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 id="2147483668" r:id="rId6"/>
    <p:sldMasterId id="2147483680" r:id="rId7"/>
  </p:sldMasterIdLst>
  <p:notesMasterIdLst>
    <p:notesMasterId r:id="rId33"/>
  </p:notesMasterIdLst>
  <p:handoutMasterIdLst>
    <p:handoutMasterId r:id="rId34"/>
  </p:handoutMasterIdLst>
  <p:sldIdLst>
    <p:sldId id="266" r:id="rId8"/>
    <p:sldId id="673" r:id="rId9"/>
    <p:sldId id="674" r:id="rId10"/>
    <p:sldId id="675" r:id="rId11"/>
    <p:sldId id="676" r:id="rId12"/>
    <p:sldId id="678" r:id="rId13"/>
    <p:sldId id="677" r:id="rId14"/>
    <p:sldId id="679" r:id="rId15"/>
    <p:sldId id="680" r:id="rId16"/>
    <p:sldId id="681" r:id="rId17"/>
    <p:sldId id="682" r:id="rId18"/>
    <p:sldId id="258" r:id="rId19"/>
    <p:sldId id="264" r:id="rId20"/>
    <p:sldId id="689" r:id="rId21"/>
    <p:sldId id="690" r:id="rId22"/>
    <p:sldId id="696" r:id="rId23"/>
    <p:sldId id="688" r:id="rId24"/>
    <p:sldId id="691" r:id="rId25"/>
    <p:sldId id="692" r:id="rId26"/>
    <p:sldId id="694" r:id="rId27"/>
    <p:sldId id="267" r:id="rId28"/>
    <p:sldId id="698" r:id="rId29"/>
    <p:sldId id="695" r:id="rId30"/>
    <p:sldId id="697" r:id="rId31"/>
    <p:sldId id="69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ni wittenberg" initials="Yw" lastIdx="22" clrIdx="0"/>
  <p:cmAuthor id="2" name="reviewer" initials="r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6EB43-5CA1-4715-86F8-11E58165347A}" v="815" dt="2023-10-24T12:09:40.853"/>
    <p1510:client id="{BC4BFA15-B97A-4D55-A3C6-AC8817D9D780}" v="12" dt="2023-10-24T12:13:30.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57700" autoAdjust="0"/>
  </p:normalViewPr>
  <p:slideViewPr>
    <p:cSldViewPr snapToGrid="0">
      <p:cViewPr varScale="1">
        <p:scale>
          <a:sx n="82" d="100"/>
          <a:sy n="82" d="100"/>
        </p:scale>
        <p:origin x="103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3" d="100"/>
          <a:sy n="63" d="100"/>
        </p:scale>
        <p:origin x="270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ke van Vijfeijken" userId="41684d17-eb58-4b16-80ba-2baf6f720b44" providerId="ADAL" clId="{7FA7C4C4-ECCA-417D-A20D-F7894D1F991C}"/>
    <pc:docChg chg="modSld">
      <pc:chgData name="Marijke van Vijfeijken" userId="41684d17-eb58-4b16-80ba-2baf6f720b44" providerId="ADAL" clId="{7FA7C4C4-ECCA-417D-A20D-F7894D1F991C}" dt="2023-10-25T06:34:51.454" v="1042" actId="20577"/>
      <pc:docMkLst>
        <pc:docMk/>
      </pc:docMkLst>
      <pc:sldChg chg="modNotes">
        <pc:chgData name="Marijke van Vijfeijken" userId="41684d17-eb58-4b16-80ba-2baf6f720b44" providerId="ADAL" clId="{7FA7C4C4-ECCA-417D-A20D-F7894D1F991C}" dt="2023-10-25T06:34:51.454" v="1042" actId="20577"/>
        <pc:sldMkLst>
          <pc:docMk/>
          <pc:sldMk cId="0" sldId="2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1C74923-1B82-4261-AD1A-8E1960B27E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a:extLst>
              <a:ext uri="{FF2B5EF4-FFF2-40B4-BE49-F238E27FC236}">
                <a16:creationId xmlns:a16="http://schemas.microsoft.com/office/drawing/2014/main" id="{351E4180-DF09-4385-B36B-26AB426698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1C1487-B345-4D7A-8841-CAD3CA824CC5}" type="datetimeFigureOut">
              <a:rPr lang="en-GB" smtClean="0"/>
              <a:t>25/10/2023</a:t>
            </a:fld>
            <a:endParaRPr lang="en-GB"/>
          </a:p>
        </p:txBody>
      </p:sp>
      <p:sp>
        <p:nvSpPr>
          <p:cNvPr id="4" name="Tijdelijke aanduiding voor voettekst 3">
            <a:extLst>
              <a:ext uri="{FF2B5EF4-FFF2-40B4-BE49-F238E27FC236}">
                <a16:creationId xmlns:a16="http://schemas.microsoft.com/office/drawing/2014/main" id="{1903559B-28FA-44F2-AB00-780C2BE737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a:extLst>
              <a:ext uri="{FF2B5EF4-FFF2-40B4-BE49-F238E27FC236}">
                <a16:creationId xmlns:a16="http://schemas.microsoft.com/office/drawing/2014/main" id="{31479DEB-8B35-4839-8CC8-91D469BD64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0508FD-1E01-438E-8C89-F185A8F61F6B}" type="slidenum">
              <a:rPr lang="en-GB" smtClean="0"/>
              <a:t>‹nr.›</a:t>
            </a:fld>
            <a:endParaRPr lang="en-GB"/>
          </a:p>
        </p:txBody>
      </p:sp>
    </p:spTree>
    <p:extLst>
      <p:ext uri="{BB962C8B-B14F-4D97-AF65-F5344CB8AC3E}">
        <p14:creationId xmlns:p14="http://schemas.microsoft.com/office/powerpoint/2010/main" val="2137762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996D5-710C-4E82-9EEE-EF4471C40F2E}" type="datetimeFigureOut">
              <a:rPr lang="en-US" smtClean="0"/>
              <a:t>10/25/2023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082C8-A00D-44E0-8534-8EE271E09EB5}" type="slidenum">
              <a:rPr lang="en-US" smtClean="0"/>
              <a:t>‹nr.›</a:t>
            </a:fld>
            <a:endParaRPr lang="en-US"/>
          </a:p>
        </p:txBody>
      </p:sp>
    </p:spTree>
    <p:extLst>
      <p:ext uri="{BB962C8B-B14F-4D97-AF65-F5344CB8AC3E}">
        <p14:creationId xmlns:p14="http://schemas.microsoft.com/office/powerpoint/2010/main" val="311249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1</a:t>
            </a:fld>
            <a:endParaRPr lang="en-US"/>
          </a:p>
        </p:txBody>
      </p:sp>
    </p:spTree>
    <p:extLst>
      <p:ext uri="{BB962C8B-B14F-4D97-AF65-F5344CB8AC3E}">
        <p14:creationId xmlns:p14="http://schemas.microsoft.com/office/powerpoint/2010/main" val="377646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10</a:t>
            </a:fld>
            <a:endParaRPr lang="en-US"/>
          </a:p>
        </p:txBody>
      </p:sp>
    </p:spTree>
    <p:extLst>
      <p:ext uri="{BB962C8B-B14F-4D97-AF65-F5344CB8AC3E}">
        <p14:creationId xmlns:p14="http://schemas.microsoft.com/office/powerpoint/2010/main" val="84863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11</a:t>
            </a:fld>
            <a:endParaRPr lang="en-US"/>
          </a:p>
        </p:txBody>
      </p:sp>
    </p:spTree>
    <p:extLst>
      <p:ext uri="{BB962C8B-B14F-4D97-AF65-F5344CB8AC3E}">
        <p14:creationId xmlns:p14="http://schemas.microsoft.com/office/powerpoint/2010/main" val="199319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Differentiatie in de klas kan bijdragen aan ongelijke kansen </a:t>
            </a:r>
            <a:r>
              <a:rPr lang="nl-NL" dirty="0" err="1"/>
              <a:t>triggerde</a:t>
            </a:r>
            <a:r>
              <a:rPr lang="nl-NL" dirty="0"/>
              <a:t> me. Dat is toch eigenlijk niet eerlijk dacht ik. Kansenongelijkheid knaagt aan ons gevoel voor rechtvaardigheid want we vinden het toch allemaal oneerlijk als je succes meer afhangt van je achtergrond dan van je aanleg of prestaties. Zo kwam ik uit bij onderzoek naar sociale rechtvaardigheid. Vaak worden daarbij principes gebruikt die genoemd worden distributieve rechtvaardigheidsprincipes. Deze principes gaan over hoe de middelen die we hebben eerlijk te verdelen in de samenleving en dus te bepalen wat we een rechtvaardige praktijk maar ook rechtvaardige uitkomst vinden. Dat is nu nog een beetje abstract. Ik licht vier van die principes toe die ik in mijn onderzoek heb gebruikt. </a:t>
            </a:r>
            <a:r>
              <a:rPr lang="nl-NL"/>
              <a:t>Dan toelichten.</a:t>
            </a:r>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12</a:t>
            </a:fld>
            <a:endParaRPr lang="en-US"/>
          </a:p>
        </p:txBody>
      </p:sp>
    </p:spTree>
    <p:extLst>
      <p:ext uri="{BB962C8B-B14F-4D97-AF65-F5344CB8AC3E}">
        <p14:creationId xmlns:p14="http://schemas.microsoft.com/office/powerpoint/2010/main" val="365919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CA605-3050-49B1-BC71-BB1A2C46924A}" type="slidenum">
              <a:rPr kumimoji="0" lang="en-NZ"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820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2</a:t>
            </a:fld>
            <a:endParaRPr lang="en-US"/>
          </a:p>
        </p:txBody>
      </p:sp>
    </p:spTree>
    <p:extLst>
      <p:ext uri="{BB962C8B-B14F-4D97-AF65-F5344CB8AC3E}">
        <p14:creationId xmlns:p14="http://schemas.microsoft.com/office/powerpoint/2010/main" val="86816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3</a:t>
            </a:fld>
            <a:endParaRPr lang="en-US"/>
          </a:p>
        </p:txBody>
      </p:sp>
    </p:spTree>
    <p:extLst>
      <p:ext uri="{BB962C8B-B14F-4D97-AF65-F5344CB8AC3E}">
        <p14:creationId xmlns:p14="http://schemas.microsoft.com/office/powerpoint/2010/main" val="67383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4</a:t>
            </a:fld>
            <a:endParaRPr lang="en-US"/>
          </a:p>
        </p:txBody>
      </p:sp>
    </p:spTree>
    <p:extLst>
      <p:ext uri="{BB962C8B-B14F-4D97-AF65-F5344CB8AC3E}">
        <p14:creationId xmlns:p14="http://schemas.microsoft.com/office/powerpoint/2010/main" val="122299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5</a:t>
            </a:fld>
            <a:endParaRPr lang="en-US"/>
          </a:p>
        </p:txBody>
      </p:sp>
    </p:spTree>
    <p:extLst>
      <p:ext uri="{BB962C8B-B14F-4D97-AF65-F5344CB8AC3E}">
        <p14:creationId xmlns:p14="http://schemas.microsoft.com/office/powerpoint/2010/main" val="105900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6</a:t>
            </a:fld>
            <a:endParaRPr lang="en-US"/>
          </a:p>
        </p:txBody>
      </p:sp>
    </p:spTree>
    <p:extLst>
      <p:ext uri="{BB962C8B-B14F-4D97-AF65-F5344CB8AC3E}">
        <p14:creationId xmlns:p14="http://schemas.microsoft.com/office/powerpoint/2010/main" val="325038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7</a:t>
            </a:fld>
            <a:endParaRPr lang="en-US"/>
          </a:p>
        </p:txBody>
      </p:sp>
    </p:spTree>
    <p:extLst>
      <p:ext uri="{BB962C8B-B14F-4D97-AF65-F5344CB8AC3E}">
        <p14:creationId xmlns:p14="http://schemas.microsoft.com/office/powerpoint/2010/main" val="207898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8</a:t>
            </a:fld>
            <a:endParaRPr lang="en-US"/>
          </a:p>
        </p:txBody>
      </p:sp>
    </p:spTree>
    <p:extLst>
      <p:ext uri="{BB962C8B-B14F-4D97-AF65-F5344CB8AC3E}">
        <p14:creationId xmlns:p14="http://schemas.microsoft.com/office/powerpoint/2010/main" val="216209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23082C8-A00D-44E0-8534-8EE271E09EB5}" type="slidenum">
              <a:rPr lang="en-US" smtClean="0"/>
              <a:t>9</a:t>
            </a:fld>
            <a:endParaRPr lang="en-US"/>
          </a:p>
        </p:txBody>
      </p:sp>
    </p:spTree>
    <p:extLst>
      <p:ext uri="{BB962C8B-B14F-4D97-AF65-F5344CB8AC3E}">
        <p14:creationId xmlns:p14="http://schemas.microsoft.com/office/powerpoint/2010/main" val="3372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1" name="Afbeelding 4">
            <a:extLst>
              <a:ext uri="{FF2B5EF4-FFF2-40B4-BE49-F238E27FC236}">
                <a16:creationId xmlns:a16="http://schemas.microsoft.com/office/drawing/2014/main" id="{3E43DDCB-339E-4C3A-9E9E-C22943510D3B}"/>
              </a:ext>
            </a:extLst>
          </p:cNvPr>
          <p:cNvPicPr>
            <a:picLocks noChangeAspect="1"/>
          </p:cNvPicPr>
          <p:nvPr userDrawn="1"/>
        </p:nvPicPr>
        <p:blipFill>
          <a:blip r:embed="rId2"/>
          <a:stretch>
            <a:fillRect/>
          </a:stretch>
        </p:blipFill>
        <p:spPr>
          <a:xfrm>
            <a:off x="4043906" y="1624875"/>
            <a:ext cx="3997787" cy="2545109"/>
          </a:xfrm>
          <a:prstGeom prst="rect">
            <a:avLst/>
          </a:prstGeom>
        </p:spPr>
      </p:pic>
      <p:sp>
        <p:nvSpPr>
          <p:cNvPr id="27" name="Tijdelijke aanduiding voor tekst 26">
            <a:extLst>
              <a:ext uri="{FF2B5EF4-FFF2-40B4-BE49-F238E27FC236}">
                <a16:creationId xmlns:a16="http://schemas.microsoft.com/office/drawing/2014/main" id="{62D72DF6-455F-49BB-BA77-CFB0EF824348}"/>
              </a:ext>
            </a:extLst>
          </p:cNvPr>
          <p:cNvSpPr>
            <a:spLocks noGrp="1"/>
          </p:cNvSpPr>
          <p:nvPr>
            <p:ph type="body" sz="quarter" idx="10" hasCustomPrompt="1"/>
          </p:nvPr>
        </p:nvSpPr>
        <p:spPr>
          <a:xfrm>
            <a:off x="669925" y="1884363"/>
            <a:ext cx="7839075" cy="3089275"/>
          </a:xfrm>
        </p:spPr>
        <p:txBody>
          <a:bodyPr>
            <a:normAutofit/>
          </a:bodyPr>
          <a:lstStyle>
            <a:lvl1pPr marL="0" indent="0">
              <a:buNone/>
              <a:defRPr lang="en-GB" sz="6750" b="1" i="0" u="none" strike="noStrike" cap="none" spc="0" baseline="0" dirty="0">
                <a:ln>
                  <a:noFill/>
                </a:ln>
                <a:solidFill>
                  <a:srgbClr val="000000"/>
                </a:solidFill>
                <a:uFillTx/>
                <a:latin typeface="Avenir Next Condensed"/>
                <a:ea typeface="Avenir Next Condensed"/>
                <a:cs typeface="Avenir Next Condensed"/>
                <a:sym typeface="Helvetica Neue Medium"/>
              </a:defRPr>
            </a:lvl1pPr>
          </a:lstStyle>
          <a:p>
            <a:pPr lvl="0"/>
            <a:r>
              <a:rPr lang="nl-NL" sz="6750" dirty="0">
                <a:latin typeface="Avenir Next Condensed"/>
              </a:rPr>
              <a:t>VOORBEELD VAN EEN TITEL_</a:t>
            </a:r>
            <a:endParaRPr lang="en-GB" dirty="0"/>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5" y="5095875"/>
            <a:ext cx="7839075" cy="1009650"/>
          </a:xfrm>
        </p:spPr>
        <p:txBody>
          <a:bodyPr>
            <a:normAutofit/>
          </a:bodyPr>
          <a:lstStyle>
            <a:lvl1pPr marL="0" indent="0">
              <a:buNone/>
              <a:defRPr lang="en-GB" sz="3300" b="0" i="0" u="none" strike="noStrike" cap="none" spc="0" baseline="0" dirty="0">
                <a:ln>
                  <a:noFill/>
                </a:ln>
                <a:solidFill>
                  <a:srgbClr val="000000"/>
                </a:solidFill>
                <a:uFillTx/>
                <a:latin typeface="Avenir Next Condensed"/>
                <a:ea typeface="Avenir Next Condensed Medium"/>
                <a:cs typeface="Avenir Next Condensed Medium"/>
                <a:sym typeface="Avenir Next Condensed Medium"/>
              </a:defRPr>
            </a:lvl1pPr>
          </a:lstStyle>
          <a:p>
            <a:pPr lvl="0"/>
            <a:r>
              <a:rPr lang="nl-NL" dirty="0"/>
              <a:t>VOORBEELD VAN EEN ONDERTITEL</a:t>
            </a:r>
            <a:endParaRPr lang="en-GB" dirty="0"/>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7"/>
            <a:ext cx="7844102" cy="588915"/>
          </a:xfrm>
        </p:spPr>
        <p:txBody>
          <a:bodyPr anchor="b">
            <a:noAutofit/>
          </a:bodyPr>
          <a:lstStyle>
            <a:lvl1pPr marL="0" indent="0">
              <a:buNone/>
              <a:defRPr lang="nl-NL" sz="2461" b="0" kern="1200" baseline="0" dirty="0" smtClean="0">
                <a:solidFill>
                  <a:srgbClr val="E50856"/>
                </a:solidFill>
                <a:latin typeface="Avenir Next Condensed"/>
                <a:ea typeface="Avenir Next Condensed Demi Bold"/>
                <a:cs typeface="Avenir Next Condensed Demi Bold"/>
                <a:sym typeface="Avenir Next Condensed Demi Bold"/>
              </a:defRPr>
            </a:lvl1pPr>
          </a:lstStyle>
          <a:p>
            <a:pPr lvl="0"/>
            <a:r>
              <a:rPr lang="nl-NL" dirty="0"/>
              <a:t>NAAM OPLEIDING/FACULTEIT</a:t>
            </a:r>
          </a:p>
        </p:txBody>
      </p:sp>
    </p:spTree>
    <p:extLst>
      <p:ext uri="{BB962C8B-B14F-4D97-AF65-F5344CB8AC3E}">
        <p14:creationId xmlns:p14="http://schemas.microsoft.com/office/powerpoint/2010/main" val="281981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atin typeface="Arial" panose="020B0604020202020204" pitchFamily="34" charset="0"/>
                <a:cs typeface="Arial" panose="020B0604020202020204" pitchFamily="34" charset="0"/>
              </a:defRPr>
            </a:lvl1pPr>
          </a:lstStyle>
          <a:p>
            <a:pPr lvl="0"/>
            <a:r>
              <a:rPr lang="nl-NL" sz="1700"/>
              <a:t>Voorbeeldtekst</a:t>
            </a:r>
            <a:endParaRPr lang="en-GB"/>
          </a:p>
        </p:txBody>
      </p:sp>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825625"/>
            <a:ext cx="3600450" cy="4351338"/>
          </a:xfrm>
        </p:spPr>
        <p:txBody>
          <a:bodyPr>
            <a:normAutofit/>
          </a:bodyPr>
          <a:lstStyle>
            <a:lvl1pPr>
              <a:defRPr sz="1700">
                <a:latin typeface="Arial" panose="020B0604020202020204" pitchFamily="34" charset="0"/>
                <a:cs typeface="Arial" panose="020B0604020202020204" pitchFamily="34" charset="0"/>
              </a:defRPr>
            </a:lvl1pPr>
          </a:lstStyle>
          <a:p>
            <a:r>
              <a:rPr lang="nl-NL"/>
              <a:t>Klik op het pictogram als u een afbeelding wilt toevoegen</a:t>
            </a:r>
            <a:endParaRPr lang="en-GB"/>
          </a:p>
        </p:txBody>
      </p:sp>
    </p:spTree>
    <p:extLst>
      <p:ext uri="{BB962C8B-B14F-4D97-AF65-F5344CB8AC3E}">
        <p14:creationId xmlns:p14="http://schemas.microsoft.com/office/powerpoint/2010/main" val="354829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2438397"/>
            <a:ext cx="3600450" cy="3738566"/>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a:t>Voorbeeldtekst</a:t>
            </a:r>
            <a:endParaRPr lang="en-GB"/>
          </a:p>
        </p:txBody>
      </p:sp>
      <p:sp>
        <p:nvSpPr>
          <p:cNvPr id="8" name="Tijdelijke aanduiding voor inhoud 2">
            <a:extLst>
              <a:ext uri="{FF2B5EF4-FFF2-40B4-BE49-F238E27FC236}">
                <a16:creationId xmlns:a16="http://schemas.microsoft.com/office/drawing/2014/main" id="{302C1A6C-E298-44F7-B7CD-33C3102FF01B}"/>
              </a:ext>
            </a:extLst>
          </p:cNvPr>
          <p:cNvSpPr>
            <a:spLocks noGrp="1"/>
          </p:cNvSpPr>
          <p:nvPr>
            <p:ph idx="14" hasCustomPrompt="1"/>
          </p:nvPr>
        </p:nvSpPr>
        <p:spPr>
          <a:xfrm>
            <a:off x="4914900" y="2438395"/>
            <a:ext cx="3600450" cy="3738568"/>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a:t>Voorbeeldtekst</a:t>
            </a:r>
            <a:endParaRPr lang="en-GB"/>
          </a:p>
        </p:txBody>
      </p:sp>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3"/>
            <a:ext cx="3600450" cy="572219"/>
          </a:xfrm>
        </p:spPr>
        <p:txBody>
          <a:bodyPr anchor="ctr">
            <a:normAutofit/>
          </a:bodyPr>
          <a:lstStyle>
            <a:lvl1pPr marL="0" indent="0">
              <a:buNone/>
              <a:defRPr sz="1600" b="1"/>
            </a:lvl1pPr>
          </a:lstStyle>
          <a:p>
            <a:pPr lvl="0"/>
            <a:r>
              <a:rPr lang="nl-NL"/>
              <a:t>Klik om een tekst toe te voegen</a:t>
            </a:r>
            <a:endParaRPr lang="en-GB"/>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572219"/>
          </a:xfrm>
        </p:spPr>
        <p:txBody>
          <a:bodyPr anchor="ctr">
            <a:normAutofit/>
          </a:bodyPr>
          <a:lstStyle>
            <a:lvl1pPr marL="0" indent="0">
              <a:buNone/>
              <a:defRPr sz="1600" b="1"/>
            </a:lvl1pPr>
          </a:lstStyle>
          <a:p>
            <a:pPr lvl="0"/>
            <a:r>
              <a:rPr lang="nl-NL"/>
              <a:t>Klik om een tekst toe te voegen</a:t>
            </a:r>
            <a:endParaRPr lang="en-GB"/>
          </a:p>
        </p:txBody>
      </p:sp>
    </p:spTree>
    <p:extLst>
      <p:ext uri="{BB962C8B-B14F-4D97-AF65-F5344CB8AC3E}">
        <p14:creationId xmlns:p14="http://schemas.microsoft.com/office/powerpoint/2010/main" val="404422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userDrawn="1"/>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userDrawn="1"/>
        </p:nvPicPr>
        <p:blipFill>
          <a:blip r:embed="rId2"/>
          <a:stretch>
            <a:fillRect/>
          </a:stretch>
        </p:blipFill>
        <p:spPr>
          <a:xfrm>
            <a:off x="2730161" y="601588"/>
            <a:ext cx="355939" cy="297299"/>
          </a:xfrm>
          <a:prstGeom prst="rect">
            <a:avLst/>
          </a:prstGeom>
        </p:spPr>
      </p:pic>
      <p:sp>
        <p:nvSpPr>
          <p:cNvPr id="18" name="Tijdelijke aanduiding voor tekst 17">
            <a:extLst>
              <a:ext uri="{FF2B5EF4-FFF2-40B4-BE49-F238E27FC236}">
                <a16:creationId xmlns:a16="http://schemas.microsoft.com/office/drawing/2014/main" id="{0085B888-A864-4C76-87C8-996231F3744D}"/>
              </a:ext>
            </a:extLst>
          </p:cNvPr>
          <p:cNvSpPr>
            <a:spLocks noGrp="1"/>
          </p:cNvSpPr>
          <p:nvPr>
            <p:ph type="body" sz="quarter" idx="10" hasCustomPrompt="1"/>
          </p:nvPr>
        </p:nvSpPr>
        <p:spPr>
          <a:xfrm>
            <a:off x="2730839" y="1628775"/>
            <a:ext cx="3682322" cy="3600450"/>
          </a:xfrm>
        </p:spPr>
        <p:txBody>
          <a:bodyPr>
            <a:normAutofit/>
          </a:bodyPr>
          <a:lstStyle>
            <a:lvl1pPr marL="0" indent="0">
              <a:buNone/>
              <a:defRPr sz="3600">
                <a:solidFill>
                  <a:schemeClr val="bg1"/>
                </a:solidFill>
              </a:defRPr>
            </a:lvl1pPr>
          </a:lstStyle>
          <a:p>
            <a:pPr lvl="0"/>
            <a:r>
              <a:rPr lang="nl-NL" sz="3600"/>
              <a:t>‘</a:t>
            </a:r>
            <a:r>
              <a:rPr lang="en-GB" sz="3600"/>
              <a:t>Quote’</a:t>
            </a:r>
            <a:endParaRPr lang="nl-NL" sz="360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1" y="5429599"/>
            <a:ext cx="3683000" cy="493713"/>
          </a:xfrm>
        </p:spPr>
        <p:txBody>
          <a:bodyPr anchor="b"/>
          <a:lstStyle>
            <a:lvl1pPr marL="0" indent="0">
              <a:buNone/>
              <a:defRPr sz="1740">
                <a:solidFill>
                  <a:schemeClr val="bg1"/>
                </a:solidFill>
              </a:defRPr>
            </a:lvl1pPr>
          </a:lstStyle>
          <a:p>
            <a:pPr lvl="0"/>
            <a:r>
              <a:rPr lang="nl-NL"/>
              <a:t>NAAM</a:t>
            </a:r>
            <a:endParaRPr lang="en-GB"/>
          </a:p>
        </p:txBody>
      </p:sp>
    </p:spTree>
    <p:extLst>
      <p:ext uri="{BB962C8B-B14F-4D97-AF65-F5344CB8AC3E}">
        <p14:creationId xmlns:p14="http://schemas.microsoft.com/office/powerpoint/2010/main" val="26154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E8BD6-4B18-414F-9724-A42B649E5223}"/>
              </a:ext>
            </a:extLst>
          </p:cNvPr>
          <p:cNvSpPr>
            <a:spLocks noGrp="1"/>
          </p:cNvSpPr>
          <p:nvPr>
            <p:ph type="dt" sz="half" idx="10"/>
          </p:nvPr>
        </p:nvSpPr>
        <p:spPr/>
        <p:txBody>
          <a:bodyPr/>
          <a:lstStyle/>
          <a:p>
            <a:fld id="{C933AE09-BEBF-49DC-8A8C-8C9353DEE6EE}" type="datetimeFigureOut">
              <a:rPr lang="en-US" smtClean="0"/>
              <a:t>10/25/2023</a:t>
            </a:fld>
            <a:endParaRPr lang="en-US"/>
          </a:p>
        </p:txBody>
      </p:sp>
      <p:sp>
        <p:nvSpPr>
          <p:cNvPr id="3" name="Footer Placeholder 2">
            <a:extLst>
              <a:ext uri="{FF2B5EF4-FFF2-40B4-BE49-F238E27FC236}">
                <a16:creationId xmlns:a16="http://schemas.microsoft.com/office/drawing/2014/main" id="{B60F8137-7E22-4724-9D22-D9B532CB2E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765B-F7FE-4CEE-819D-57428BE9C034}"/>
              </a:ext>
            </a:extLst>
          </p:cNvPr>
          <p:cNvSpPr>
            <a:spLocks noGrp="1"/>
          </p:cNvSpPr>
          <p:nvPr>
            <p:ph type="sldNum" sz="quarter" idx="12"/>
          </p:nvPr>
        </p:nvSpPr>
        <p:spPr/>
        <p:txBody>
          <a:bodyPr/>
          <a:lstStyle/>
          <a:p>
            <a:fld id="{25F4F5B3-8B06-435B-9DBD-450E8689FEBE}" type="slidenum">
              <a:rPr lang="en-US" smtClean="0"/>
              <a:t>‹nr.›</a:t>
            </a:fld>
            <a:endParaRPr lang="en-US"/>
          </a:p>
        </p:txBody>
      </p:sp>
    </p:spTree>
    <p:extLst>
      <p:ext uri="{BB962C8B-B14F-4D97-AF65-F5344CB8AC3E}">
        <p14:creationId xmlns:p14="http://schemas.microsoft.com/office/powerpoint/2010/main" val="346242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24868D8-B8BD-4577-9631-E30349619BDD}" type="datetimeFigureOut">
              <a:rPr lang="nl-NL" smtClean="0"/>
              <a:t>25-10-2023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1D0E63B-CC36-495B-858A-7356D7E7125D}" type="slidenum">
              <a:rPr lang="nl-NL" smtClean="0"/>
              <a:t>‹nr.›</a:t>
            </a:fld>
            <a:endParaRPr lang="nl-NL"/>
          </a:p>
        </p:txBody>
      </p:sp>
    </p:spTree>
    <p:extLst>
      <p:ext uri="{BB962C8B-B14F-4D97-AF65-F5344CB8AC3E}">
        <p14:creationId xmlns:p14="http://schemas.microsoft.com/office/powerpoint/2010/main" val="7719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98673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50731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430070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433789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75725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49" y="1825625"/>
            <a:ext cx="7886699" cy="4351338"/>
          </a:xfrm>
        </p:spPr>
        <p:txBody>
          <a:bodyPr>
            <a:normAutofit/>
          </a:bodyPr>
          <a:lstStyle>
            <a:lvl1pPr marL="0" indent="0">
              <a:buNone/>
              <a:defRPr sz="1700"/>
            </a:lvl1pPr>
          </a:lstStyle>
          <a:p>
            <a:pPr lvl="0"/>
            <a:r>
              <a:rPr lang="nl-NL" sz="1700" dirty="0"/>
              <a:t>Voorbeeldtekst</a:t>
            </a:r>
            <a:endParaRPr lang="en-GB" dirty="0"/>
          </a:p>
        </p:txBody>
      </p:sp>
    </p:spTree>
    <p:extLst>
      <p:ext uri="{BB962C8B-B14F-4D97-AF65-F5344CB8AC3E}">
        <p14:creationId xmlns:p14="http://schemas.microsoft.com/office/powerpoint/2010/main" val="1646481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71901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385502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691527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938482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575346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508680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eldia">
    <p:bg>
      <p:bgPr>
        <a:solidFill>
          <a:srgbClr val="E3000B"/>
        </a:solidFill>
        <a:effectLst/>
      </p:bgPr>
    </p:bg>
    <p:spTree>
      <p:nvGrpSpPr>
        <p:cNvPr id="1" name=""/>
        <p:cNvGrpSpPr/>
        <p:nvPr/>
      </p:nvGrpSpPr>
      <p:grpSpPr>
        <a:xfrm>
          <a:off x="0" y="0"/>
          <a:ext cx="0" cy="0"/>
          <a:chOff x="0" y="0"/>
          <a:chExt cx="0" cy="0"/>
        </a:xfrm>
      </p:grpSpPr>
      <p:sp>
        <p:nvSpPr>
          <p:cNvPr id="7" name="Vrije vorm: vorm 107">
            <a:extLst>
              <a:ext uri="{FF2B5EF4-FFF2-40B4-BE49-F238E27FC236}">
                <a16:creationId xmlns:a16="http://schemas.microsoft.com/office/drawing/2014/main" id="{81B5CE18-EE40-44F4-B54F-4217089F2ADF}"/>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8" name="Vrije vorm: vorm 112">
            <a:extLst>
              <a:ext uri="{FF2B5EF4-FFF2-40B4-BE49-F238E27FC236}">
                <a16:creationId xmlns:a16="http://schemas.microsoft.com/office/drawing/2014/main" id="{9668B9EC-76A2-44F2-BE3A-70ABD9A97E44}"/>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13" name="Vrije tekstregel voor toelichting"/>
          <p:cNvSpPr>
            <a:spLocks noGrp="1" noSelect="1"/>
          </p:cNvSpPr>
          <p:nvPr>
            <p:ph type="body" sz="quarter" idx="16" hasCustomPrompt="1"/>
          </p:nvPr>
        </p:nvSpPr>
        <p:spPr>
          <a:xfrm>
            <a:off x="704710" y="5018400"/>
            <a:ext cx="7425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[Vrije tekstregel voor toelichting]</a:t>
            </a:r>
          </a:p>
        </p:txBody>
      </p:sp>
      <p:sp>
        <p:nvSpPr>
          <p:cNvPr id="12" name="Naam van presentator"/>
          <p:cNvSpPr>
            <a:spLocks noGrp="1" noSelect="1"/>
          </p:cNvSpPr>
          <p:nvPr>
            <p:ph type="body" sz="quarter" idx="15" hasCustomPrompt="1"/>
          </p:nvPr>
        </p:nvSpPr>
        <p:spPr>
          <a:xfrm>
            <a:off x="704710" y="4774496"/>
            <a:ext cx="7425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[Eventueel naam van presentator]</a:t>
            </a:r>
          </a:p>
        </p:txBody>
      </p:sp>
      <p:sp>
        <p:nvSpPr>
          <p:cNvPr id="11" name="Datum van presentatie (JU-Free)"/>
          <p:cNvSpPr>
            <a:spLocks noGrp="1"/>
          </p:cNvSpPr>
          <p:nvPr>
            <p:ph type="body" sz="quarter" idx="14" hasCustomPrompt="1"/>
          </p:nvPr>
        </p:nvSpPr>
        <p:spPr>
          <a:xfrm>
            <a:off x="704710" y="4528107"/>
            <a:ext cx="7425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latin typeface="+mn-lt"/>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[Datum van presentatie]</a:t>
            </a:r>
          </a:p>
          <a:p>
            <a:pPr lvl="0"/>
            <a:r>
              <a:rPr lang="nl-NL" dirty="0"/>
              <a:t>JU-LEVEL1=Standaard</a:t>
            </a:r>
          </a:p>
        </p:txBody>
      </p:sp>
      <p:sp>
        <p:nvSpPr>
          <p:cNvPr id="6" name="Tijdelijke aanduiding voor titel 2 niveaus (JU-Free)"/>
          <p:cNvSpPr>
            <a:spLocks noGrp="1"/>
          </p:cNvSpPr>
          <p:nvPr>
            <p:ph type="body" sz="quarter" idx="13" hasCustomPrompt="1"/>
          </p:nvPr>
        </p:nvSpPr>
        <p:spPr>
          <a:xfrm>
            <a:off x="647659" y="512677"/>
            <a:ext cx="7560000" cy="3647900"/>
          </a:xfrm>
        </p:spPr>
        <p:txBody>
          <a:bodyPr anchor="b"/>
          <a:lstStyle>
            <a:lvl1pPr marL="0" indent="0">
              <a:lnSpc>
                <a:spcPct val="85000"/>
              </a:lnSpc>
              <a:spcBef>
                <a:spcPts val="0"/>
              </a:spcBef>
              <a:buNone/>
              <a:defRPr sz="5100" b="0">
                <a:solidFill>
                  <a:schemeClr val="bg1"/>
                </a:solidFill>
                <a:latin typeface="+mj-lt"/>
              </a:defRPr>
            </a:lvl1pPr>
            <a:lvl2pPr marL="0" indent="0">
              <a:lnSpc>
                <a:spcPct val="85000"/>
              </a:lnSpc>
              <a:spcBef>
                <a:spcPts val="0"/>
              </a:spcBef>
              <a:buNone/>
              <a:defRPr sz="51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nSpc>
                <a:spcPct val="85000"/>
              </a:lnSpc>
              <a:spcBef>
                <a:spcPts val="0"/>
              </a:spcBef>
              <a:buFont typeface="Arial" panose="020B0604020202020204" pitchFamily="34" charset="0"/>
              <a:buNone/>
              <a:defRPr sz="51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indent="0">
              <a:lnSpc>
                <a:spcPct val="85000"/>
              </a:lnSpc>
              <a:spcBef>
                <a:spcPts val="0"/>
              </a:spcBef>
              <a:buFont typeface="Arial" panose="020B0604020202020204" pitchFamily="34" charset="0"/>
              <a:buNone/>
              <a:defRPr sz="51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indent="0">
              <a:lnSpc>
                <a:spcPct val="85000"/>
              </a:lnSpc>
              <a:spcBef>
                <a:spcPts val="0"/>
              </a:spcBef>
              <a:buFont typeface="Arial" panose="020B0604020202020204" pitchFamily="34" charset="0"/>
              <a:buNone/>
              <a:defRPr sz="51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0" indent="0">
              <a:lnSpc>
                <a:spcPct val="85000"/>
              </a:lnSpc>
              <a:spcBef>
                <a:spcPts val="0"/>
              </a:spcBef>
              <a:buFont typeface="Arial" panose="020B0604020202020204" pitchFamily="34" charset="0"/>
              <a:buNone/>
              <a:defRPr sz="51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6pPr>
            <a:lvl7pPr marL="0" indent="0">
              <a:lnSpc>
                <a:spcPct val="85000"/>
              </a:lnSpc>
              <a:spcBef>
                <a:spcPts val="0"/>
              </a:spcBef>
              <a:buFont typeface="Arial" panose="020B0604020202020204" pitchFamily="34" charset="0"/>
              <a:buNone/>
              <a:defRPr sz="51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7pPr>
            <a:lvl8pPr marL="0" indent="0">
              <a:lnSpc>
                <a:spcPct val="85000"/>
              </a:lnSpc>
              <a:spcBef>
                <a:spcPts val="0"/>
              </a:spcBef>
              <a:buFont typeface="Arial" panose="020B0604020202020204" pitchFamily="34" charset="0"/>
              <a:buNone/>
              <a:defRPr sz="51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8pPr>
            <a:lvl9pPr marL="0" indent="0">
              <a:lnSpc>
                <a:spcPct val="85000"/>
              </a:lnSpc>
              <a:spcBef>
                <a:spcPts val="0"/>
              </a:spcBef>
              <a:buFont typeface="Arial" panose="020B0604020202020204" pitchFamily="34" charset="0"/>
              <a:buNone/>
              <a:defRPr sz="51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9pPr>
          </a:lstStyle>
          <a:p>
            <a:pPr lvl="0"/>
            <a:r>
              <a:rPr lang="nl-NL" dirty="0"/>
              <a:t>[Titel]</a:t>
            </a:r>
          </a:p>
          <a:p>
            <a:pPr lvl="0"/>
            <a:r>
              <a:rPr lang="nl-NL" dirty="0"/>
              <a:t>JU-LEVEL1=Standaard</a:t>
            </a:r>
          </a:p>
          <a:p>
            <a:pPr lvl="1"/>
            <a:r>
              <a:rPr lang="nl-NL" dirty="0"/>
              <a:t>JU-LEVEL2=Titel light</a:t>
            </a:r>
          </a:p>
        </p:txBody>
      </p:sp>
    </p:spTree>
    <p:extLst>
      <p:ext uri="{BB962C8B-B14F-4D97-AF65-F5344CB8AC3E}">
        <p14:creationId xmlns:p14="http://schemas.microsoft.com/office/powerpoint/2010/main" val="2379691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ighlights (1)">
    <p:spTree>
      <p:nvGrpSpPr>
        <p:cNvPr id="1" name=""/>
        <p:cNvGrpSpPr/>
        <p:nvPr/>
      </p:nvGrpSpPr>
      <p:grpSpPr>
        <a:xfrm>
          <a:off x="0" y="0"/>
          <a:ext cx="0" cy="0"/>
          <a:chOff x="0" y="0"/>
          <a:chExt cx="0" cy="0"/>
        </a:xfrm>
      </p:grpSpPr>
      <p:pic>
        <p:nvPicPr>
          <p:cNvPr id="6" name="ZsysJUPNG" hidden="1">
            <a:extLst>
              <a:ext uri="{FF2B5EF4-FFF2-40B4-BE49-F238E27FC236}">
                <a16:creationId xmlns:a16="http://schemas.microsoft.com/office/drawing/2014/main" id="{6B7C3A3D-5663-421A-8587-B00A1A91FEC0}"/>
              </a:ext>
            </a:extLst>
          </p:cNvPr>
          <p:cNvPicPr>
            <a:picLocks noSelect="1"/>
          </p:cNvPicPr>
          <p:nvPr/>
        </p:nvPicPr>
        <p:blipFill>
          <a:blip r:embed="rId2"/>
          <a:stretch>
            <a:fillRect/>
          </a:stretch>
        </p:blipFill>
        <p:spPr>
          <a:xfrm>
            <a:off x="1" y="0"/>
            <a:ext cx="9155429" cy="6858000"/>
          </a:xfrm>
          <a:prstGeom prst="rect">
            <a:avLst/>
          </a:prstGeom>
        </p:spPr>
      </p:pic>
      <p:sp>
        <p:nvSpPr>
          <p:cNvPr id="3" name="Tijdelijke aanduiding voor datum 2"/>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4" name="Tijdelijke aanduiding voor voettekst 3"/>
          <p:cNvSpPr>
            <a:spLocks noGrp="1" noSelect="1"/>
          </p:cNvSpPr>
          <p:nvPr>
            <p:ph type="ftr" sz="quarter" idx="11"/>
          </p:nvPr>
        </p:nvSpPr>
        <p:spPr/>
        <p:txBody>
          <a:bodyPr/>
          <a:lstStyle/>
          <a:p>
            <a:endParaRPr lang="nl-NL"/>
          </a:p>
        </p:txBody>
      </p:sp>
      <p:sp>
        <p:nvSpPr>
          <p:cNvPr id="5" name="Tijdelijke aanduiding voor dianummer 4"/>
          <p:cNvSpPr>
            <a:spLocks noGrp="1" noSelect="1"/>
          </p:cNvSpPr>
          <p:nvPr>
            <p:ph type="sldNum" sz="quarter" idx="12"/>
          </p:nvPr>
        </p:nvSpPr>
        <p:spPr/>
        <p:txBody>
          <a:bodyPr/>
          <a:lstStyle/>
          <a:p>
            <a:fld id="{19360344-590E-4AEB-80AF-F40ACE8E17CE}" type="slidenum">
              <a:rPr lang="nl-NL" smtClean="0"/>
              <a:t>‹nr.›</a:t>
            </a:fld>
            <a:endParaRPr lang="nl-NL"/>
          </a:p>
        </p:txBody>
      </p:sp>
      <p:sp>
        <p:nvSpPr>
          <p:cNvPr id="13" name="Tijdelijke aanduiding voor tekst 1 (JU-Free)"/>
          <p:cNvSpPr>
            <a:spLocks noGrp="1"/>
          </p:cNvSpPr>
          <p:nvPr>
            <p:ph type="body" sz="quarter" idx="13" hasCustomPrompt="1"/>
          </p:nvPr>
        </p:nvSpPr>
        <p:spPr>
          <a:xfrm>
            <a:off x="763284" y="2215839"/>
            <a:ext cx="7724235" cy="3203575"/>
          </a:xfrm>
        </p:spPr>
        <p:txBody>
          <a:bodyPr/>
          <a:lstStyle>
            <a:lvl1pPr marL="0" indent="0">
              <a:spcBef>
                <a:spcPts val="0"/>
              </a:spcBef>
              <a:spcAft>
                <a:spcPts val="225"/>
              </a:spcAft>
              <a:buNone/>
              <a:defRPr sz="1275" b="0" baseline="0">
                <a:solidFill>
                  <a:schemeClr val="accent5"/>
                </a:solidFill>
                <a:latin typeface="+mj-lt"/>
              </a:defRPr>
            </a:lvl1pPr>
            <a:lvl2pPr marL="0" indent="0">
              <a:lnSpc>
                <a:spcPct val="95000"/>
              </a:lnSpc>
              <a:spcBef>
                <a:spcPts val="0"/>
              </a:spcBef>
              <a:buNone/>
              <a:defRPr sz="2100" b="0" spc="-83" baseline="0">
                <a:solidFill>
                  <a:schemeClr val="accent5"/>
                </a:solidFill>
              </a:defRPr>
            </a:lvl2pPr>
            <a:lvl3pPr marL="243000" indent="-243000">
              <a:lnSpc>
                <a:spcPct val="90000"/>
              </a:lnSpc>
              <a:spcBef>
                <a:spcPts val="0"/>
              </a:spcBef>
              <a:buFontTx/>
              <a:buChar char="–"/>
              <a:defRPr sz="2100" b="0" spc="-83" baseline="0">
                <a:solidFill>
                  <a:schemeClr val="accent5"/>
                </a:solidFill>
              </a:defRPr>
            </a:lvl3pPr>
            <a:lvl4pPr marL="243000" indent="0">
              <a:lnSpc>
                <a:spcPct val="90000"/>
              </a:lnSpc>
              <a:spcBef>
                <a:spcPts val="0"/>
              </a:spcBef>
              <a:buFont typeface="Arial" panose="020B0604020202020204" pitchFamily="34" charset="0"/>
              <a:buNone/>
              <a:defRPr sz="2100" b="0" spc="-83" baseline="0">
                <a:solidFill>
                  <a:schemeClr val="accent5"/>
                </a:solidFill>
                <a:latin typeface="+mn-lt"/>
              </a:defRPr>
            </a:lvl4pPr>
            <a:lvl5pPr marL="0" indent="0">
              <a:lnSpc>
                <a:spcPct val="90000"/>
              </a:lnSpc>
              <a:spcBef>
                <a:spcPts val="0"/>
              </a:spcBef>
              <a:buFont typeface="Arial" panose="020B0604020202020204" pitchFamily="34" charset="0"/>
              <a:buNone/>
              <a:defRPr sz="2100" b="0" spc="-83" baseline="0">
                <a:solidFill>
                  <a:schemeClr val="accent5"/>
                </a:solidFill>
              </a:defRPr>
            </a:lvl5pPr>
            <a:lvl6pPr marL="0" indent="0">
              <a:lnSpc>
                <a:spcPct val="90000"/>
              </a:lnSpc>
              <a:spcBef>
                <a:spcPts val="0"/>
              </a:spcBef>
              <a:buFont typeface="Arial" panose="020B0604020202020204" pitchFamily="34" charset="0"/>
              <a:buNone/>
              <a:defRPr sz="2100" b="0" spc="-83" baseline="0">
                <a:solidFill>
                  <a:schemeClr val="accent5"/>
                </a:solidFill>
              </a:defRPr>
            </a:lvl6pPr>
            <a:lvl7pPr marL="0" indent="0">
              <a:lnSpc>
                <a:spcPct val="90000"/>
              </a:lnSpc>
              <a:spcBef>
                <a:spcPts val="0"/>
              </a:spcBef>
              <a:buFont typeface="Arial" panose="020B0604020202020204" pitchFamily="34" charset="0"/>
              <a:buNone/>
              <a:defRPr sz="2100" b="0" spc="-83" baseline="0">
                <a:solidFill>
                  <a:schemeClr val="accent5"/>
                </a:solidFill>
              </a:defRPr>
            </a:lvl7pPr>
            <a:lvl8pPr marL="0" indent="0">
              <a:lnSpc>
                <a:spcPct val="90000"/>
              </a:lnSpc>
              <a:spcBef>
                <a:spcPts val="0"/>
              </a:spcBef>
              <a:buFont typeface="Arial" panose="020B0604020202020204" pitchFamily="34" charset="0"/>
              <a:buNone/>
              <a:defRPr sz="2100" b="0" spc="-83" baseline="0">
                <a:solidFill>
                  <a:schemeClr val="accent5"/>
                </a:solidFill>
              </a:defRPr>
            </a:lvl8pPr>
            <a:lvl9pPr marL="0" indent="0">
              <a:lnSpc>
                <a:spcPct val="90000"/>
              </a:lnSpc>
              <a:spcBef>
                <a:spcPts val="0"/>
              </a:spcBef>
              <a:buFont typeface="Arial" panose="020B0604020202020204" pitchFamily="34" charset="0"/>
              <a:buNone/>
              <a:defRPr sz="2100" b="0" spc="-83"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 </a:t>
            </a:r>
          </a:p>
        </p:txBody>
      </p:sp>
      <p:sp>
        <p:nvSpPr>
          <p:cNvPr id="2" name="***Titel 1"/>
          <p:cNvSpPr>
            <a:spLocks noGrp="1" noSelect="1"/>
          </p:cNvSpPr>
          <p:nvPr>
            <p:ph type="title" hasCustomPrompt="1"/>
          </p:nvPr>
        </p:nvSpPr>
        <p:spPr>
          <a:xfrm>
            <a:off x="657519" y="931413"/>
            <a:ext cx="7830000" cy="720000"/>
          </a:xfrm>
        </p:spPr>
        <p:txBody>
          <a:bodyPr/>
          <a:lstStyle>
            <a:lvl1pPr>
              <a:defRPr sz="3300" b="0" cap="none" spc="-158" baseline="0">
                <a:solidFill>
                  <a:schemeClr val="accent1"/>
                </a:solidFill>
              </a:defRPr>
            </a:lvl1pPr>
          </a:lstStyle>
          <a:p>
            <a:r>
              <a:rPr lang="nl-NL" dirty="0"/>
              <a:t>[</a:t>
            </a:r>
            <a:r>
              <a:rPr lang="nl-NL" dirty="0" err="1"/>
              <a:t>Highlights</a:t>
            </a:r>
            <a:r>
              <a:rPr lang="nl-NL" dirty="0"/>
              <a:t>]</a:t>
            </a:r>
          </a:p>
        </p:txBody>
      </p:sp>
      <p:sp>
        <p:nvSpPr>
          <p:cNvPr id="10" name="Kopregel (JU-Free)"/>
          <p:cNvSpPr>
            <a:spLocks noGrp="1"/>
          </p:cNvSpPr>
          <p:nvPr>
            <p:ph type="body" sz="quarter" idx="1002" hasCustomPrompt="1"/>
          </p:nvPr>
        </p:nvSpPr>
        <p:spPr>
          <a:xfrm>
            <a:off x="640556" y="609569"/>
            <a:ext cx="783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992112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ighlights (2)">
    <p:spTree>
      <p:nvGrpSpPr>
        <p:cNvPr id="1" name=""/>
        <p:cNvGrpSpPr/>
        <p:nvPr/>
      </p:nvGrpSpPr>
      <p:grpSpPr>
        <a:xfrm>
          <a:off x="0" y="0"/>
          <a:ext cx="0" cy="0"/>
          <a:chOff x="0" y="0"/>
          <a:chExt cx="0" cy="0"/>
        </a:xfrm>
      </p:grpSpPr>
      <p:sp>
        <p:nvSpPr>
          <p:cNvPr id="3" name="Tijdelijke aanduiding voor datum 2"/>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4" name="Tijdelijke aanduiding voor voettekst 3"/>
          <p:cNvSpPr>
            <a:spLocks noGrp="1" noSelect="1"/>
          </p:cNvSpPr>
          <p:nvPr>
            <p:ph type="ftr" sz="quarter" idx="11"/>
          </p:nvPr>
        </p:nvSpPr>
        <p:spPr/>
        <p:txBody>
          <a:bodyPr/>
          <a:lstStyle/>
          <a:p>
            <a:endParaRPr lang="nl-NL"/>
          </a:p>
        </p:txBody>
      </p:sp>
      <p:sp>
        <p:nvSpPr>
          <p:cNvPr id="5" name="Tijdelijke aanduiding voor dianummer 4"/>
          <p:cNvSpPr>
            <a:spLocks noGrp="1" noSelect="1"/>
          </p:cNvSpPr>
          <p:nvPr>
            <p:ph type="sldNum" sz="quarter" idx="12"/>
          </p:nvPr>
        </p:nvSpPr>
        <p:spPr/>
        <p:txBody>
          <a:bodyPr/>
          <a:lstStyle/>
          <a:p>
            <a:fld id="{19360344-590E-4AEB-80AF-F40ACE8E17CE}" type="slidenum">
              <a:rPr lang="nl-NL" smtClean="0"/>
              <a:t>‹nr.›</a:t>
            </a:fld>
            <a:endParaRPr lang="nl-NL"/>
          </a:p>
        </p:txBody>
      </p:sp>
      <p:sp>
        <p:nvSpPr>
          <p:cNvPr id="14" name="Tijdelijke aanduiding voor tekst 2"/>
          <p:cNvSpPr>
            <a:spLocks noGrp="1" noSelect="1"/>
          </p:cNvSpPr>
          <p:nvPr>
            <p:ph type="body" sz="quarter" idx="14" hasCustomPrompt="1"/>
          </p:nvPr>
        </p:nvSpPr>
        <p:spPr>
          <a:xfrm>
            <a:off x="4156425" y="2217601"/>
            <a:ext cx="4331094" cy="3203575"/>
          </a:xfrm>
        </p:spPr>
        <p:txBody>
          <a:bodyPr/>
          <a:lstStyle>
            <a:lvl1pPr marL="0" indent="0">
              <a:spcBef>
                <a:spcPts val="0"/>
              </a:spcBef>
              <a:spcAft>
                <a:spcPts val="225"/>
              </a:spcAft>
              <a:buNone/>
              <a:defRPr sz="1275" b="0" baseline="0">
                <a:solidFill>
                  <a:schemeClr val="accent5"/>
                </a:solidFill>
                <a:latin typeface="+mj-lt"/>
              </a:defRPr>
            </a:lvl1pPr>
            <a:lvl2pPr marL="0" indent="0">
              <a:lnSpc>
                <a:spcPct val="95000"/>
              </a:lnSpc>
              <a:spcBef>
                <a:spcPts val="0"/>
              </a:spcBef>
              <a:buNone/>
              <a:defRPr sz="2100" b="0" spc="-83" baseline="0">
                <a:solidFill>
                  <a:schemeClr val="accent5"/>
                </a:solidFill>
              </a:defRPr>
            </a:lvl2pPr>
            <a:lvl3pPr marL="243000" indent="-243000">
              <a:lnSpc>
                <a:spcPct val="90000"/>
              </a:lnSpc>
              <a:spcBef>
                <a:spcPts val="0"/>
              </a:spcBef>
              <a:buFont typeface="Open Sans" panose="020B0606030504020204" pitchFamily="34" charset="0"/>
              <a:buChar char="–"/>
              <a:defRPr sz="2100" b="0" spc="-83" baseline="0">
                <a:solidFill>
                  <a:schemeClr val="accent5"/>
                </a:solidFill>
              </a:defRPr>
            </a:lvl3pPr>
            <a:lvl4pPr marL="243000" indent="0">
              <a:lnSpc>
                <a:spcPct val="90000"/>
              </a:lnSpc>
              <a:spcBef>
                <a:spcPts val="0"/>
              </a:spcBef>
              <a:buFont typeface="Arial" panose="020B0604020202020204" pitchFamily="34" charset="0"/>
              <a:buNone/>
              <a:defRPr sz="2100" b="0" spc="-83"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0" indent="0">
              <a:lnSpc>
                <a:spcPct val="90000"/>
              </a:lnSpc>
              <a:spcBef>
                <a:spcPts val="0"/>
              </a:spcBef>
              <a:buFont typeface="Arial" panose="020B0604020202020204" pitchFamily="34" charset="0"/>
              <a:buNone/>
              <a:defRPr sz="2100" b="0" spc="-83" baseline="0">
                <a:solidFill>
                  <a:schemeClr val="accent5"/>
                </a:solidFill>
              </a:defRPr>
            </a:lvl5pPr>
            <a:lvl6pPr marL="0" indent="0">
              <a:lnSpc>
                <a:spcPct val="90000"/>
              </a:lnSpc>
              <a:spcBef>
                <a:spcPts val="0"/>
              </a:spcBef>
              <a:buFont typeface="Arial" panose="020B0604020202020204" pitchFamily="34" charset="0"/>
              <a:buNone/>
              <a:defRPr sz="2100" b="0" spc="-83" baseline="0">
                <a:solidFill>
                  <a:schemeClr val="accent5"/>
                </a:solidFill>
              </a:defRPr>
            </a:lvl6pPr>
            <a:lvl7pPr marL="0" indent="0">
              <a:lnSpc>
                <a:spcPct val="90000"/>
              </a:lnSpc>
              <a:spcBef>
                <a:spcPts val="0"/>
              </a:spcBef>
              <a:buFont typeface="Arial" panose="020B0604020202020204" pitchFamily="34" charset="0"/>
              <a:buNone/>
              <a:defRPr sz="2100" b="0" spc="-83" baseline="0">
                <a:solidFill>
                  <a:schemeClr val="accent5"/>
                </a:solidFill>
              </a:defRPr>
            </a:lvl7pPr>
            <a:lvl8pPr marL="0" indent="0">
              <a:lnSpc>
                <a:spcPct val="90000"/>
              </a:lnSpc>
              <a:spcBef>
                <a:spcPts val="0"/>
              </a:spcBef>
              <a:buFont typeface="Arial" panose="020B0604020202020204" pitchFamily="34" charset="0"/>
              <a:buNone/>
              <a:defRPr sz="2100" b="0" spc="-83" baseline="0">
                <a:solidFill>
                  <a:schemeClr val="accent5"/>
                </a:solidFill>
              </a:defRPr>
            </a:lvl8pPr>
            <a:lvl9pPr marL="0" indent="0">
              <a:lnSpc>
                <a:spcPct val="90000"/>
              </a:lnSpc>
              <a:spcBef>
                <a:spcPts val="0"/>
              </a:spcBef>
              <a:buFont typeface="Arial" panose="020B0604020202020204" pitchFamily="34" charset="0"/>
              <a:buNone/>
              <a:defRPr sz="2100" b="0" spc="-83" baseline="0">
                <a:solidFill>
                  <a:schemeClr val="accent5"/>
                </a:solidFill>
              </a:defRPr>
            </a:lvl9pPr>
          </a:lstStyle>
          <a:p>
            <a:pPr lvl="0"/>
            <a:r>
              <a:rPr lang="nl-NL" dirty="0"/>
              <a:t>[Kopje]</a:t>
            </a:r>
          </a:p>
        </p:txBody>
      </p:sp>
      <p:sp>
        <p:nvSpPr>
          <p:cNvPr id="13" name="Tijdelijke aanduiding voor tekst 1 (JU-Free)"/>
          <p:cNvSpPr>
            <a:spLocks noGrp="1"/>
          </p:cNvSpPr>
          <p:nvPr>
            <p:ph type="body" sz="quarter" idx="13" hasCustomPrompt="1"/>
          </p:nvPr>
        </p:nvSpPr>
        <p:spPr>
          <a:xfrm>
            <a:off x="763285" y="2215839"/>
            <a:ext cx="3025628" cy="3203575"/>
          </a:xfrm>
        </p:spPr>
        <p:txBody>
          <a:bodyPr/>
          <a:lstStyle>
            <a:lvl1pPr marL="0" indent="0">
              <a:spcBef>
                <a:spcPts val="0"/>
              </a:spcBef>
              <a:spcAft>
                <a:spcPts val="225"/>
              </a:spcAft>
              <a:buNone/>
              <a:defRPr sz="1275" b="0" baseline="0">
                <a:solidFill>
                  <a:schemeClr val="accent5"/>
                </a:solidFill>
                <a:latin typeface="+mj-lt"/>
              </a:defRPr>
            </a:lvl1pPr>
            <a:lvl2pPr marL="0" indent="0">
              <a:lnSpc>
                <a:spcPct val="95000"/>
              </a:lnSpc>
              <a:spcBef>
                <a:spcPts val="0"/>
              </a:spcBef>
              <a:buNone/>
              <a:defRPr sz="2100" b="0" spc="-83" baseline="0">
                <a:solidFill>
                  <a:schemeClr val="accent5"/>
                </a:solidFill>
              </a:defRPr>
            </a:lvl2pPr>
            <a:lvl3pPr marL="243000" indent="-243000">
              <a:lnSpc>
                <a:spcPct val="90000"/>
              </a:lnSpc>
              <a:spcBef>
                <a:spcPts val="0"/>
              </a:spcBef>
              <a:buFontTx/>
              <a:buChar char="–"/>
              <a:defRPr sz="2100" b="0" spc="-83" baseline="0">
                <a:solidFill>
                  <a:schemeClr val="accent5"/>
                </a:solidFill>
              </a:defRPr>
            </a:lvl3pPr>
            <a:lvl4pPr marL="243000" indent="0">
              <a:lnSpc>
                <a:spcPct val="90000"/>
              </a:lnSpc>
              <a:spcBef>
                <a:spcPts val="0"/>
              </a:spcBef>
              <a:buFont typeface="Arial" panose="020B0604020202020204" pitchFamily="34" charset="0"/>
              <a:buNone/>
              <a:defRPr sz="2100" b="0" spc="-83" baseline="0">
                <a:solidFill>
                  <a:schemeClr val="accent5"/>
                </a:solidFill>
                <a:latin typeface="+mn-lt"/>
              </a:defRPr>
            </a:lvl4pPr>
            <a:lvl5pPr marL="0" indent="0">
              <a:lnSpc>
                <a:spcPct val="90000"/>
              </a:lnSpc>
              <a:spcBef>
                <a:spcPts val="0"/>
              </a:spcBef>
              <a:buFont typeface="Arial" panose="020B0604020202020204" pitchFamily="34" charset="0"/>
              <a:buNone/>
              <a:defRPr sz="2100" b="0" spc="-83" baseline="0">
                <a:solidFill>
                  <a:schemeClr val="accent5"/>
                </a:solidFill>
              </a:defRPr>
            </a:lvl5pPr>
            <a:lvl6pPr marL="0" indent="0">
              <a:lnSpc>
                <a:spcPct val="90000"/>
              </a:lnSpc>
              <a:spcBef>
                <a:spcPts val="0"/>
              </a:spcBef>
              <a:buFont typeface="Arial" panose="020B0604020202020204" pitchFamily="34" charset="0"/>
              <a:buNone/>
              <a:defRPr sz="2100" b="0" spc="-83" baseline="0">
                <a:solidFill>
                  <a:schemeClr val="accent5"/>
                </a:solidFill>
              </a:defRPr>
            </a:lvl6pPr>
            <a:lvl7pPr marL="0" indent="0">
              <a:lnSpc>
                <a:spcPct val="90000"/>
              </a:lnSpc>
              <a:spcBef>
                <a:spcPts val="0"/>
              </a:spcBef>
              <a:buFont typeface="Arial" panose="020B0604020202020204" pitchFamily="34" charset="0"/>
              <a:buNone/>
              <a:defRPr sz="2100" b="0" spc="-83" baseline="0">
                <a:solidFill>
                  <a:schemeClr val="accent5"/>
                </a:solidFill>
              </a:defRPr>
            </a:lvl7pPr>
            <a:lvl8pPr marL="0" indent="0">
              <a:lnSpc>
                <a:spcPct val="90000"/>
              </a:lnSpc>
              <a:spcBef>
                <a:spcPts val="0"/>
              </a:spcBef>
              <a:buFont typeface="Arial" panose="020B0604020202020204" pitchFamily="34" charset="0"/>
              <a:buNone/>
              <a:defRPr sz="2100" b="0" spc="-83" baseline="0">
                <a:solidFill>
                  <a:schemeClr val="accent5"/>
                </a:solidFill>
              </a:defRPr>
            </a:lvl8pPr>
            <a:lvl9pPr marL="0" indent="0">
              <a:lnSpc>
                <a:spcPct val="90000"/>
              </a:lnSpc>
              <a:spcBef>
                <a:spcPts val="0"/>
              </a:spcBef>
              <a:buFont typeface="Arial" panose="020B0604020202020204" pitchFamily="34" charset="0"/>
              <a:buNone/>
              <a:defRPr sz="2100" b="0" spc="-83"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 </a:t>
            </a:r>
          </a:p>
        </p:txBody>
      </p:sp>
      <p:sp>
        <p:nvSpPr>
          <p:cNvPr id="2" name="***Titel 1"/>
          <p:cNvSpPr>
            <a:spLocks noGrp="1" noSelect="1"/>
          </p:cNvSpPr>
          <p:nvPr>
            <p:ph type="title" hasCustomPrompt="1"/>
          </p:nvPr>
        </p:nvSpPr>
        <p:spPr>
          <a:xfrm>
            <a:off x="657519" y="931413"/>
            <a:ext cx="7830000" cy="720000"/>
          </a:xfrm>
        </p:spPr>
        <p:txBody>
          <a:bodyPr/>
          <a:lstStyle>
            <a:lvl1pPr>
              <a:defRPr sz="3300" b="0" cap="none" spc="-158" baseline="0">
                <a:solidFill>
                  <a:schemeClr val="accent1"/>
                </a:solidFill>
              </a:defRPr>
            </a:lvl1pPr>
          </a:lstStyle>
          <a:p>
            <a:r>
              <a:rPr lang="nl-NL" dirty="0"/>
              <a:t>[</a:t>
            </a:r>
            <a:r>
              <a:rPr lang="nl-NL" dirty="0" err="1"/>
              <a:t>Highlights</a:t>
            </a:r>
            <a:r>
              <a:rPr lang="nl-NL" dirty="0"/>
              <a:t>]</a:t>
            </a:r>
          </a:p>
        </p:txBody>
      </p:sp>
      <p:sp>
        <p:nvSpPr>
          <p:cNvPr id="10" name="Kopregel (JU-Free)"/>
          <p:cNvSpPr>
            <a:spLocks noGrp="1"/>
          </p:cNvSpPr>
          <p:nvPr>
            <p:ph type="body" sz="quarter" idx="1002" hasCustomPrompt="1"/>
          </p:nvPr>
        </p:nvSpPr>
        <p:spPr>
          <a:xfrm>
            <a:off x="640556" y="609569"/>
            <a:ext cx="783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417744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ighlights (4)">
    <p:spTree>
      <p:nvGrpSpPr>
        <p:cNvPr id="1" name=""/>
        <p:cNvGrpSpPr/>
        <p:nvPr/>
      </p:nvGrpSpPr>
      <p:grpSpPr>
        <a:xfrm>
          <a:off x="0" y="0"/>
          <a:ext cx="0" cy="0"/>
          <a:chOff x="0" y="0"/>
          <a:chExt cx="0" cy="0"/>
        </a:xfrm>
      </p:grpSpPr>
      <p:sp>
        <p:nvSpPr>
          <p:cNvPr id="3" name="Tijdelijke aanduiding voor datum 2"/>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4" name="Tijdelijke aanduiding voor voettekst 3"/>
          <p:cNvSpPr>
            <a:spLocks noGrp="1" noSelect="1"/>
          </p:cNvSpPr>
          <p:nvPr>
            <p:ph type="ftr" sz="quarter" idx="11"/>
          </p:nvPr>
        </p:nvSpPr>
        <p:spPr/>
        <p:txBody>
          <a:bodyPr/>
          <a:lstStyle/>
          <a:p>
            <a:endParaRPr lang="nl-NL"/>
          </a:p>
        </p:txBody>
      </p:sp>
      <p:sp>
        <p:nvSpPr>
          <p:cNvPr id="5" name="Tijdelijke aanduiding voor dianummer 4"/>
          <p:cNvSpPr>
            <a:spLocks noGrp="1" noSelect="1"/>
          </p:cNvSpPr>
          <p:nvPr>
            <p:ph type="sldNum" sz="quarter" idx="12"/>
          </p:nvPr>
        </p:nvSpPr>
        <p:spPr/>
        <p:txBody>
          <a:bodyPr/>
          <a:lstStyle/>
          <a:p>
            <a:fld id="{19360344-590E-4AEB-80AF-F40ACE8E17CE}" type="slidenum">
              <a:rPr lang="nl-NL" smtClean="0"/>
              <a:t>‹nr.›</a:t>
            </a:fld>
            <a:endParaRPr lang="nl-NL"/>
          </a:p>
        </p:txBody>
      </p:sp>
      <p:sp>
        <p:nvSpPr>
          <p:cNvPr id="16" name="Tijdelijke aanduiding voor tekst 4"/>
          <p:cNvSpPr>
            <a:spLocks noGrp="1" noSelect="1"/>
          </p:cNvSpPr>
          <p:nvPr>
            <p:ph type="body" sz="quarter" idx="16" hasCustomPrompt="1"/>
          </p:nvPr>
        </p:nvSpPr>
        <p:spPr>
          <a:xfrm>
            <a:off x="6937428" y="2203964"/>
            <a:ext cx="1775222" cy="3203575"/>
          </a:xfrm>
        </p:spPr>
        <p:txBody>
          <a:bodyPr/>
          <a:lstStyle>
            <a:lvl1pPr marL="0" indent="0">
              <a:spcBef>
                <a:spcPts val="0"/>
              </a:spcBef>
              <a:spcAft>
                <a:spcPts val="225"/>
              </a:spcAft>
              <a:buNone/>
              <a:defRPr sz="1275" b="0" baseline="0">
                <a:solidFill>
                  <a:schemeClr val="accent5"/>
                </a:solidFill>
                <a:latin typeface="+mj-lt"/>
              </a:defRPr>
            </a:lvl1pPr>
            <a:lvl2pPr marL="0" indent="0">
              <a:lnSpc>
                <a:spcPct val="95000"/>
              </a:lnSpc>
              <a:spcBef>
                <a:spcPts val="0"/>
              </a:spcBef>
              <a:buNone/>
              <a:defRPr sz="2100" b="0" spc="-83" baseline="0">
                <a:solidFill>
                  <a:schemeClr val="accent5"/>
                </a:solidFill>
              </a:defRPr>
            </a:lvl2pPr>
            <a:lvl3pPr marL="243000" indent="-243000">
              <a:lnSpc>
                <a:spcPct val="90000"/>
              </a:lnSpc>
              <a:spcBef>
                <a:spcPts val="0"/>
              </a:spcBef>
              <a:buFontTx/>
              <a:buChar char="–"/>
              <a:defRPr sz="2100" b="0" spc="-83" baseline="0">
                <a:solidFill>
                  <a:schemeClr val="accent5"/>
                </a:solidFill>
              </a:defRPr>
            </a:lvl3pPr>
            <a:lvl4pPr marL="243000" indent="0">
              <a:lnSpc>
                <a:spcPct val="90000"/>
              </a:lnSpc>
              <a:spcBef>
                <a:spcPts val="0"/>
              </a:spcBef>
              <a:buFont typeface="Arial" panose="020B0604020202020204" pitchFamily="34" charset="0"/>
              <a:buNone/>
              <a:defRPr sz="2100" b="0" spc="-83" baseline="0">
                <a:solidFill>
                  <a:schemeClr val="accent5"/>
                </a:solidFill>
                <a:latin typeface="+mn-lt"/>
              </a:defRPr>
            </a:lvl4pPr>
            <a:lvl5pPr marL="0" indent="0">
              <a:lnSpc>
                <a:spcPct val="90000"/>
              </a:lnSpc>
              <a:spcBef>
                <a:spcPts val="0"/>
              </a:spcBef>
              <a:buFont typeface="Arial" panose="020B0604020202020204" pitchFamily="34" charset="0"/>
              <a:buNone/>
              <a:defRPr sz="2100" b="0" spc="-83" baseline="0">
                <a:solidFill>
                  <a:schemeClr val="accent5"/>
                </a:solidFill>
              </a:defRPr>
            </a:lvl5pPr>
            <a:lvl6pPr marL="0" indent="0">
              <a:lnSpc>
                <a:spcPct val="90000"/>
              </a:lnSpc>
              <a:spcBef>
                <a:spcPts val="0"/>
              </a:spcBef>
              <a:buFont typeface="Arial" panose="020B0604020202020204" pitchFamily="34" charset="0"/>
              <a:buNone/>
              <a:defRPr sz="2100" b="0" spc="-83" baseline="0">
                <a:solidFill>
                  <a:schemeClr val="accent5"/>
                </a:solidFill>
              </a:defRPr>
            </a:lvl6pPr>
            <a:lvl7pPr marL="0" indent="0">
              <a:lnSpc>
                <a:spcPct val="90000"/>
              </a:lnSpc>
              <a:spcBef>
                <a:spcPts val="0"/>
              </a:spcBef>
              <a:buFont typeface="Arial" panose="020B0604020202020204" pitchFamily="34" charset="0"/>
              <a:buNone/>
              <a:defRPr sz="2100" b="0" spc="-83" baseline="0">
                <a:solidFill>
                  <a:schemeClr val="accent5"/>
                </a:solidFill>
              </a:defRPr>
            </a:lvl7pPr>
            <a:lvl8pPr marL="0" indent="0">
              <a:lnSpc>
                <a:spcPct val="90000"/>
              </a:lnSpc>
              <a:spcBef>
                <a:spcPts val="0"/>
              </a:spcBef>
              <a:buFont typeface="Arial" panose="020B0604020202020204" pitchFamily="34" charset="0"/>
              <a:buNone/>
              <a:defRPr sz="2100" b="0" spc="-83" baseline="0">
                <a:solidFill>
                  <a:schemeClr val="accent5"/>
                </a:solidFill>
              </a:defRPr>
            </a:lvl8pPr>
            <a:lvl9pPr marL="0" indent="0">
              <a:lnSpc>
                <a:spcPct val="90000"/>
              </a:lnSpc>
              <a:spcBef>
                <a:spcPts val="0"/>
              </a:spcBef>
              <a:buFont typeface="Arial" panose="020B0604020202020204" pitchFamily="34" charset="0"/>
              <a:buNone/>
              <a:defRPr sz="2100" b="0" spc="-83" baseline="0">
                <a:solidFill>
                  <a:schemeClr val="accent5"/>
                </a:solidFill>
              </a:defRPr>
            </a:lvl9pPr>
          </a:lstStyle>
          <a:p>
            <a:pPr lvl="0"/>
            <a:r>
              <a:rPr lang="nl-NL" dirty="0"/>
              <a:t>[Kopje]</a:t>
            </a:r>
          </a:p>
        </p:txBody>
      </p:sp>
      <p:sp>
        <p:nvSpPr>
          <p:cNvPr id="15" name="Tijdelijke aanduiding voor tekst 3"/>
          <p:cNvSpPr>
            <a:spLocks noGrp="1" noSelect="1"/>
          </p:cNvSpPr>
          <p:nvPr>
            <p:ph type="body" sz="quarter" idx="15" hasCustomPrompt="1"/>
          </p:nvPr>
        </p:nvSpPr>
        <p:spPr>
          <a:xfrm>
            <a:off x="4881931" y="2203964"/>
            <a:ext cx="1775222" cy="3203575"/>
          </a:xfrm>
        </p:spPr>
        <p:txBody>
          <a:bodyPr/>
          <a:lstStyle>
            <a:lvl1pPr marL="0" indent="0">
              <a:spcBef>
                <a:spcPts val="0"/>
              </a:spcBef>
              <a:spcAft>
                <a:spcPts val="225"/>
              </a:spcAft>
              <a:buNone/>
              <a:defRPr sz="1275" b="0" baseline="0">
                <a:solidFill>
                  <a:schemeClr val="accent5"/>
                </a:solidFill>
                <a:latin typeface="+mj-lt"/>
              </a:defRPr>
            </a:lvl1pPr>
            <a:lvl2pPr marL="0" indent="0">
              <a:lnSpc>
                <a:spcPct val="95000"/>
              </a:lnSpc>
              <a:spcBef>
                <a:spcPts val="0"/>
              </a:spcBef>
              <a:buNone/>
              <a:defRPr sz="2100" b="0" spc="-83" baseline="0">
                <a:solidFill>
                  <a:schemeClr val="accent5"/>
                </a:solidFill>
              </a:defRPr>
            </a:lvl2pPr>
            <a:lvl3pPr marL="243000" indent="-243000">
              <a:lnSpc>
                <a:spcPct val="90000"/>
              </a:lnSpc>
              <a:spcBef>
                <a:spcPts val="0"/>
              </a:spcBef>
              <a:buFontTx/>
              <a:buChar char="–"/>
              <a:defRPr sz="2100" b="0" spc="-83" baseline="0">
                <a:solidFill>
                  <a:schemeClr val="accent5"/>
                </a:solidFill>
              </a:defRPr>
            </a:lvl3pPr>
            <a:lvl4pPr marL="243000" indent="0">
              <a:lnSpc>
                <a:spcPct val="90000"/>
              </a:lnSpc>
              <a:spcBef>
                <a:spcPts val="0"/>
              </a:spcBef>
              <a:buFont typeface="Arial" panose="020B0604020202020204" pitchFamily="34" charset="0"/>
              <a:buNone/>
              <a:defRPr sz="2100" b="0" spc="-83" baseline="0">
                <a:solidFill>
                  <a:schemeClr val="accent5"/>
                </a:solidFill>
                <a:latin typeface="+mn-lt"/>
              </a:defRPr>
            </a:lvl4pPr>
            <a:lvl5pPr marL="0" indent="0">
              <a:lnSpc>
                <a:spcPct val="90000"/>
              </a:lnSpc>
              <a:spcBef>
                <a:spcPts val="0"/>
              </a:spcBef>
              <a:buFont typeface="Arial" panose="020B0604020202020204" pitchFamily="34" charset="0"/>
              <a:buNone/>
              <a:defRPr sz="2100" b="0" spc="-83" baseline="0">
                <a:solidFill>
                  <a:schemeClr val="accent5"/>
                </a:solidFill>
              </a:defRPr>
            </a:lvl5pPr>
            <a:lvl6pPr marL="0" indent="0">
              <a:lnSpc>
                <a:spcPct val="90000"/>
              </a:lnSpc>
              <a:spcBef>
                <a:spcPts val="0"/>
              </a:spcBef>
              <a:buFont typeface="Arial" panose="020B0604020202020204" pitchFamily="34" charset="0"/>
              <a:buNone/>
              <a:defRPr sz="2100" b="0" spc="-83" baseline="0">
                <a:solidFill>
                  <a:schemeClr val="accent5"/>
                </a:solidFill>
              </a:defRPr>
            </a:lvl6pPr>
            <a:lvl7pPr marL="0" indent="0">
              <a:lnSpc>
                <a:spcPct val="90000"/>
              </a:lnSpc>
              <a:spcBef>
                <a:spcPts val="0"/>
              </a:spcBef>
              <a:buFont typeface="Arial" panose="020B0604020202020204" pitchFamily="34" charset="0"/>
              <a:buNone/>
              <a:defRPr sz="2100" b="0" spc="-83" baseline="0">
                <a:solidFill>
                  <a:schemeClr val="accent5"/>
                </a:solidFill>
              </a:defRPr>
            </a:lvl7pPr>
            <a:lvl8pPr marL="0" indent="0">
              <a:lnSpc>
                <a:spcPct val="90000"/>
              </a:lnSpc>
              <a:spcBef>
                <a:spcPts val="0"/>
              </a:spcBef>
              <a:buFont typeface="Arial" panose="020B0604020202020204" pitchFamily="34" charset="0"/>
              <a:buNone/>
              <a:defRPr sz="2100" b="0" spc="-83" baseline="0">
                <a:solidFill>
                  <a:schemeClr val="accent5"/>
                </a:solidFill>
              </a:defRPr>
            </a:lvl8pPr>
            <a:lvl9pPr marL="0" indent="0">
              <a:lnSpc>
                <a:spcPct val="90000"/>
              </a:lnSpc>
              <a:spcBef>
                <a:spcPts val="0"/>
              </a:spcBef>
              <a:buFont typeface="Arial" panose="020B0604020202020204" pitchFamily="34" charset="0"/>
              <a:buNone/>
              <a:defRPr sz="2100" b="0" spc="-83" baseline="0">
                <a:solidFill>
                  <a:schemeClr val="accent5"/>
                </a:solidFill>
              </a:defRPr>
            </a:lvl9pPr>
          </a:lstStyle>
          <a:p>
            <a:pPr lvl="0"/>
            <a:r>
              <a:rPr lang="nl-NL" dirty="0"/>
              <a:t>[Kopje]</a:t>
            </a:r>
          </a:p>
        </p:txBody>
      </p:sp>
      <p:sp>
        <p:nvSpPr>
          <p:cNvPr id="14" name="Tijdelijke aanduiding voor tekst 2"/>
          <p:cNvSpPr>
            <a:spLocks noGrp="1" noSelect="1"/>
          </p:cNvSpPr>
          <p:nvPr>
            <p:ph type="body" sz="quarter" idx="14" hasCustomPrompt="1"/>
          </p:nvPr>
        </p:nvSpPr>
        <p:spPr>
          <a:xfrm>
            <a:off x="2826434" y="2203964"/>
            <a:ext cx="1775222" cy="3203575"/>
          </a:xfrm>
        </p:spPr>
        <p:txBody>
          <a:bodyPr/>
          <a:lstStyle>
            <a:lvl1pPr marL="0" indent="0">
              <a:spcBef>
                <a:spcPts val="0"/>
              </a:spcBef>
              <a:spcAft>
                <a:spcPts val="225"/>
              </a:spcAft>
              <a:buNone/>
              <a:defRPr sz="1275" b="0" baseline="0">
                <a:solidFill>
                  <a:schemeClr val="accent5"/>
                </a:solidFill>
                <a:latin typeface="+mj-lt"/>
              </a:defRPr>
            </a:lvl1pPr>
            <a:lvl2pPr marL="0" indent="0">
              <a:lnSpc>
                <a:spcPct val="95000"/>
              </a:lnSpc>
              <a:spcBef>
                <a:spcPts val="0"/>
              </a:spcBef>
              <a:buNone/>
              <a:defRPr sz="2100" b="0" spc="-83" baseline="0">
                <a:solidFill>
                  <a:schemeClr val="accent5"/>
                </a:solidFill>
              </a:defRPr>
            </a:lvl2pPr>
            <a:lvl3pPr marL="243000" indent="-243000">
              <a:lnSpc>
                <a:spcPct val="90000"/>
              </a:lnSpc>
              <a:spcBef>
                <a:spcPts val="0"/>
              </a:spcBef>
              <a:buFontTx/>
              <a:buChar char="–"/>
              <a:defRPr sz="2100" b="0" spc="-83" baseline="0">
                <a:solidFill>
                  <a:schemeClr val="accent5"/>
                </a:solidFill>
              </a:defRPr>
            </a:lvl3pPr>
            <a:lvl4pPr marL="243000" indent="0">
              <a:lnSpc>
                <a:spcPct val="90000"/>
              </a:lnSpc>
              <a:spcBef>
                <a:spcPts val="0"/>
              </a:spcBef>
              <a:buFont typeface="Arial" panose="020B0604020202020204" pitchFamily="34" charset="0"/>
              <a:buNone/>
              <a:defRPr sz="2100" b="0" spc="-83" baseline="0">
                <a:solidFill>
                  <a:schemeClr val="accent5"/>
                </a:solidFill>
                <a:latin typeface="+mn-lt"/>
              </a:defRPr>
            </a:lvl4pPr>
            <a:lvl5pPr marL="0" indent="0">
              <a:lnSpc>
                <a:spcPct val="90000"/>
              </a:lnSpc>
              <a:spcBef>
                <a:spcPts val="0"/>
              </a:spcBef>
              <a:buFont typeface="Arial" panose="020B0604020202020204" pitchFamily="34" charset="0"/>
              <a:buNone/>
              <a:defRPr sz="2100" b="0" spc="-83" baseline="0">
                <a:solidFill>
                  <a:schemeClr val="accent5"/>
                </a:solidFill>
              </a:defRPr>
            </a:lvl5pPr>
            <a:lvl6pPr marL="0" indent="0">
              <a:lnSpc>
                <a:spcPct val="90000"/>
              </a:lnSpc>
              <a:spcBef>
                <a:spcPts val="0"/>
              </a:spcBef>
              <a:buFont typeface="Arial" panose="020B0604020202020204" pitchFamily="34" charset="0"/>
              <a:buNone/>
              <a:defRPr sz="2100" b="0" spc="-83" baseline="0">
                <a:solidFill>
                  <a:schemeClr val="accent5"/>
                </a:solidFill>
              </a:defRPr>
            </a:lvl6pPr>
            <a:lvl7pPr marL="0" indent="0">
              <a:lnSpc>
                <a:spcPct val="90000"/>
              </a:lnSpc>
              <a:spcBef>
                <a:spcPts val="0"/>
              </a:spcBef>
              <a:buFont typeface="Arial" panose="020B0604020202020204" pitchFamily="34" charset="0"/>
              <a:buNone/>
              <a:defRPr sz="2100" b="0" spc="-83" baseline="0">
                <a:solidFill>
                  <a:schemeClr val="accent5"/>
                </a:solidFill>
              </a:defRPr>
            </a:lvl7pPr>
            <a:lvl8pPr marL="0" indent="0">
              <a:lnSpc>
                <a:spcPct val="90000"/>
              </a:lnSpc>
              <a:spcBef>
                <a:spcPts val="0"/>
              </a:spcBef>
              <a:buFont typeface="Arial" panose="020B0604020202020204" pitchFamily="34" charset="0"/>
              <a:buNone/>
              <a:defRPr sz="2100" b="0" spc="-83" baseline="0">
                <a:solidFill>
                  <a:schemeClr val="accent5"/>
                </a:solidFill>
              </a:defRPr>
            </a:lvl8pPr>
            <a:lvl9pPr marL="0" indent="0">
              <a:lnSpc>
                <a:spcPct val="90000"/>
              </a:lnSpc>
              <a:spcBef>
                <a:spcPts val="0"/>
              </a:spcBef>
              <a:buFont typeface="Arial" panose="020B0604020202020204" pitchFamily="34" charset="0"/>
              <a:buNone/>
              <a:defRPr sz="2100" b="0" spc="-83" baseline="0">
                <a:solidFill>
                  <a:schemeClr val="accent5"/>
                </a:solidFill>
              </a:defRPr>
            </a:lvl9pPr>
          </a:lstStyle>
          <a:p>
            <a:pPr lvl="0"/>
            <a:r>
              <a:rPr lang="nl-NL" dirty="0"/>
              <a:t>[Kopje]</a:t>
            </a:r>
          </a:p>
        </p:txBody>
      </p:sp>
      <p:sp>
        <p:nvSpPr>
          <p:cNvPr id="13" name="Tijdelijke aanduiding voor tekst 1 (JU-Free)"/>
          <p:cNvSpPr>
            <a:spLocks noGrp="1"/>
          </p:cNvSpPr>
          <p:nvPr>
            <p:ph type="body" sz="quarter" idx="13" hasCustomPrompt="1"/>
          </p:nvPr>
        </p:nvSpPr>
        <p:spPr>
          <a:xfrm>
            <a:off x="770938" y="2203964"/>
            <a:ext cx="1775222" cy="3203575"/>
          </a:xfrm>
        </p:spPr>
        <p:txBody>
          <a:bodyPr/>
          <a:lstStyle>
            <a:lvl1pPr marL="0" indent="0">
              <a:spcBef>
                <a:spcPts val="0"/>
              </a:spcBef>
              <a:spcAft>
                <a:spcPts val="225"/>
              </a:spcAft>
              <a:buNone/>
              <a:defRPr sz="1275" b="0" baseline="0">
                <a:solidFill>
                  <a:schemeClr val="accent5"/>
                </a:solidFill>
                <a:latin typeface="+mj-lt"/>
              </a:defRPr>
            </a:lvl1pPr>
            <a:lvl2pPr marL="0" indent="0">
              <a:lnSpc>
                <a:spcPct val="95000"/>
              </a:lnSpc>
              <a:spcBef>
                <a:spcPts val="0"/>
              </a:spcBef>
              <a:buNone/>
              <a:defRPr sz="2100" b="0" spc="-83" baseline="0">
                <a:solidFill>
                  <a:schemeClr val="accent5"/>
                </a:solidFill>
              </a:defRPr>
            </a:lvl2pPr>
            <a:lvl3pPr marL="243000" indent="-243000">
              <a:lnSpc>
                <a:spcPct val="90000"/>
              </a:lnSpc>
              <a:spcBef>
                <a:spcPts val="0"/>
              </a:spcBef>
              <a:buFontTx/>
              <a:buChar char="–"/>
              <a:defRPr sz="2100" b="0" spc="-83" baseline="0">
                <a:solidFill>
                  <a:schemeClr val="accent5"/>
                </a:solidFill>
              </a:defRPr>
            </a:lvl3pPr>
            <a:lvl4pPr marL="243000" indent="0">
              <a:lnSpc>
                <a:spcPct val="90000"/>
              </a:lnSpc>
              <a:spcBef>
                <a:spcPts val="0"/>
              </a:spcBef>
              <a:buFont typeface="Arial" panose="020B0604020202020204" pitchFamily="34" charset="0"/>
              <a:buNone/>
              <a:defRPr sz="2100" b="0" spc="-83" baseline="0">
                <a:solidFill>
                  <a:schemeClr val="accent5"/>
                </a:solidFill>
                <a:latin typeface="+mn-lt"/>
              </a:defRPr>
            </a:lvl4pPr>
            <a:lvl5pPr marL="0" indent="0">
              <a:lnSpc>
                <a:spcPct val="90000"/>
              </a:lnSpc>
              <a:spcBef>
                <a:spcPts val="0"/>
              </a:spcBef>
              <a:buFont typeface="Arial" panose="020B0604020202020204" pitchFamily="34" charset="0"/>
              <a:buNone/>
              <a:defRPr sz="2100" b="0" spc="-83" baseline="0">
                <a:solidFill>
                  <a:schemeClr val="accent5"/>
                </a:solidFill>
              </a:defRPr>
            </a:lvl5pPr>
            <a:lvl6pPr marL="0" indent="0">
              <a:lnSpc>
                <a:spcPct val="90000"/>
              </a:lnSpc>
              <a:spcBef>
                <a:spcPts val="0"/>
              </a:spcBef>
              <a:buFont typeface="Arial" panose="020B0604020202020204" pitchFamily="34" charset="0"/>
              <a:buNone/>
              <a:defRPr sz="2100" b="0" spc="-83" baseline="0">
                <a:solidFill>
                  <a:schemeClr val="accent5"/>
                </a:solidFill>
              </a:defRPr>
            </a:lvl6pPr>
            <a:lvl7pPr marL="0" indent="0">
              <a:lnSpc>
                <a:spcPct val="90000"/>
              </a:lnSpc>
              <a:spcBef>
                <a:spcPts val="0"/>
              </a:spcBef>
              <a:buFont typeface="Arial" panose="020B0604020202020204" pitchFamily="34" charset="0"/>
              <a:buNone/>
              <a:defRPr sz="2100" b="0" spc="-83" baseline="0">
                <a:solidFill>
                  <a:schemeClr val="accent5"/>
                </a:solidFill>
              </a:defRPr>
            </a:lvl7pPr>
            <a:lvl8pPr marL="0" indent="0">
              <a:lnSpc>
                <a:spcPct val="90000"/>
              </a:lnSpc>
              <a:spcBef>
                <a:spcPts val="0"/>
              </a:spcBef>
              <a:buFont typeface="Arial" panose="020B0604020202020204" pitchFamily="34" charset="0"/>
              <a:buNone/>
              <a:defRPr sz="2100" b="0" spc="-83" baseline="0">
                <a:solidFill>
                  <a:schemeClr val="accent5"/>
                </a:solidFill>
              </a:defRPr>
            </a:lvl8pPr>
            <a:lvl9pPr marL="0" indent="0">
              <a:lnSpc>
                <a:spcPct val="90000"/>
              </a:lnSpc>
              <a:spcBef>
                <a:spcPts val="0"/>
              </a:spcBef>
              <a:buFont typeface="Arial" panose="020B0604020202020204" pitchFamily="34" charset="0"/>
              <a:buNone/>
              <a:defRPr sz="2100" b="0" spc="-83"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a:t>
            </a:r>
          </a:p>
        </p:txBody>
      </p:sp>
      <p:sp>
        <p:nvSpPr>
          <p:cNvPr id="2" name="***Titel 1"/>
          <p:cNvSpPr>
            <a:spLocks noGrp="1" noSelect="1"/>
          </p:cNvSpPr>
          <p:nvPr>
            <p:ph type="title" hasCustomPrompt="1"/>
          </p:nvPr>
        </p:nvSpPr>
        <p:spPr>
          <a:xfrm>
            <a:off x="657519" y="931413"/>
            <a:ext cx="7830000" cy="720000"/>
          </a:xfrm>
        </p:spPr>
        <p:txBody>
          <a:bodyPr/>
          <a:lstStyle>
            <a:lvl1pPr>
              <a:defRPr sz="3300" b="0" cap="none" spc="-158" baseline="0">
                <a:solidFill>
                  <a:schemeClr val="accent1"/>
                </a:solidFill>
              </a:defRPr>
            </a:lvl1pPr>
          </a:lstStyle>
          <a:p>
            <a:r>
              <a:rPr lang="nl-NL" dirty="0"/>
              <a:t>[</a:t>
            </a:r>
            <a:r>
              <a:rPr lang="nl-NL" dirty="0" err="1"/>
              <a:t>Highlights</a:t>
            </a:r>
            <a:r>
              <a:rPr lang="nl-NL" dirty="0"/>
              <a:t>]</a:t>
            </a:r>
          </a:p>
        </p:txBody>
      </p:sp>
      <p:sp>
        <p:nvSpPr>
          <p:cNvPr id="17" name="Kopregel (JU-Free)"/>
          <p:cNvSpPr>
            <a:spLocks noGrp="1"/>
          </p:cNvSpPr>
          <p:nvPr>
            <p:ph type="body" sz="quarter" idx="1002" hasCustomPrompt="1"/>
          </p:nvPr>
        </p:nvSpPr>
        <p:spPr>
          <a:xfrm>
            <a:off x="640556" y="609569"/>
            <a:ext cx="783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[kopregel]J</a:t>
            </a:r>
          </a:p>
          <a:p>
            <a:pPr lvl="0"/>
            <a:r>
              <a:rPr lang="nl-NL"/>
              <a:t>JU-LEVEL1=Standaard</a:t>
            </a:r>
            <a:endParaRPr lang="nl-NL" dirty="0"/>
          </a:p>
        </p:txBody>
      </p:sp>
    </p:spTree>
    <p:extLst>
      <p:ext uri="{BB962C8B-B14F-4D97-AF65-F5344CB8AC3E}">
        <p14:creationId xmlns:p14="http://schemas.microsoft.com/office/powerpoint/2010/main" val="245472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vl1pPr>
          </a:lstStyle>
          <a:p>
            <a:pPr lvl="0"/>
            <a:r>
              <a:rPr lang="nl-NL" sz="1700" dirty="0"/>
              <a:t>Voorbeeldtekst</a:t>
            </a:r>
            <a:endParaRPr lang="en-GB" dirty="0"/>
          </a:p>
        </p:txBody>
      </p:sp>
    </p:spTree>
    <p:extLst>
      <p:ext uri="{BB962C8B-B14F-4D97-AF65-F5344CB8AC3E}">
        <p14:creationId xmlns:p14="http://schemas.microsoft.com/office/powerpoint/2010/main" val="3578886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ussendia wit">
    <p:bg>
      <p:bgPr>
        <a:solidFill>
          <a:srgbClr val="FFFFFF"/>
        </a:solidFill>
        <a:effectLst/>
      </p:bgPr>
    </p:bg>
    <p:spTree>
      <p:nvGrpSpPr>
        <p:cNvPr id="1" name=""/>
        <p:cNvGrpSpPr/>
        <p:nvPr/>
      </p:nvGrpSpPr>
      <p:grpSpPr>
        <a:xfrm>
          <a:off x="0" y="0"/>
          <a:ext cx="0" cy="0"/>
          <a:chOff x="0" y="0"/>
          <a:chExt cx="0" cy="0"/>
        </a:xfrm>
      </p:grpSpPr>
      <p:sp>
        <p:nvSpPr>
          <p:cNvPr id="4" name="Tijdelijke aanduiding voor tekst 3 (JU-Free)">
            <a:extLst>
              <a:ext uri="{FF2B5EF4-FFF2-40B4-BE49-F238E27FC236}">
                <a16:creationId xmlns:a16="http://schemas.microsoft.com/office/drawing/2014/main" id="{47B08040-1AC6-4424-AC77-34664CAA4BE7}"/>
              </a:ext>
            </a:extLst>
          </p:cNvPr>
          <p:cNvSpPr>
            <a:spLocks noGrp="1"/>
          </p:cNvSpPr>
          <p:nvPr>
            <p:ph type="body" sz="quarter" idx="10" hasCustomPrompt="1"/>
          </p:nvPr>
        </p:nvSpPr>
        <p:spPr>
          <a:xfrm>
            <a:off x="648539" y="2808000"/>
            <a:ext cx="7830000" cy="2160000"/>
          </a:xfrm>
        </p:spPr>
        <p:txBody>
          <a:bodyPr/>
          <a:lstStyle>
            <a:lvl1pPr marL="0" indent="0" algn="ctr">
              <a:spcBef>
                <a:spcPts val="0"/>
              </a:spcBef>
              <a:buFontTx/>
              <a:buNone/>
              <a:defRPr sz="5100" cap="all" baseline="0">
                <a:solidFill>
                  <a:schemeClr val="accent1"/>
                </a:solidFill>
                <a:latin typeface="+mj-lt"/>
              </a:defRPr>
            </a:lvl1pPr>
            <a:lvl2pPr marL="0" indent="0" algn="ctr">
              <a:spcBef>
                <a:spcPts val="0"/>
              </a:spcBef>
              <a:buFontTx/>
              <a:buNone/>
              <a:defRPr sz="2700" i="0" cap="all" baseline="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spTree>
    <p:extLst>
      <p:ext uri="{BB962C8B-B14F-4D97-AF65-F5344CB8AC3E}">
        <p14:creationId xmlns:p14="http://schemas.microsoft.com/office/powerpoint/2010/main" val="429415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Red Impact">
    <p:bg>
      <p:bgPr>
        <a:solidFill>
          <a:srgbClr val="E3000B"/>
        </a:solidFill>
        <a:effectLst/>
      </p:bgPr>
    </p:bg>
    <p:spTree>
      <p:nvGrpSpPr>
        <p:cNvPr id="1" name=""/>
        <p:cNvGrpSpPr/>
        <p:nvPr/>
      </p:nvGrpSpPr>
      <p:grpSpPr>
        <a:xfrm>
          <a:off x="0" y="0"/>
          <a:ext cx="0" cy="0"/>
          <a:chOff x="0" y="0"/>
          <a:chExt cx="0" cy="0"/>
        </a:xfrm>
      </p:grpSpPr>
      <p:sp>
        <p:nvSpPr>
          <p:cNvPr id="7" name="Vrije vorm: vorm 107">
            <a:extLst>
              <a:ext uri="{FF2B5EF4-FFF2-40B4-BE49-F238E27FC236}">
                <a16:creationId xmlns:a16="http://schemas.microsoft.com/office/drawing/2014/main" id="{81B5CE18-EE40-44F4-B54F-4217089F2ADF}"/>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8" name="Vrije vorm: vorm 112">
            <a:extLst>
              <a:ext uri="{FF2B5EF4-FFF2-40B4-BE49-F238E27FC236}">
                <a16:creationId xmlns:a16="http://schemas.microsoft.com/office/drawing/2014/main" id="{9668B9EC-76A2-44F2-BE3A-70ABD9A97E44}"/>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5" name="Tijdelijke aanduiding voor tekst 3 (JU-Free)">
            <a:extLst>
              <a:ext uri="{FF2B5EF4-FFF2-40B4-BE49-F238E27FC236}">
                <a16:creationId xmlns:a16="http://schemas.microsoft.com/office/drawing/2014/main" id="{9003792C-E96E-4CD5-83F8-FBFE78F93C83}"/>
              </a:ext>
            </a:extLst>
          </p:cNvPr>
          <p:cNvSpPr>
            <a:spLocks noGrp="1"/>
          </p:cNvSpPr>
          <p:nvPr>
            <p:ph type="body" sz="quarter" idx="10" hasCustomPrompt="1"/>
          </p:nvPr>
        </p:nvSpPr>
        <p:spPr>
          <a:xfrm>
            <a:off x="648539" y="2808000"/>
            <a:ext cx="7830000" cy="2160000"/>
          </a:xfrm>
        </p:spPr>
        <p:txBody>
          <a:bodyPr/>
          <a:lstStyle>
            <a:lvl1pPr marL="0" indent="0" algn="ctr">
              <a:spcBef>
                <a:spcPts val="0"/>
              </a:spcBef>
              <a:buFontTx/>
              <a:buNone/>
              <a:defRPr sz="5100" cap="all" baseline="0">
                <a:solidFill>
                  <a:srgbClr val="8C201B"/>
                </a:solidFill>
                <a:latin typeface="+mj-lt"/>
              </a:defRPr>
            </a:lvl1pPr>
            <a:lvl2pPr marL="0" indent="0" algn="ctr">
              <a:spcBef>
                <a:spcPts val="0"/>
              </a:spcBef>
              <a:buFontTx/>
              <a:buNone/>
              <a:defRPr sz="27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spTree>
    <p:extLst>
      <p:ext uri="{BB962C8B-B14F-4D97-AF65-F5344CB8AC3E}">
        <p14:creationId xmlns:p14="http://schemas.microsoft.com/office/powerpoint/2010/main" val="234837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Lady bug">
    <p:bg>
      <p:bgPr>
        <a:solidFill>
          <a:srgbClr val="8C201B"/>
        </a:solidFill>
        <a:effectLst/>
      </p:bgPr>
    </p:bg>
    <p:spTree>
      <p:nvGrpSpPr>
        <p:cNvPr id="1" name=""/>
        <p:cNvGrpSpPr/>
        <p:nvPr/>
      </p:nvGrpSpPr>
      <p:grpSpPr>
        <a:xfrm>
          <a:off x="0" y="0"/>
          <a:ext cx="0" cy="0"/>
          <a:chOff x="0" y="0"/>
          <a:chExt cx="0" cy="0"/>
        </a:xfrm>
      </p:grpSpPr>
      <p:sp>
        <p:nvSpPr>
          <p:cNvPr id="6" name="Vrije vorm: vorm 107">
            <a:extLst>
              <a:ext uri="{FF2B5EF4-FFF2-40B4-BE49-F238E27FC236}">
                <a16:creationId xmlns:a16="http://schemas.microsoft.com/office/drawing/2014/main" id="{81B5CE18-EE40-44F4-B54F-4217089F2ADF}"/>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7" name="Vrije vorm: vorm 112">
            <a:extLst>
              <a:ext uri="{FF2B5EF4-FFF2-40B4-BE49-F238E27FC236}">
                <a16:creationId xmlns:a16="http://schemas.microsoft.com/office/drawing/2014/main" id="{9668B9EC-76A2-44F2-BE3A-70ABD9A97E44}"/>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5" name="Tijdelijke aanduiding voor tekst 3 (JU-Free)">
            <a:extLst>
              <a:ext uri="{FF2B5EF4-FFF2-40B4-BE49-F238E27FC236}">
                <a16:creationId xmlns:a16="http://schemas.microsoft.com/office/drawing/2014/main" id="{7309AEE2-23F3-4485-AB59-68003885CF23}"/>
              </a:ext>
            </a:extLst>
          </p:cNvPr>
          <p:cNvSpPr>
            <a:spLocks noGrp="1"/>
          </p:cNvSpPr>
          <p:nvPr>
            <p:ph type="body" sz="quarter" idx="10" hasCustomPrompt="1"/>
          </p:nvPr>
        </p:nvSpPr>
        <p:spPr>
          <a:xfrm>
            <a:off x="648539" y="2808000"/>
            <a:ext cx="7830000" cy="2160000"/>
          </a:xfrm>
        </p:spPr>
        <p:txBody>
          <a:bodyPr/>
          <a:lstStyle>
            <a:lvl1pPr marL="0" indent="0" algn="ctr">
              <a:spcBef>
                <a:spcPts val="0"/>
              </a:spcBef>
              <a:buFontTx/>
              <a:buNone/>
              <a:defRPr sz="5100" cap="all" baseline="0">
                <a:solidFill>
                  <a:schemeClr val="accent1"/>
                </a:solidFill>
                <a:latin typeface="+mj-lt"/>
              </a:defRPr>
            </a:lvl1pPr>
            <a:lvl2pPr marL="0" indent="0" algn="ctr">
              <a:spcBef>
                <a:spcPts val="0"/>
              </a:spcBef>
              <a:buFontTx/>
              <a:buNone/>
              <a:defRPr sz="27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spTree>
    <p:extLst>
      <p:ext uri="{BB962C8B-B14F-4D97-AF65-F5344CB8AC3E}">
        <p14:creationId xmlns:p14="http://schemas.microsoft.com/office/powerpoint/2010/main" val="1015126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ussendia Maroon">
    <p:bg>
      <p:bgPr>
        <a:solidFill>
          <a:srgbClr val="730E04"/>
        </a:solidFill>
        <a:effectLst/>
      </p:bgPr>
    </p:bg>
    <p:spTree>
      <p:nvGrpSpPr>
        <p:cNvPr id="1" name=""/>
        <p:cNvGrpSpPr/>
        <p:nvPr/>
      </p:nvGrpSpPr>
      <p:grpSpPr>
        <a:xfrm>
          <a:off x="0" y="0"/>
          <a:ext cx="0" cy="0"/>
          <a:chOff x="0" y="0"/>
          <a:chExt cx="0" cy="0"/>
        </a:xfrm>
      </p:grpSpPr>
      <p:sp>
        <p:nvSpPr>
          <p:cNvPr id="6" name="Vrije vorm: vorm 107">
            <a:extLst>
              <a:ext uri="{FF2B5EF4-FFF2-40B4-BE49-F238E27FC236}">
                <a16:creationId xmlns:a16="http://schemas.microsoft.com/office/drawing/2014/main" id="{81B5CE18-EE40-44F4-B54F-4217089F2ADF}"/>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7" name="Vrije vorm: vorm 112">
            <a:extLst>
              <a:ext uri="{FF2B5EF4-FFF2-40B4-BE49-F238E27FC236}">
                <a16:creationId xmlns:a16="http://schemas.microsoft.com/office/drawing/2014/main" id="{9668B9EC-76A2-44F2-BE3A-70ABD9A97E44}"/>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5" name="Tijdelijke aanduiding voor tekst 3 (JU-Free)">
            <a:extLst>
              <a:ext uri="{FF2B5EF4-FFF2-40B4-BE49-F238E27FC236}">
                <a16:creationId xmlns:a16="http://schemas.microsoft.com/office/drawing/2014/main" id="{FE10598B-5335-4C41-B925-F9DA24742C91}"/>
              </a:ext>
            </a:extLst>
          </p:cNvPr>
          <p:cNvSpPr>
            <a:spLocks noGrp="1"/>
          </p:cNvSpPr>
          <p:nvPr>
            <p:ph type="body" sz="quarter" idx="10" hasCustomPrompt="1"/>
          </p:nvPr>
        </p:nvSpPr>
        <p:spPr>
          <a:xfrm>
            <a:off x="648539" y="2808000"/>
            <a:ext cx="7830000" cy="2160000"/>
          </a:xfrm>
        </p:spPr>
        <p:txBody>
          <a:bodyPr/>
          <a:lstStyle>
            <a:lvl1pPr marL="0" indent="0" algn="ctr">
              <a:spcBef>
                <a:spcPts val="0"/>
              </a:spcBef>
              <a:buFontTx/>
              <a:buNone/>
              <a:defRPr sz="5100" cap="all" baseline="0">
                <a:solidFill>
                  <a:srgbClr val="EE1C25"/>
                </a:solidFill>
                <a:latin typeface="+mj-lt"/>
              </a:defRPr>
            </a:lvl1pPr>
            <a:lvl2pPr marL="0" indent="0" algn="ctr">
              <a:spcBef>
                <a:spcPts val="0"/>
              </a:spcBef>
              <a:buFontTx/>
              <a:buNone/>
              <a:defRPr sz="27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spTree>
    <p:extLst>
      <p:ext uri="{BB962C8B-B14F-4D97-AF65-F5344CB8AC3E}">
        <p14:creationId xmlns:p14="http://schemas.microsoft.com/office/powerpoint/2010/main" val="1542774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en tekst 2-kolomsindeling">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p:nvSpPr>
        <p:spPr>
          <a:xfrm>
            <a:off x="648000" y="1484784"/>
            <a:ext cx="783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ijdelijke aanduiding voor datum 6"/>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8" name="Tijdelijke aanduiding voor voettekst 7"/>
          <p:cNvSpPr>
            <a:spLocks noGrp="1" noSelect="1"/>
          </p:cNvSpPr>
          <p:nvPr>
            <p:ph type="ftr" sz="quarter" idx="11"/>
          </p:nvPr>
        </p:nvSpPr>
        <p:spPr/>
        <p:txBody>
          <a:bodyPr/>
          <a:lstStyle/>
          <a:p>
            <a:endParaRPr lang="nl-NL"/>
          </a:p>
        </p:txBody>
      </p:sp>
      <p:sp>
        <p:nvSpPr>
          <p:cNvPr id="9" name="Tijdelijke aanduiding voor dianummer 8"/>
          <p:cNvSpPr>
            <a:spLocks noGrp="1" noSelect="1"/>
          </p:cNvSpPr>
          <p:nvPr>
            <p:ph type="sldNum" sz="quarter" idx="12"/>
          </p:nvPr>
        </p:nvSpPr>
        <p:spPr/>
        <p:txBody>
          <a:bodyPr/>
          <a:lstStyle/>
          <a:p>
            <a:fld id="{19360344-590E-4AEB-80AF-F40ACE8E17CE}" type="slidenum">
              <a:rPr lang="nl-NL" smtClean="0"/>
              <a:t>‹nr.›</a:t>
            </a:fld>
            <a:endParaRPr lang="nl-NL"/>
          </a:p>
        </p:txBody>
      </p:sp>
      <p:sp>
        <p:nvSpPr>
          <p:cNvPr id="2" name="Titel 1"/>
          <p:cNvSpPr>
            <a:spLocks noGrp="1" noSelect="1"/>
          </p:cNvSpPr>
          <p:nvPr>
            <p:ph type="title" hasCustomPrompt="1"/>
          </p:nvPr>
        </p:nvSpPr>
        <p:spPr bwMode="gray">
          <a:xfrm>
            <a:off x="648000" y="895740"/>
            <a:ext cx="7830000" cy="288000"/>
          </a:xfrm>
        </p:spPr>
        <p:txBody>
          <a:bodyPr/>
          <a:lstStyle>
            <a:lvl1pPr>
              <a:defRPr sz="1500"/>
            </a:lvl1pPr>
          </a:lstStyle>
          <a:p>
            <a:r>
              <a:rPr lang="nl-NL" noProof="1"/>
              <a:t>[Titel]</a:t>
            </a:r>
          </a:p>
        </p:txBody>
      </p:sp>
      <p:sp>
        <p:nvSpPr>
          <p:cNvPr id="10" name="Kopregel (JU-Free)"/>
          <p:cNvSpPr>
            <a:spLocks noGrp="1"/>
          </p:cNvSpPr>
          <p:nvPr>
            <p:ph type="body" sz="quarter" idx="1002" hasCustomPrompt="1"/>
          </p:nvPr>
        </p:nvSpPr>
        <p:spPr>
          <a:xfrm>
            <a:off x="648000" y="680400"/>
            <a:ext cx="7830000"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
        <p:nvSpPr>
          <p:cNvPr id="5" name="Tijdelijke aanduiding voor tekst 4 (JU-Free)"/>
          <p:cNvSpPr>
            <a:spLocks noGrp="1"/>
          </p:cNvSpPr>
          <p:nvPr>
            <p:ph type="body" sz="quarter" idx="1003" hasCustomPrompt="1"/>
          </p:nvPr>
        </p:nvSpPr>
        <p:spPr>
          <a:xfrm>
            <a:off x="798910" y="2134800"/>
            <a:ext cx="7546500" cy="3636000"/>
          </a:xfrm>
        </p:spPr>
        <p:txBody>
          <a:bodyPr numCol="2" spcCol="1080000"/>
          <a:lstStyle>
            <a:lvl1pPr>
              <a:defRPr/>
            </a:lvl1pPr>
            <a:lvl4pPr>
              <a:defRPr/>
            </a:lvl4pPr>
            <a:lvl5pPr>
              <a:defRPr/>
            </a:lvl5pPr>
            <a:lvl6pPr>
              <a:defRPr baseline="0"/>
            </a:lvl6pPr>
            <a:lvl7pPr>
              <a:defRPr/>
            </a:lvl7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Tree>
    <p:extLst>
      <p:ext uri="{BB962C8B-B14F-4D97-AF65-F5344CB8AC3E}">
        <p14:creationId xmlns:p14="http://schemas.microsoft.com/office/powerpoint/2010/main" val="743780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andaard">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p:nvSpPr>
        <p:spPr>
          <a:xfrm>
            <a:off x="648000" y="1484784"/>
            <a:ext cx="783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 name="Tijdelijke aanduiding voor inhoud 2 (JU-Free)"/>
          <p:cNvSpPr>
            <a:spLocks noGrp="1"/>
          </p:cNvSpPr>
          <p:nvPr>
            <p:ph idx="1" hasCustomPrompt="1"/>
          </p:nvPr>
        </p:nvSpPr>
        <p:spPr bwMode="gray">
          <a:xfrm>
            <a:off x="799520" y="1773930"/>
            <a:ext cx="7546500" cy="4212000"/>
          </a:xfrm>
        </p:spPr>
        <p:txBody>
          <a:bodyPr/>
          <a:lstStyle>
            <a:lvl1pPr>
              <a:defRPr baseline="0"/>
            </a:lvl1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a:p>
            <a:pPr lvl="0"/>
            <a:endParaRPr lang="nl-NL" noProof="1"/>
          </a:p>
        </p:txBody>
      </p:sp>
      <p:sp>
        <p:nvSpPr>
          <p:cNvPr id="7" name="Tijdelijke aanduiding voor datum 6"/>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8" name="Tijdelijke aanduiding voor voettekst 7"/>
          <p:cNvSpPr>
            <a:spLocks noGrp="1" noSelect="1"/>
          </p:cNvSpPr>
          <p:nvPr>
            <p:ph type="ftr" sz="quarter" idx="11"/>
          </p:nvPr>
        </p:nvSpPr>
        <p:spPr/>
        <p:txBody>
          <a:bodyPr/>
          <a:lstStyle/>
          <a:p>
            <a:endParaRPr lang="nl-NL"/>
          </a:p>
        </p:txBody>
      </p:sp>
      <p:sp>
        <p:nvSpPr>
          <p:cNvPr id="9" name="Tijdelijke aanduiding voor dianummer 8"/>
          <p:cNvSpPr>
            <a:spLocks noGrp="1" noSelect="1"/>
          </p:cNvSpPr>
          <p:nvPr>
            <p:ph type="sldNum" sz="quarter" idx="12"/>
          </p:nvPr>
        </p:nvSpPr>
        <p:spPr/>
        <p:txBody>
          <a:bodyPr/>
          <a:lstStyle/>
          <a:p>
            <a:fld id="{19360344-590E-4AEB-80AF-F40ACE8E17CE}" type="slidenum">
              <a:rPr lang="nl-NL" smtClean="0"/>
              <a:t>‹nr.›</a:t>
            </a:fld>
            <a:endParaRPr lang="nl-NL"/>
          </a:p>
        </p:txBody>
      </p:sp>
      <p:sp>
        <p:nvSpPr>
          <p:cNvPr id="2" name="Titel 1"/>
          <p:cNvSpPr>
            <a:spLocks noGrp="1" noSelect="1"/>
          </p:cNvSpPr>
          <p:nvPr>
            <p:ph type="title" hasCustomPrompt="1"/>
          </p:nvPr>
        </p:nvSpPr>
        <p:spPr bwMode="gray">
          <a:xfrm>
            <a:off x="648000" y="895740"/>
            <a:ext cx="7830000" cy="288000"/>
          </a:xfrm>
        </p:spPr>
        <p:txBody>
          <a:bodyPr/>
          <a:lstStyle>
            <a:lvl1pPr>
              <a:defRPr sz="1500"/>
            </a:lvl1pPr>
          </a:lstStyle>
          <a:p>
            <a:r>
              <a:rPr lang="nl-NL" noProof="1"/>
              <a:t>[Titel]</a:t>
            </a:r>
          </a:p>
        </p:txBody>
      </p:sp>
      <p:sp>
        <p:nvSpPr>
          <p:cNvPr id="10" name="Kopregel (JU-Free)"/>
          <p:cNvSpPr>
            <a:spLocks noGrp="1"/>
          </p:cNvSpPr>
          <p:nvPr>
            <p:ph type="body" sz="quarter" idx="1002" hasCustomPrompt="1"/>
          </p:nvPr>
        </p:nvSpPr>
        <p:spPr>
          <a:xfrm>
            <a:off x="648000" y="680400"/>
            <a:ext cx="7847410"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847469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 en kader (2)">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p:nvSpPr>
        <p:spPr>
          <a:xfrm>
            <a:off x="648000" y="1484784"/>
            <a:ext cx="783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ijdelijke aanduiding voor datum 6"/>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8" name="Tijdelijke aanduiding voor voettekst 7"/>
          <p:cNvSpPr>
            <a:spLocks noGrp="1" noSelect="1"/>
          </p:cNvSpPr>
          <p:nvPr>
            <p:ph type="ftr" sz="quarter" idx="11"/>
          </p:nvPr>
        </p:nvSpPr>
        <p:spPr/>
        <p:txBody>
          <a:bodyPr/>
          <a:lstStyle/>
          <a:p>
            <a:endParaRPr lang="nl-NL"/>
          </a:p>
        </p:txBody>
      </p:sp>
      <p:sp>
        <p:nvSpPr>
          <p:cNvPr id="9" name="Tijdelijke aanduiding voor dianummer 8"/>
          <p:cNvSpPr>
            <a:spLocks noGrp="1" noSelect="1"/>
          </p:cNvSpPr>
          <p:nvPr>
            <p:ph type="sldNum" sz="quarter" idx="12"/>
          </p:nvPr>
        </p:nvSpPr>
        <p:spPr/>
        <p:txBody>
          <a:bodyPr/>
          <a:lstStyle/>
          <a:p>
            <a:fld id="{19360344-590E-4AEB-80AF-F40ACE8E17CE}" type="slidenum">
              <a:rPr lang="nl-NL" smtClean="0"/>
              <a:t>‹nr.›</a:t>
            </a:fld>
            <a:endParaRPr lang="nl-NL"/>
          </a:p>
        </p:txBody>
      </p:sp>
      <p:sp>
        <p:nvSpPr>
          <p:cNvPr id="13" name="Tijdelijke aanduiding voor inhoud R"/>
          <p:cNvSpPr>
            <a:spLocks noGrp="1" noSelect="1"/>
          </p:cNvSpPr>
          <p:nvPr>
            <p:ph idx="1004" hasCustomPrompt="1"/>
          </p:nvPr>
        </p:nvSpPr>
        <p:spPr bwMode="gray">
          <a:xfrm>
            <a:off x="4979120" y="1773930"/>
            <a:ext cx="3366900" cy="4212000"/>
          </a:xfrm>
        </p:spPr>
        <p:txBody>
          <a:bodyPr/>
          <a:lstStyle>
            <a:lvl1pPr>
              <a:defRPr baseline="0"/>
            </a:lvl1pPr>
          </a:lstStyle>
          <a:p>
            <a:pPr lvl="0"/>
            <a:r>
              <a:rPr lang="nl-NL" dirty="0"/>
              <a:t>[Tekst 2-kolomsindeling]</a:t>
            </a:r>
          </a:p>
        </p:txBody>
      </p:sp>
      <p:sp>
        <p:nvSpPr>
          <p:cNvPr id="12" name="Tijdelijke aanduiding voor inhoud L (JU-Free)"/>
          <p:cNvSpPr>
            <a:spLocks noGrp="1"/>
          </p:cNvSpPr>
          <p:nvPr>
            <p:ph idx="1003" hasCustomPrompt="1"/>
          </p:nvPr>
        </p:nvSpPr>
        <p:spPr bwMode="gray">
          <a:xfrm>
            <a:off x="799520" y="1773930"/>
            <a:ext cx="3366900" cy="4212000"/>
          </a:xfrm>
        </p:spPr>
        <p:txBody>
          <a:bodyPr/>
          <a:lstStyle>
            <a:lvl1pPr>
              <a:defRPr baseline="0"/>
            </a:lvl1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a:p>
            <a:pPr lvl="0"/>
            <a:endParaRPr lang="nl-NL" noProof="1"/>
          </a:p>
        </p:txBody>
      </p:sp>
      <p:sp>
        <p:nvSpPr>
          <p:cNvPr id="2" name="Titel 1"/>
          <p:cNvSpPr>
            <a:spLocks noGrp="1" noSelect="1"/>
          </p:cNvSpPr>
          <p:nvPr>
            <p:ph type="title" hasCustomPrompt="1"/>
          </p:nvPr>
        </p:nvSpPr>
        <p:spPr bwMode="gray">
          <a:xfrm>
            <a:off x="648000" y="895740"/>
            <a:ext cx="7830000" cy="288000"/>
          </a:xfrm>
        </p:spPr>
        <p:txBody>
          <a:bodyPr/>
          <a:lstStyle>
            <a:lvl1pPr>
              <a:defRPr sz="1500"/>
            </a:lvl1pPr>
          </a:lstStyle>
          <a:p>
            <a:r>
              <a:rPr lang="nl-NL" noProof="1"/>
              <a:t>[Titel]</a:t>
            </a:r>
          </a:p>
        </p:txBody>
      </p:sp>
      <p:sp>
        <p:nvSpPr>
          <p:cNvPr id="10" name="Kopregel (JU-Free)"/>
          <p:cNvSpPr>
            <a:spLocks noGrp="1"/>
          </p:cNvSpPr>
          <p:nvPr>
            <p:ph type="body" sz="quarter" idx="1002" hasCustomPrompt="1"/>
          </p:nvPr>
        </p:nvSpPr>
        <p:spPr>
          <a:xfrm>
            <a:off x="648000" y="680400"/>
            <a:ext cx="7847410"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2429219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Afbeelding wit vlak">
    <p:spTree>
      <p:nvGrpSpPr>
        <p:cNvPr id="1" name=""/>
        <p:cNvGrpSpPr/>
        <p:nvPr/>
      </p:nvGrpSpPr>
      <p:grpSpPr>
        <a:xfrm>
          <a:off x="0" y="0"/>
          <a:ext cx="0" cy="0"/>
          <a:chOff x="0" y="0"/>
          <a:chExt cx="0" cy="0"/>
        </a:xfrm>
      </p:grpSpPr>
      <p:sp>
        <p:nvSpPr>
          <p:cNvPr id="145" name="Vrije vorm: vorm 144">
            <a:extLst>
              <a:ext uri="{FF2B5EF4-FFF2-40B4-BE49-F238E27FC236}">
                <a16:creationId xmlns:a16="http://schemas.microsoft.com/office/drawing/2014/main" id="{754E9131-9796-4B0B-A865-083D147B392E}"/>
              </a:ext>
            </a:extLst>
          </p:cNvPr>
          <p:cNvSpPr>
            <a:spLocks noSelect="1"/>
          </p:cNvSpPr>
          <p:nvPr/>
        </p:nvSpPr>
        <p:spPr bwMode="auto">
          <a:xfrm>
            <a:off x="3433763" y="6502400"/>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FFFFFF"/>
          </a:solidFill>
          <a:ln w="9525">
            <a:solidFill>
              <a:srgbClr val="FFFFFF"/>
            </a:solidFill>
          </a:ln>
        </p:spPr>
        <p:txBody>
          <a:bodyPr vert="horz" wrap="square" lIns="68580" tIns="34290" rIns="68580" bIns="34290" numCol="1" anchor="t" anchorCtr="0" compatLnSpc="1">
            <a:prstTxWarp prst="textNoShape">
              <a:avLst/>
            </a:prstTxWarp>
            <a:noAutofit/>
          </a:bodyPr>
          <a:lstStyle/>
          <a:p>
            <a:endParaRPr lang="nl-NL" sz="1350"/>
          </a:p>
        </p:txBody>
      </p:sp>
      <p:sp>
        <p:nvSpPr>
          <p:cNvPr id="146" name="Vrije vorm: vorm 145">
            <a:extLst>
              <a:ext uri="{FF2B5EF4-FFF2-40B4-BE49-F238E27FC236}">
                <a16:creationId xmlns:a16="http://schemas.microsoft.com/office/drawing/2014/main" id="{B997C24F-7213-4041-B645-BD0D1D2A27A7}"/>
              </a:ext>
            </a:extLst>
          </p:cNvPr>
          <p:cNvSpPr>
            <a:spLocks noSelect="1"/>
          </p:cNvSpPr>
          <p:nvPr/>
        </p:nvSpPr>
        <p:spPr bwMode="auto">
          <a:xfrm>
            <a:off x="4474597" y="6362701"/>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FFFFFF"/>
          </a:solidFill>
          <a:ln w="9525">
            <a:solidFill>
              <a:srgbClr val="FFFFFF"/>
            </a:solidFill>
            <a:round/>
            <a:headEnd/>
            <a:tailEnd/>
          </a:ln>
        </p:spPr>
        <p:txBody>
          <a:bodyPr vert="horz" wrap="square" lIns="68580" tIns="34290" rIns="68580" bIns="34290" numCol="1" anchor="t" anchorCtr="0" compatLnSpc="1">
            <a:prstTxWarp prst="textNoShape">
              <a:avLst/>
            </a:prstTxWarp>
            <a:noAutofit/>
          </a:bodyPr>
          <a:lstStyle/>
          <a:p>
            <a:endParaRPr lang="nl-NL" sz="1350"/>
          </a:p>
        </p:txBody>
      </p:sp>
      <p:sp>
        <p:nvSpPr>
          <p:cNvPr id="118" name="Placeholder">
            <a:extLst>
              <a:ext uri="{FF2B5EF4-FFF2-40B4-BE49-F238E27FC236}">
                <a16:creationId xmlns:a16="http://schemas.microsoft.com/office/drawing/2014/main" id="{620FC3B0-4963-4F3B-89E4-07835CB27B52}"/>
              </a:ext>
            </a:extLst>
          </p:cNvPr>
          <p:cNvSpPr>
            <a:spLocks noGrp="1" noSelect="1"/>
          </p:cNvSpPr>
          <p:nvPr>
            <p:ph type="pic" sz="quarter" idx="10" hasCustomPrompt="1"/>
          </p:nvPr>
        </p:nvSpPr>
        <p:spPr>
          <a:xfrm>
            <a:off x="0" y="0"/>
            <a:ext cx="9144900" cy="6858000"/>
          </a:xfrm>
          <a:custGeom>
            <a:avLst/>
            <a:gdLst>
              <a:gd name="connsiteX0" fmla="*/ 6145743 w 12193200"/>
              <a:gd name="connsiteY0" fmla="*/ 6690331 h 6858000"/>
              <a:gd name="connsiteX1" fmla="*/ 6144231 w 12193200"/>
              <a:gd name="connsiteY1" fmla="*/ 6693960 h 6858000"/>
              <a:gd name="connsiteX2" fmla="*/ 6148162 w 12193200"/>
              <a:gd name="connsiteY2" fmla="*/ 6695471 h 6858000"/>
              <a:gd name="connsiteX3" fmla="*/ 6149371 w 12193200"/>
              <a:gd name="connsiteY3" fmla="*/ 6691843 h 6858000"/>
              <a:gd name="connsiteX4" fmla="*/ 6145743 w 12193200"/>
              <a:gd name="connsiteY4" fmla="*/ 6690331 h 6858000"/>
              <a:gd name="connsiteX5" fmla="*/ 6088065 w 12193200"/>
              <a:gd name="connsiteY5" fmla="*/ 6686551 h 6858000"/>
              <a:gd name="connsiteX6" fmla="*/ 6088065 w 12193200"/>
              <a:gd name="connsiteY6" fmla="*/ 6688139 h 6858000"/>
              <a:gd name="connsiteX7" fmla="*/ 6089652 w 12193200"/>
              <a:gd name="connsiteY7" fmla="*/ 6689726 h 6858000"/>
              <a:gd name="connsiteX8" fmla="*/ 6086477 w 12193200"/>
              <a:gd name="connsiteY8" fmla="*/ 6710364 h 6858000"/>
              <a:gd name="connsiteX9" fmla="*/ 6084889 w 12193200"/>
              <a:gd name="connsiteY9" fmla="*/ 6711952 h 6858000"/>
              <a:gd name="connsiteX10" fmla="*/ 6084889 w 12193200"/>
              <a:gd name="connsiteY10" fmla="*/ 6713539 h 6858000"/>
              <a:gd name="connsiteX11" fmla="*/ 6092827 w 12193200"/>
              <a:gd name="connsiteY11" fmla="*/ 6713539 h 6858000"/>
              <a:gd name="connsiteX12" fmla="*/ 6092827 w 12193200"/>
              <a:gd name="connsiteY12" fmla="*/ 6711952 h 6858000"/>
              <a:gd name="connsiteX13" fmla="*/ 6091239 w 12193200"/>
              <a:gd name="connsiteY13" fmla="*/ 6710364 h 6858000"/>
              <a:gd name="connsiteX14" fmla="*/ 6092827 w 12193200"/>
              <a:gd name="connsiteY14" fmla="*/ 6696076 h 6858000"/>
              <a:gd name="connsiteX15" fmla="*/ 6107114 w 12193200"/>
              <a:gd name="connsiteY15" fmla="*/ 6713539 h 6858000"/>
              <a:gd name="connsiteX16" fmla="*/ 6110289 w 12193200"/>
              <a:gd name="connsiteY16" fmla="*/ 6713539 h 6858000"/>
              <a:gd name="connsiteX17" fmla="*/ 6108702 w 12193200"/>
              <a:gd name="connsiteY17" fmla="*/ 6691314 h 6858000"/>
              <a:gd name="connsiteX18" fmla="*/ 6108702 w 12193200"/>
              <a:gd name="connsiteY18" fmla="*/ 6689726 h 6858000"/>
              <a:gd name="connsiteX19" fmla="*/ 6108702 w 12193200"/>
              <a:gd name="connsiteY19" fmla="*/ 6688139 h 6858000"/>
              <a:gd name="connsiteX20" fmla="*/ 6103939 w 12193200"/>
              <a:gd name="connsiteY20" fmla="*/ 6688139 h 6858000"/>
              <a:gd name="connsiteX21" fmla="*/ 6103939 w 12193200"/>
              <a:gd name="connsiteY21" fmla="*/ 6689726 h 6858000"/>
              <a:gd name="connsiteX22" fmla="*/ 6105527 w 12193200"/>
              <a:gd name="connsiteY22" fmla="*/ 6691314 h 6858000"/>
              <a:gd name="connsiteX23" fmla="*/ 6107114 w 12193200"/>
              <a:gd name="connsiteY23" fmla="*/ 6705602 h 6858000"/>
              <a:gd name="connsiteX24" fmla="*/ 6092827 w 12193200"/>
              <a:gd name="connsiteY24" fmla="*/ 6688139 h 6858000"/>
              <a:gd name="connsiteX25" fmla="*/ 6132983 w 12193200"/>
              <a:gd name="connsiteY25" fmla="*/ 6684963 h 6858000"/>
              <a:gd name="connsiteX26" fmla="*/ 6126164 w 12193200"/>
              <a:gd name="connsiteY26" fmla="*/ 6685916 h 6858000"/>
              <a:gd name="connsiteX27" fmla="*/ 6115123 w 12193200"/>
              <a:gd name="connsiteY27" fmla="*/ 6702426 h 6858000"/>
              <a:gd name="connsiteX28" fmla="*/ 6132009 w 12193200"/>
              <a:gd name="connsiteY28" fmla="*/ 6711951 h 6858000"/>
              <a:gd name="connsiteX29" fmla="*/ 6140451 w 12193200"/>
              <a:gd name="connsiteY29" fmla="*/ 6706553 h 6858000"/>
              <a:gd name="connsiteX30" fmla="*/ 6138503 w 12193200"/>
              <a:gd name="connsiteY30" fmla="*/ 6700838 h 6858000"/>
              <a:gd name="connsiteX31" fmla="*/ 6137854 w 12193200"/>
              <a:gd name="connsiteY31" fmla="*/ 6700838 h 6858000"/>
              <a:gd name="connsiteX32" fmla="*/ 6131359 w 12193200"/>
              <a:gd name="connsiteY32" fmla="*/ 6708776 h 6858000"/>
              <a:gd name="connsiteX33" fmla="*/ 6121293 w 12193200"/>
              <a:gd name="connsiteY33" fmla="*/ 6701473 h 6858000"/>
              <a:gd name="connsiteX34" fmla="*/ 6133957 w 12193200"/>
              <a:gd name="connsiteY34" fmla="*/ 6698616 h 6858000"/>
              <a:gd name="connsiteX35" fmla="*/ 6135256 w 12193200"/>
              <a:gd name="connsiteY35" fmla="*/ 6699568 h 6858000"/>
              <a:gd name="connsiteX36" fmla="*/ 6136555 w 12193200"/>
              <a:gd name="connsiteY36" fmla="*/ 6699251 h 6858000"/>
              <a:gd name="connsiteX37" fmla="*/ 6134931 w 12193200"/>
              <a:gd name="connsiteY37" fmla="*/ 6693536 h 6858000"/>
              <a:gd name="connsiteX38" fmla="*/ 6133632 w 12193200"/>
              <a:gd name="connsiteY38" fmla="*/ 6693853 h 6858000"/>
              <a:gd name="connsiteX39" fmla="*/ 6132658 w 12193200"/>
              <a:gd name="connsiteY39" fmla="*/ 6696076 h 6858000"/>
              <a:gd name="connsiteX40" fmla="*/ 6120319 w 12193200"/>
              <a:gd name="connsiteY40" fmla="*/ 6698616 h 6858000"/>
              <a:gd name="connsiteX41" fmla="*/ 6125514 w 12193200"/>
              <a:gd name="connsiteY41" fmla="*/ 6688773 h 6858000"/>
              <a:gd name="connsiteX42" fmla="*/ 6133307 w 12193200"/>
              <a:gd name="connsiteY42" fmla="*/ 6690996 h 6858000"/>
              <a:gd name="connsiteX43" fmla="*/ 6134282 w 12193200"/>
              <a:gd name="connsiteY43" fmla="*/ 6690361 h 6858000"/>
              <a:gd name="connsiteX44" fmla="*/ 6132983 w 12193200"/>
              <a:gd name="connsiteY44" fmla="*/ 6684963 h 6858000"/>
              <a:gd name="connsiteX45" fmla="*/ 6075364 w 12193200"/>
              <a:gd name="connsiteY45" fmla="*/ 6684963 h 6858000"/>
              <a:gd name="connsiteX46" fmla="*/ 6075364 w 12193200"/>
              <a:gd name="connsiteY46" fmla="*/ 6686551 h 6858000"/>
              <a:gd name="connsiteX47" fmla="*/ 6076952 w 12193200"/>
              <a:gd name="connsiteY47" fmla="*/ 6688138 h 6858000"/>
              <a:gd name="connsiteX48" fmla="*/ 6072189 w 12193200"/>
              <a:gd name="connsiteY48" fmla="*/ 6708776 h 6858000"/>
              <a:gd name="connsiteX49" fmla="*/ 6070602 w 12193200"/>
              <a:gd name="connsiteY49" fmla="*/ 6708776 h 6858000"/>
              <a:gd name="connsiteX50" fmla="*/ 6069014 w 12193200"/>
              <a:gd name="connsiteY50" fmla="*/ 6710364 h 6858000"/>
              <a:gd name="connsiteX51" fmla="*/ 6078540 w 12193200"/>
              <a:gd name="connsiteY51" fmla="*/ 6711951 h 6858000"/>
              <a:gd name="connsiteX52" fmla="*/ 6078540 w 12193200"/>
              <a:gd name="connsiteY52" fmla="*/ 6710364 h 6858000"/>
              <a:gd name="connsiteX53" fmla="*/ 6076952 w 12193200"/>
              <a:gd name="connsiteY53" fmla="*/ 6708776 h 6858000"/>
              <a:gd name="connsiteX54" fmla="*/ 6081715 w 12193200"/>
              <a:gd name="connsiteY54" fmla="*/ 6688138 h 6858000"/>
              <a:gd name="connsiteX55" fmla="*/ 6083303 w 12193200"/>
              <a:gd name="connsiteY55" fmla="*/ 6688138 h 6858000"/>
              <a:gd name="connsiteX56" fmla="*/ 6083303 w 12193200"/>
              <a:gd name="connsiteY56" fmla="*/ 6686551 h 6858000"/>
              <a:gd name="connsiteX57" fmla="*/ 6048378 w 12193200"/>
              <a:gd name="connsiteY57" fmla="*/ 6673851 h 6858000"/>
              <a:gd name="connsiteX58" fmla="*/ 6046790 w 12193200"/>
              <a:gd name="connsiteY58" fmla="*/ 6675439 h 6858000"/>
              <a:gd name="connsiteX59" fmla="*/ 6048378 w 12193200"/>
              <a:gd name="connsiteY59" fmla="*/ 6677026 h 6858000"/>
              <a:gd name="connsiteX60" fmla="*/ 6034089 w 12193200"/>
              <a:gd name="connsiteY60" fmla="*/ 6692901 h 6858000"/>
              <a:gd name="connsiteX61" fmla="*/ 6032502 w 12193200"/>
              <a:gd name="connsiteY61" fmla="*/ 6692901 h 6858000"/>
              <a:gd name="connsiteX62" fmla="*/ 6030914 w 12193200"/>
              <a:gd name="connsiteY62" fmla="*/ 6692901 h 6858000"/>
              <a:gd name="connsiteX63" fmla="*/ 6037264 w 12193200"/>
              <a:gd name="connsiteY63" fmla="*/ 6697664 h 6858000"/>
              <a:gd name="connsiteX64" fmla="*/ 6037264 w 12193200"/>
              <a:gd name="connsiteY64" fmla="*/ 6696076 h 6858000"/>
              <a:gd name="connsiteX65" fmla="*/ 6035677 w 12193200"/>
              <a:gd name="connsiteY65" fmla="*/ 6694489 h 6858000"/>
              <a:gd name="connsiteX66" fmla="*/ 6046790 w 12193200"/>
              <a:gd name="connsiteY66" fmla="*/ 6681789 h 6858000"/>
              <a:gd name="connsiteX67" fmla="*/ 6045202 w 12193200"/>
              <a:gd name="connsiteY67" fmla="*/ 6700839 h 6858000"/>
              <a:gd name="connsiteX68" fmla="*/ 6048378 w 12193200"/>
              <a:gd name="connsiteY68" fmla="*/ 6702426 h 6858000"/>
              <a:gd name="connsiteX69" fmla="*/ 6061077 w 12193200"/>
              <a:gd name="connsiteY69" fmla="*/ 6686551 h 6858000"/>
              <a:gd name="connsiteX70" fmla="*/ 6057902 w 12193200"/>
              <a:gd name="connsiteY70" fmla="*/ 6704014 h 6858000"/>
              <a:gd name="connsiteX71" fmla="*/ 6056315 w 12193200"/>
              <a:gd name="connsiteY71" fmla="*/ 6705601 h 6858000"/>
              <a:gd name="connsiteX72" fmla="*/ 6064252 w 12193200"/>
              <a:gd name="connsiteY72" fmla="*/ 6708776 h 6858000"/>
              <a:gd name="connsiteX73" fmla="*/ 6064252 w 12193200"/>
              <a:gd name="connsiteY73" fmla="*/ 6707189 h 6858000"/>
              <a:gd name="connsiteX74" fmla="*/ 6062665 w 12193200"/>
              <a:gd name="connsiteY74" fmla="*/ 6705601 h 6858000"/>
              <a:gd name="connsiteX75" fmla="*/ 6065840 w 12193200"/>
              <a:gd name="connsiteY75" fmla="*/ 6684964 h 6858000"/>
              <a:gd name="connsiteX76" fmla="*/ 6067427 w 12193200"/>
              <a:gd name="connsiteY76" fmla="*/ 6683376 h 6858000"/>
              <a:gd name="connsiteX77" fmla="*/ 6067427 w 12193200"/>
              <a:gd name="connsiteY77" fmla="*/ 6681789 h 6858000"/>
              <a:gd name="connsiteX78" fmla="*/ 6061077 w 12193200"/>
              <a:gd name="connsiteY78" fmla="*/ 6680201 h 6858000"/>
              <a:gd name="connsiteX79" fmla="*/ 6051552 w 12193200"/>
              <a:gd name="connsiteY79" fmla="*/ 6691314 h 6858000"/>
              <a:gd name="connsiteX80" fmla="*/ 6051552 w 12193200"/>
              <a:gd name="connsiteY80" fmla="*/ 6675439 h 6858000"/>
              <a:gd name="connsiteX81" fmla="*/ 6025635 w 12193200"/>
              <a:gd name="connsiteY81" fmla="*/ 6666270 h 6858000"/>
              <a:gd name="connsiteX82" fmla="*/ 6032350 w 12193200"/>
              <a:gd name="connsiteY82" fmla="*/ 6666548 h 6858000"/>
              <a:gd name="connsiteX83" fmla="*/ 6033006 w 12193200"/>
              <a:gd name="connsiteY83" fmla="*/ 6667183 h 6858000"/>
              <a:gd name="connsiteX84" fmla="*/ 6030385 w 12193200"/>
              <a:gd name="connsiteY84" fmla="*/ 6679566 h 6858000"/>
              <a:gd name="connsiteX85" fmla="*/ 6022850 w 12193200"/>
              <a:gd name="connsiteY85" fmla="*/ 6683376 h 6858000"/>
              <a:gd name="connsiteX86" fmla="*/ 6018919 w 12193200"/>
              <a:gd name="connsiteY86" fmla="*/ 6681789 h 6858000"/>
              <a:gd name="connsiteX87" fmla="*/ 6018592 w 12193200"/>
              <a:gd name="connsiteY87" fmla="*/ 6681471 h 6858000"/>
              <a:gd name="connsiteX88" fmla="*/ 6016627 w 12193200"/>
              <a:gd name="connsiteY88" fmla="*/ 6678296 h 6858000"/>
              <a:gd name="connsiteX89" fmla="*/ 6020885 w 12193200"/>
              <a:gd name="connsiteY89" fmla="*/ 6670041 h 6858000"/>
              <a:gd name="connsiteX90" fmla="*/ 6025635 w 12193200"/>
              <a:gd name="connsiteY90" fmla="*/ 6666270 h 6858000"/>
              <a:gd name="connsiteX91" fmla="*/ 6168820 w 12193200"/>
              <a:gd name="connsiteY91" fmla="*/ 6665913 h 6858000"/>
              <a:gd name="connsiteX92" fmla="*/ 6149976 w 12193200"/>
              <a:gd name="connsiteY92" fmla="*/ 6677555 h 6858000"/>
              <a:gd name="connsiteX93" fmla="*/ 6150275 w 12193200"/>
              <a:gd name="connsiteY93" fmla="*/ 6678813 h 6858000"/>
              <a:gd name="connsiteX94" fmla="*/ 6152369 w 12193200"/>
              <a:gd name="connsiteY94" fmla="*/ 6678813 h 6858000"/>
              <a:gd name="connsiteX95" fmla="*/ 6161342 w 12193200"/>
              <a:gd name="connsiteY95" fmla="*/ 6698006 h 6858000"/>
              <a:gd name="connsiteX96" fmla="*/ 6161043 w 12193200"/>
              <a:gd name="connsiteY96" fmla="*/ 6699580 h 6858000"/>
              <a:gd name="connsiteX97" fmla="*/ 6161641 w 12193200"/>
              <a:gd name="connsiteY97" fmla="*/ 6700838 h 6858000"/>
              <a:gd name="connsiteX98" fmla="*/ 6168221 w 12193200"/>
              <a:gd name="connsiteY98" fmla="*/ 6697063 h 6858000"/>
              <a:gd name="connsiteX99" fmla="*/ 6167623 w 12193200"/>
              <a:gd name="connsiteY99" fmla="*/ 6696433 h 6858000"/>
              <a:gd name="connsiteX100" fmla="*/ 6165829 w 12193200"/>
              <a:gd name="connsiteY100" fmla="*/ 6696119 h 6858000"/>
              <a:gd name="connsiteX101" fmla="*/ 6161342 w 12193200"/>
              <a:gd name="connsiteY101" fmla="*/ 6686050 h 6858000"/>
              <a:gd name="connsiteX102" fmla="*/ 6167623 w 12193200"/>
              <a:gd name="connsiteY102" fmla="*/ 6682589 h 6858000"/>
              <a:gd name="connsiteX103" fmla="*/ 6170614 w 12193200"/>
              <a:gd name="connsiteY103" fmla="*/ 6682589 h 6858000"/>
              <a:gd name="connsiteX104" fmla="*/ 6168221 w 12193200"/>
              <a:gd name="connsiteY104" fmla="*/ 6677555 h 6858000"/>
              <a:gd name="connsiteX105" fmla="*/ 6166427 w 12193200"/>
              <a:gd name="connsiteY105" fmla="*/ 6679757 h 6858000"/>
              <a:gd name="connsiteX106" fmla="*/ 6159847 w 12193200"/>
              <a:gd name="connsiteY106" fmla="*/ 6683533 h 6858000"/>
              <a:gd name="connsiteX107" fmla="*/ 6156556 w 12193200"/>
              <a:gd name="connsiteY107" fmla="*/ 6676296 h 6858000"/>
              <a:gd name="connsiteX108" fmla="*/ 6164034 w 12193200"/>
              <a:gd name="connsiteY108" fmla="*/ 6671891 h 6858000"/>
              <a:gd name="connsiteX109" fmla="*/ 6167025 w 12193200"/>
              <a:gd name="connsiteY109" fmla="*/ 6671262 h 6858000"/>
              <a:gd name="connsiteX110" fmla="*/ 6167324 w 12193200"/>
              <a:gd name="connsiteY110" fmla="*/ 6669060 h 6858000"/>
              <a:gd name="connsiteX111" fmla="*/ 6168820 w 12193200"/>
              <a:gd name="connsiteY111" fmla="*/ 6665913 h 6858000"/>
              <a:gd name="connsiteX112" fmla="*/ 6025672 w 12193200"/>
              <a:gd name="connsiteY112" fmla="*/ 6661465 h 6858000"/>
              <a:gd name="connsiteX113" fmla="*/ 6015944 w 12193200"/>
              <a:gd name="connsiteY113" fmla="*/ 6667428 h 6858000"/>
              <a:gd name="connsiteX114" fmla="*/ 6016571 w 12193200"/>
              <a:gd name="connsiteY114" fmla="*/ 6683746 h 6858000"/>
              <a:gd name="connsiteX115" fmla="*/ 6016885 w 12193200"/>
              <a:gd name="connsiteY115" fmla="*/ 6684060 h 6858000"/>
              <a:gd name="connsiteX116" fmla="*/ 6033517 w 12193200"/>
              <a:gd name="connsiteY116" fmla="*/ 6683746 h 6858000"/>
              <a:gd name="connsiteX117" fmla="*/ 6038538 w 12193200"/>
              <a:gd name="connsiteY117" fmla="*/ 6674018 h 6858000"/>
              <a:gd name="connsiteX118" fmla="*/ 6035714 w 12193200"/>
              <a:gd name="connsiteY118" fmla="*/ 6665231 h 6858000"/>
              <a:gd name="connsiteX119" fmla="*/ 6035400 w 12193200"/>
              <a:gd name="connsiteY119" fmla="*/ 6664603 h 6858000"/>
              <a:gd name="connsiteX120" fmla="*/ 6035087 w 12193200"/>
              <a:gd name="connsiteY120" fmla="*/ 6664289 h 6858000"/>
              <a:gd name="connsiteX121" fmla="*/ 6034773 w 12193200"/>
              <a:gd name="connsiteY121" fmla="*/ 6663976 h 6858000"/>
              <a:gd name="connsiteX122" fmla="*/ 6025672 w 12193200"/>
              <a:gd name="connsiteY122" fmla="*/ 6661465 h 6858000"/>
              <a:gd name="connsiteX123" fmla="*/ 6183041 w 12193200"/>
              <a:gd name="connsiteY123" fmla="*/ 6654801 h 6858000"/>
              <a:gd name="connsiteX124" fmla="*/ 6178167 w 12193200"/>
              <a:gd name="connsiteY124" fmla="*/ 6658970 h 6858000"/>
              <a:gd name="connsiteX125" fmla="*/ 6176034 w 12193200"/>
              <a:gd name="connsiteY125" fmla="*/ 6679175 h 6858000"/>
              <a:gd name="connsiteX126" fmla="*/ 6194619 w 12193200"/>
              <a:gd name="connsiteY126" fmla="*/ 6679175 h 6858000"/>
              <a:gd name="connsiteX127" fmla="*/ 6199189 w 12193200"/>
              <a:gd name="connsiteY127" fmla="*/ 6670195 h 6858000"/>
              <a:gd name="connsiteX128" fmla="*/ 6195533 w 12193200"/>
              <a:gd name="connsiteY128" fmla="*/ 6665705 h 6858000"/>
              <a:gd name="connsiteX129" fmla="*/ 6194619 w 12193200"/>
              <a:gd name="connsiteY129" fmla="*/ 6666347 h 6858000"/>
              <a:gd name="connsiteX130" fmla="*/ 6192791 w 12193200"/>
              <a:gd name="connsiteY130" fmla="*/ 6676609 h 6858000"/>
              <a:gd name="connsiteX131" fmla="*/ 6181213 w 12193200"/>
              <a:gd name="connsiteY131" fmla="*/ 6675327 h 6858000"/>
              <a:gd name="connsiteX132" fmla="*/ 6190354 w 12193200"/>
              <a:gd name="connsiteY132" fmla="*/ 6666026 h 6858000"/>
              <a:gd name="connsiteX133" fmla="*/ 6191877 w 12193200"/>
              <a:gd name="connsiteY133" fmla="*/ 6666347 h 6858000"/>
              <a:gd name="connsiteX134" fmla="*/ 6192791 w 12193200"/>
              <a:gd name="connsiteY134" fmla="*/ 6665385 h 6858000"/>
              <a:gd name="connsiteX135" fmla="*/ 6188830 w 12193200"/>
              <a:gd name="connsiteY135" fmla="*/ 6661215 h 6858000"/>
              <a:gd name="connsiteX136" fmla="*/ 6188221 w 12193200"/>
              <a:gd name="connsiteY136" fmla="*/ 6662178 h 6858000"/>
              <a:gd name="connsiteX137" fmla="*/ 6188221 w 12193200"/>
              <a:gd name="connsiteY137" fmla="*/ 6664743 h 6858000"/>
              <a:gd name="connsiteX138" fmla="*/ 6179081 w 12193200"/>
              <a:gd name="connsiteY138" fmla="*/ 6673082 h 6858000"/>
              <a:gd name="connsiteX139" fmla="*/ 6179081 w 12193200"/>
              <a:gd name="connsiteY139" fmla="*/ 6661857 h 6858000"/>
              <a:gd name="connsiteX140" fmla="*/ 6186393 w 12193200"/>
              <a:gd name="connsiteY140" fmla="*/ 6660253 h 6858000"/>
              <a:gd name="connsiteX141" fmla="*/ 6187002 w 12193200"/>
              <a:gd name="connsiteY141" fmla="*/ 6658970 h 6858000"/>
              <a:gd name="connsiteX142" fmla="*/ 6183041 w 12193200"/>
              <a:gd name="connsiteY142" fmla="*/ 6654801 h 6858000"/>
              <a:gd name="connsiteX143" fmla="*/ 6192092 w 12193200"/>
              <a:gd name="connsiteY143" fmla="*/ 6643688 h 6858000"/>
              <a:gd name="connsiteX144" fmla="*/ 6186489 w 12193200"/>
              <a:gd name="connsiteY144" fmla="*/ 6650991 h 6858000"/>
              <a:gd name="connsiteX145" fmla="*/ 6188046 w 12193200"/>
              <a:gd name="connsiteY145" fmla="*/ 6651943 h 6858000"/>
              <a:gd name="connsiteX146" fmla="*/ 6189602 w 12193200"/>
              <a:gd name="connsiteY146" fmla="*/ 6650991 h 6858000"/>
              <a:gd name="connsiteX147" fmla="*/ 6205477 w 12193200"/>
              <a:gd name="connsiteY147" fmla="*/ 6664326 h 6858000"/>
              <a:gd name="connsiteX148" fmla="*/ 6205166 w 12193200"/>
              <a:gd name="connsiteY148" fmla="*/ 6666231 h 6858000"/>
              <a:gd name="connsiteX149" fmla="*/ 6205788 w 12193200"/>
              <a:gd name="connsiteY149" fmla="*/ 6667501 h 6858000"/>
              <a:gd name="connsiteX150" fmla="*/ 6218239 w 12193200"/>
              <a:gd name="connsiteY150" fmla="*/ 6652896 h 6858000"/>
              <a:gd name="connsiteX151" fmla="*/ 6215438 w 12193200"/>
              <a:gd name="connsiteY151" fmla="*/ 6645911 h 6858000"/>
              <a:gd name="connsiteX152" fmla="*/ 6213881 w 12193200"/>
              <a:gd name="connsiteY152" fmla="*/ 6647816 h 6858000"/>
              <a:gd name="connsiteX153" fmla="*/ 6214193 w 12193200"/>
              <a:gd name="connsiteY153" fmla="*/ 6652261 h 6858000"/>
              <a:gd name="connsiteX154" fmla="*/ 6208901 w 12193200"/>
              <a:gd name="connsiteY154" fmla="*/ 6660199 h 6858000"/>
              <a:gd name="connsiteX155" fmla="*/ 6192715 w 12193200"/>
              <a:gd name="connsiteY155" fmla="*/ 6646546 h 6858000"/>
              <a:gd name="connsiteX156" fmla="*/ 6193337 w 12193200"/>
              <a:gd name="connsiteY156" fmla="*/ 6644641 h 6858000"/>
              <a:gd name="connsiteX157" fmla="*/ 6192092 w 12193200"/>
              <a:gd name="connsiteY157" fmla="*/ 6643688 h 6858000"/>
              <a:gd name="connsiteX158" fmla="*/ 6008688 w 12193200"/>
              <a:gd name="connsiteY158" fmla="*/ 6637338 h 6858000"/>
              <a:gd name="connsiteX159" fmla="*/ 6008688 w 12193200"/>
              <a:gd name="connsiteY159" fmla="*/ 6638926 h 6858000"/>
              <a:gd name="connsiteX160" fmla="*/ 5991226 w 12193200"/>
              <a:gd name="connsiteY160" fmla="*/ 6651626 h 6858000"/>
              <a:gd name="connsiteX161" fmla="*/ 5989638 w 12193200"/>
              <a:gd name="connsiteY161" fmla="*/ 6650038 h 6858000"/>
              <a:gd name="connsiteX162" fmla="*/ 5988051 w 12193200"/>
              <a:gd name="connsiteY162" fmla="*/ 6651626 h 6858000"/>
              <a:gd name="connsiteX163" fmla="*/ 5992813 w 12193200"/>
              <a:gd name="connsiteY163" fmla="*/ 6657976 h 6858000"/>
              <a:gd name="connsiteX164" fmla="*/ 5994401 w 12193200"/>
              <a:gd name="connsiteY164" fmla="*/ 6656389 h 6858000"/>
              <a:gd name="connsiteX165" fmla="*/ 5994401 w 12193200"/>
              <a:gd name="connsiteY165" fmla="*/ 6654801 h 6858000"/>
              <a:gd name="connsiteX166" fmla="*/ 6005513 w 12193200"/>
              <a:gd name="connsiteY166" fmla="*/ 6645276 h 6858000"/>
              <a:gd name="connsiteX167" fmla="*/ 6000751 w 12193200"/>
              <a:gd name="connsiteY167" fmla="*/ 6669089 h 6858000"/>
              <a:gd name="connsiteX168" fmla="*/ 6003926 w 12193200"/>
              <a:gd name="connsiteY168" fmla="*/ 6670676 h 6858000"/>
              <a:gd name="connsiteX169" fmla="*/ 6019801 w 12193200"/>
              <a:gd name="connsiteY169" fmla="*/ 6654801 h 6858000"/>
              <a:gd name="connsiteX170" fmla="*/ 6021389 w 12193200"/>
              <a:gd name="connsiteY170" fmla="*/ 6654801 h 6858000"/>
              <a:gd name="connsiteX171" fmla="*/ 6022976 w 12193200"/>
              <a:gd name="connsiteY171" fmla="*/ 6653213 h 6858000"/>
              <a:gd name="connsiteX172" fmla="*/ 6018213 w 12193200"/>
              <a:gd name="connsiteY172" fmla="*/ 6650038 h 6858000"/>
              <a:gd name="connsiteX173" fmla="*/ 6018213 w 12193200"/>
              <a:gd name="connsiteY173" fmla="*/ 6651626 h 6858000"/>
              <a:gd name="connsiteX174" fmla="*/ 6007101 w 12193200"/>
              <a:gd name="connsiteY174" fmla="*/ 6662739 h 6858000"/>
              <a:gd name="connsiteX175" fmla="*/ 6011863 w 12193200"/>
              <a:gd name="connsiteY175" fmla="*/ 6640513 h 6858000"/>
              <a:gd name="connsiteX176" fmla="*/ 5994618 w 12193200"/>
              <a:gd name="connsiteY176" fmla="*/ 6633181 h 6858000"/>
              <a:gd name="connsiteX177" fmla="*/ 5993535 w 12193200"/>
              <a:gd name="connsiteY177" fmla="*/ 6636810 h 6858000"/>
              <a:gd name="connsiteX178" fmla="*/ 5998226 w 12193200"/>
              <a:gd name="connsiteY178" fmla="*/ 6638321 h 6858000"/>
              <a:gd name="connsiteX179" fmla="*/ 6000031 w 12193200"/>
              <a:gd name="connsiteY179" fmla="*/ 6634693 h 6858000"/>
              <a:gd name="connsiteX180" fmla="*/ 5994618 w 12193200"/>
              <a:gd name="connsiteY180" fmla="*/ 6633181 h 6858000"/>
              <a:gd name="connsiteX181" fmla="*/ 6202364 w 12193200"/>
              <a:gd name="connsiteY181" fmla="*/ 6627813 h 6858000"/>
              <a:gd name="connsiteX182" fmla="*/ 6199189 w 12193200"/>
              <a:gd name="connsiteY182" fmla="*/ 6635751 h 6858000"/>
              <a:gd name="connsiteX183" fmla="*/ 6202364 w 12193200"/>
              <a:gd name="connsiteY183" fmla="*/ 6634163 h 6858000"/>
              <a:gd name="connsiteX184" fmla="*/ 6219827 w 12193200"/>
              <a:gd name="connsiteY184" fmla="*/ 6645276 h 6858000"/>
              <a:gd name="connsiteX185" fmla="*/ 6219827 w 12193200"/>
              <a:gd name="connsiteY185" fmla="*/ 6646864 h 6858000"/>
              <a:gd name="connsiteX186" fmla="*/ 6221415 w 12193200"/>
              <a:gd name="connsiteY186" fmla="*/ 6648451 h 6858000"/>
              <a:gd name="connsiteX187" fmla="*/ 6226177 w 12193200"/>
              <a:gd name="connsiteY187" fmla="*/ 6640514 h 6858000"/>
              <a:gd name="connsiteX188" fmla="*/ 6224590 w 12193200"/>
              <a:gd name="connsiteY188" fmla="*/ 6640514 h 6858000"/>
              <a:gd name="connsiteX189" fmla="*/ 6223002 w 12193200"/>
              <a:gd name="connsiteY189" fmla="*/ 6640514 h 6858000"/>
              <a:gd name="connsiteX190" fmla="*/ 6202364 w 12193200"/>
              <a:gd name="connsiteY190" fmla="*/ 6629401 h 6858000"/>
              <a:gd name="connsiteX191" fmla="*/ 6203952 w 12193200"/>
              <a:gd name="connsiteY191" fmla="*/ 6629401 h 6858000"/>
              <a:gd name="connsiteX192" fmla="*/ 5997576 w 12193200"/>
              <a:gd name="connsiteY192" fmla="*/ 6616701 h 6858000"/>
              <a:gd name="connsiteX193" fmla="*/ 5997576 w 12193200"/>
              <a:gd name="connsiteY193" fmla="*/ 6619876 h 6858000"/>
              <a:gd name="connsiteX194" fmla="*/ 5976938 w 12193200"/>
              <a:gd name="connsiteY194" fmla="*/ 6627814 h 6858000"/>
              <a:gd name="connsiteX195" fmla="*/ 5975351 w 12193200"/>
              <a:gd name="connsiteY195" fmla="*/ 6626226 h 6858000"/>
              <a:gd name="connsiteX196" fmla="*/ 5978526 w 12193200"/>
              <a:gd name="connsiteY196" fmla="*/ 6635751 h 6858000"/>
              <a:gd name="connsiteX197" fmla="*/ 5980114 w 12193200"/>
              <a:gd name="connsiteY197" fmla="*/ 6634164 h 6858000"/>
              <a:gd name="connsiteX198" fmla="*/ 5980114 w 12193200"/>
              <a:gd name="connsiteY198" fmla="*/ 6632576 h 6858000"/>
              <a:gd name="connsiteX199" fmla="*/ 5999164 w 12193200"/>
              <a:gd name="connsiteY199" fmla="*/ 6623051 h 6858000"/>
              <a:gd name="connsiteX200" fmla="*/ 6000751 w 12193200"/>
              <a:gd name="connsiteY200" fmla="*/ 6624639 h 6858000"/>
              <a:gd name="connsiteX201" fmla="*/ 6002339 w 12193200"/>
              <a:gd name="connsiteY201" fmla="*/ 6624639 h 6858000"/>
              <a:gd name="connsiteX202" fmla="*/ 6213159 w 12193200"/>
              <a:gd name="connsiteY202" fmla="*/ 6604001 h 6858000"/>
              <a:gd name="connsiteX203" fmla="*/ 6209984 w 12193200"/>
              <a:gd name="connsiteY203" fmla="*/ 6609903 h 6858000"/>
              <a:gd name="connsiteX204" fmla="*/ 6215064 w 12193200"/>
              <a:gd name="connsiteY204" fmla="*/ 6629902 h 6858000"/>
              <a:gd name="connsiteX205" fmla="*/ 6233797 w 12193200"/>
              <a:gd name="connsiteY205" fmla="*/ 6622361 h 6858000"/>
              <a:gd name="connsiteX206" fmla="*/ 6234750 w 12193200"/>
              <a:gd name="connsiteY206" fmla="*/ 6611214 h 6858000"/>
              <a:gd name="connsiteX207" fmla="*/ 6229670 w 12193200"/>
              <a:gd name="connsiteY207" fmla="*/ 6608919 h 6858000"/>
              <a:gd name="connsiteX208" fmla="*/ 6228717 w 12193200"/>
              <a:gd name="connsiteY208" fmla="*/ 6609903 h 6858000"/>
              <a:gd name="connsiteX209" fmla="*/ 6230940 w 12193200"/>
              <a:gd name="connsiteY209" fmla="*/ 6620066 h 6858000"/>
              <a:gd name="connsiteX210" fmla="*/ 6216969 w 12193200"/>
              <a:gd name="connsiteY210" fmla="*/ 6622689 h 6858000"/>
              <a:gd name="connsiteX211" fmla="*/ 6211889 w 12193200"/>
              <a:gd name="connsiteY211" fmla="*/ 6611870 h 6858000"/>
              <a:gd name="connsiteX212" fmla="*/ 6218239 w 12193200"/>
              <a:gd name="connsiteY212" fmla="*/ 6607608 h 6858000"/>
              <a:gd name="connsiteX213" fmla="*/ 6218557 w 12193200"/>
              <a:gd name="connsiteY213" fmla="*/ 6605968 h 6858000"/>
              <a:gd name="connsiteX214" fmla="*/ 6213159 w 12193200"/>
              <a:gd name="connsiteY214" fmla="*/ 6604001 h 6858000"/>
              <a:gd name="connsiteX215" fmla="*/ 6124575 w 12193200"/>
              <a:gd name="connsiteY215" fmla="*/ 6600826 h 6858000"/>
              <a:gd name="connsiteX216" fmla="*/ 6145213 w 12193200"/>
              <a:gd name="connsiteY216" fmla="*/ 6600826 h 6858000"/>
              <a:gd name="connsiteX217" fmla="*/ 6124575 w 12193200"/>
              <a:gd name="connsiteY217" fmla="*/ 6642101 h 6858000"/>
              <a:gd name="connsiteX218" fmla="*/ 6061075 w 12193200"/>
              <a:gd name="connsiteY218" fmla="*/ 6600826 h 6858000"/>
              <a:gd name="connsiteX219" fmla="*/ 6083301 w 12193200"/>
              <a:gd name="connsiteY219" fmla="*/ 6600826 h 6858000"/>
              <a:gd name="connsiteX220" fmla="*/ 6083301 w 12193200"/>
              <a:gd name="connsiteY220" fmla="*/ 6642101 h 6858000"/>
              <a:gd name="connsiteX221" fmla="*/ 6061075 w 12193200"/>
              <a:gd name="connsiteY221" fmla="*/ 6600826 h 6858000"/>
              <a:gd name="connsiteX222" fmla="*/ 5979346 w 12193200"/>
              <a:gd name="connsiteY222" fmla="*/ 6594512 h 6858000"/>
              <a:gd name="connsiteX223" fmla="*/ 5969403 w 12193200"/>
              <a:gd name="connsiteY223" fmla="*/ 6611528 h 6858000"/>
              <a:gd name="connsiteX224" fmla="*/ 5975037 w 12193200"/>
              <a:gd name="connsiteY224" fmla="*/ 6619876 h 6858000"/>
              <a:gd name="connsiteX225" fmla="*/ 5981004 w 12193200"/>
              <a:gd name="connsiteY225" fmla="*/ 6618592 h 6858000"/>
              <a:gd name="connsiteX226" fmla="*/ 5981004 w 12193200"/>
              <a:gd name="connsiteY226" fmla="*/ 6617629 h 6858000"/>
              <a:gd name="connsiteX227" fmla="*/ 5972386 w 12193200"/>
              <a:gd name="connsiteY227" fmla="*/ 6610886 h 6858000"/>
              <a:gd name="connsiteX228" fmla="*/ 5980009 w 12193200"/>
              <a:gd name="connsiteY228" fmla="*/ 6600933 h 6858000"/>
              <a:gd name="connsiteX229" fmla="*/ 5983324 w 12193200"/>
              <a:gd name="connsiteY229" fmla="*/ 6613455 h 6858000"/>
              <a:gd name="connsiteX230" fmla="*/ 5982330 w 12193200"/>
              <a:gd name="connsiteY230" fmla="*/ 6614739 h 6858000"/>
              <a:gd name="connsiteX231" fmla="*/ 5982992 w 12193200"/>
              <a:gd name="connsiteY231" fmla="*/ 6616023 h 6858000"/>
              <a:gd name="connsiteX232" fmla="*/ 5988959 w 12193200"/>
              <a:gd name="connsiteY232" fmla="*/ 6614418 h 6858000"/>
              <a:gd name="connsiteX233" fmla="*/ 5988296 w 12193200"/>
              <a:gd name="connsiteY233" fmla="*/ 6613134 h 6858000"/>
              <a:gd name="connsiteX234" fmla="*/ 5986307 w 12193200"/>
              <a:gd name="connsiteY234" fmla="*/ 6612171 h 6858000"/>
              <a:gd name="connsiteX235" fmla="*/ 5983324 w 12193200"/>
              <a:gd name="connsiteY235" fmla="*/ 6599970 h 6858000"/>
              <a:gd name="connsiteX236" fmla="*/ 5993268 w 12193200"/>
              <a:gd name="connsiteY236" fmla="*/ 6604786 h 6858000"/>
              <a:gd name="connsiteX237" fmla="*/ 5991279 w 12193200"/>
              <a:gd name="connsiteY237" fmla="*/ 6612492 h 6858000"/>
              <a:gd name="connsiteX238" fmla="*/ 5991942 w 12193200"/>
              <a:gd name="connsiteY238" fmla="*/ 6613455 h 6858000"/>
              <a:gd name="connsiteX239" fmla="*/ 5997577 w 12193200"/>
              <a:gd name="connsiteY239" fmla="*/ 6611850 h 6858000"/>
              <a:gd name="connsiteX240" fmla="*/ 5996583 w 12193200"/>
              <a:gd name="connsiteY240" fmla="*/ 6605749 h 6858000"/>
              <a:gd name="connsiteX241" fmla="*/ 5979346 w 12193200"/>
              <a:gd name="connsiteY241" fmla="*/ 6594512 h 6858000"/>
              <a:gd name="connsiteX242" fmla="*/ 6213477 w 12193200"/>
              <a:gd name="connsiteY242" fmla="*/ 6592888 h 6858000"/>
              <a:gd name="connsiteX243" fmla="*/ 6211889 w 12193200"/>
              <a:gd name="connsiteY243" fmla="*/ 6600826 h 6858000"/>
              <a:gd name="connsiteX244" fmla="*/ 6213477 w 12193200"/>
              <a:gd name="connsiteY244" fmla="*/ 6600826 h 6858000"/>
              <a:gd name="connsiteX245" fmla="*/ 6215064 w 12193200"/>
              <a:gd name="connsiteY245" fmla="*/ 6599238 h 6858000"/>
              <a:gd name="connsiteX246" fmla="*/ 6235702 w 12193200"/>
              <a:gd name="connsiteY246" fmla="*/ 6602413 h 6858000"/>
              <a:gd name="connsiteX247" fmla="*/ 6235702 w 12193200"/>
              <a:gd name="connsiteY247" fmla="*/ 6605588 h 6858000"/>
              <a:gd name="connsiteX248" fmla="*/ 6237290 w 12193200"/>
              <a:gd name="connsiteY248" fmla="*/ 6605588 h 6858000"/>
              <a:gd name="connsiteX249" fmla="*/ 6238877 w 12193200"/>
              <a:gd name="connsiteY249" fmla="*/ 6596063 h 6858000"/>
              <a:gd name="connsiteX250" fmla="*/ 6237290 w 12193200"/>
              <a:gd name="connsiteY250" fmla="*/ 6597651 h 6858000"/>
              <a:gd name="connsiteX251" fmla="*/ 6215064 w 12193200"/>
              <a:gd name="connsiteY251" fmla="*/ 6594476 h 6858000"/>
              <a:gd name="connsiteX252" fmla="*/ 6215064 w 12193200"/>
              <a:gd name="connsiteY252" fmla="*/ 6592888 h 6858000"/>
              <a:gd name="connsiteX253" fmla="*/ 4702533 w 12193200"/>
              <a:gd name="connsiteY253" fmla="*/ 6572250 h 6858000"/>
              <a:gd name="connsiteX254" fmla="*/ 4703764 w 12193200"/>
              <a:gd name="connsiteY254" fmla="*/ 6574543 h 6858000"/>
              <a:gd name="connsiteX255" fmla="*/ 4703764 w 12193200"/>
              <a:gd name="connsiteY255" fmla="*/ 6578474 h 6858000"/>
              <a:gd name="connsiteX256" fmla="*/ 4701300 w 12193200"/>
              <a:gd name="connsiteY256" fmla="*/ 6587647 h 6858000"/>
              <a:gd name="connsiteX257" fmla="*/ 4690519 w 12193200"/>
              <a:gd name="connsiteY257" fmla="*/ 6592888 h 6858000"/>
              <a:gd name="connsiteX258" fmla="*/ 4683126 w 12193200"/>
              <a:gd name="connsiteY258" fmla="*/ 6585026 h 6858000"/>
              <a:gd name="connsiteX259" fmla="*/ 4688671 w 12193200"/>
              <a:gd name="connsiteY259" fmla="*/ 6576509 h 6858000"/>
              <a:gd name="connsiteX260" fmla="*/ 4700376 w 12193200"/>
              <a:gd name="connsiteY260" fmla="*/ 6572905 h 6858000"/>
              <a:gd name="connsiteX261" fmla="*/ 4701916 w 12193200"/>
              <a:gd name="connsiteY261" fmla="*/ 6572578 h 6858000"/>
              <a:gd name="connsiteX262" fmla="*/ 4702533 w 12193200"/>
              <a:gd name="connsiteY262" fmla="*/ 6572250 h 6858000"/>
              <a:gd name="connsiteX263" fmla="*/ 5969299 w 12193200"/>
              <a:gd name="connsiteY263" fmla="*/ 6570663 h 6858000"/>
              <a:gd name="connsiteX264" fmla="*/ 5988051 w 12193200"/>
              <a:gd name="connsiteY264" fmla="*/ 6571313 h 6858000"/>
              <a:gd name="connsiteX265" fmla="*/ 5987456 w 12193200"/>
              <a:gd name="connsiteY265" fmla="*/ 6577158 h 6858000"/>
              <a:gd name="connsiteX266" fmla="*/ 5979717 w 12193200"/>
              <a:gd name="connsiteY266" fmla="*/ 6584627 h 6858000"/>
              <a:gd name="connsiteX267" fmla="*/ 5969299 w 12193200"/>
              <a:gd name="connsiteY267" fmla="*/ 6575859 h 6858000"/>
              <a:gd name="connsiteX268" fmla="*/ 5969299 w 12193200"/>
              <a:gd name="connsiteY268" fmla="*/ 6570663 h 6858000"/>
              <a:gd name="connsiteX269" fmla="*/ 5966140 w 12193200"/>
              <a:gd name="connsiteY269" fmla="*/ 6562726 h 6858000"/>
              <a:gd name="connsiteX270" fmla="*/ 5966140 w 12193200"/>
              <a:gd name="connsiteY270" fmla="*/ 6576220 h 6858000"/>
              <a:gd name="connsiteX271" fmla="*/ 5980263 w 12193200"/>
              <a:gd name="connsiteY271" fmla="*/ 6589714 h 6858000"/>
              <a:gd name="connsiteX272" fmla="*/ 5992187 w 12193200"/>
              <a:gd name="connsiteY272" fmla="*/ 6574935 h 6858000"/>
              <a:gd name="connsiteX273" fmla="*/ 5992814 w 12193200"/>
              <a:gd name="connsiteY273" fmla="*/ 6563369 h 6858000"/>
              <a:gd name="connsiteX274" fmla="*/ 5991245 w 12193200"/>
              <a:gd name="connsiteY274" fmla="*/ 6563369 h 6858000"/>
              <a:gd name="connsiteX275" fmla="*/ 5990304 w 12193200"/>
              <a:gd name="connsiteY275" fmla="*/ 6564975 h 6858000"/>
              <a:gd name="connsiteX276" fmla="*/ 5968964 w 12193200"/>
              <a:gd name="connsiteY276" fmla="*/ 6564654 h 6858000"/>
              <a:gd name="connsiteX277" fmla="*/ 5967709 w 12193200"/>
              <a:gd name="connsiteY277" fmla="*/ 6562726 h 6858000"/>
              <a:gd name="connsiteX278" fmla="*/ 5966140 w 12193200"/>
              <a:gd name="connsiteY278" fmla="*/ 6562726 h 6858000"/>
              <a:gd name="connsiteX279" fmla="*/ 6213476 w 12193200"/>
              <a:gd name="connsiteY279" fmla="*/ 6561138 h 6858000"/>
              <a:gd name="connsiteX280" fmla="*/ 6215027 w 12193200"/>
              <a:gd name="connsiteY280" fmla="*/ 6566418 h 6858000"/>
              <a:gd name="connsiteX281" fmla="*/ 6214717 w 12193200"/>
              <a:gd name="connsiteY281" fmla="*/ 6585986 h 6858000"/>
              <a:gd name="connsiteX282" fmla="*/ 6213786 w 12193200"/>
              <a:gd name="connsiteY282" fmla="*/ 6589713 h 6858000"/>
              <a:gd name="connsiteX283" fmla="*/ 6219370 w 12193200"/>
              <a:gd name="connsiteY283" fmla="*/ 6585986 h 6858000"/>
              <a:gd name="connsiteX284" fmla="*/ 6218129 w 12193200"/>
              <a:gd name="connsiteY284" fmla="*/ 6585365 h 6858000"/>
              <a:gd name="connsiteX285" fmla="*/ 6217819 w 12193200"/>
              <a:gd name="connsiteY285" fmla="*/ 6579153 h 6858000"/>
              <a:gd name="connsiteX286" fmla="*/ 6238913 w 12193200"/>
              <a:gd name="connsiteY286" fmla="*/ 6578842 h 6858000"/>
              <a:gd name="connsiteX287" fmla="*/ 6239844 w 12193200"/>
              <a:gd name="connsiteY287" fmla="*/ 6580706 h 6858000"/>
              <a:gd name="connsiteX288" fmla="*/ 6240464 w 12193200"/>
              <a:gd name="connsiteY288" fmla="*/ 6580706 h 6858000"/>
              <a:gd name="connsiteX289" fmla="*/ 6240464 w 12193200"/>
              <a:gd name="connsiteY289" fmla="*/ 6572941 h 6858000"/>
              <a:gd name="connsiteX290" fmla="*/ 6239223 w 12193200"/>
              <a:gd name="connsiteY290" fmla="*/ 6572941 h 6858000"/>
              <a:gd name="connsiteX291" fmla="*/ 6238913 w 12193200"/>
              <a:gd name="connsiteY291" fmla="*/ 6573873 h 6858000"/>
              <a:gd name="connsiteX292" fmla="*/ 6217509 w 12193200"/>
              <a:gd name="connsiteY292" fmla="*/ 6574183 h 6858000"/>
              <a:gd name="connsiteX293" fmla="*/ 6218440 w 12193200"/>
              <a:gd name="connsiteY293" fmla="*/ 6566108 h 6858000"/>
              <a:gd name="connsiteX294" fmla="*/ 6219991 w 12193200"/>
              <a:gd name="connsiteY294" fmla="*/ 6565487 h 6858000"/>
              <a:gd name="connsiteX295" fmla="*/ 6213476 w 12193200"/>
              <a:gd name="connsiteY295" fmla="*/ 6561138 h 6858000"/>
              <a:gd name="connsiteX296" fmla="*/ 5979056 w 12193200"/>
              <a:gd name="connsiteY296" fmla="*/ 6553957 h 6858000"/>
              <a:gd name="connsiteX297" fmla="*/ 5977544 w 12193200"/>
              <a:gd name="connsiteY297" fmla="*/ 6558493 h 6858000"/>
              <a:gd name="connsiteX298" fmla="*/ 5981172 w 12193200"/>
              <a:gd name="connsiteY298" fmla="*/ 6560383 h 6858000"/>
              <a:gd name="connsiteX299" fmla="*/ 5982684 w 12193200"/>
              <a:gd name="connsiteY299" fmla="*/ 6555091 h 6858000"/>
              <a:gd name="connsiteX300" fmla="*/ 5979056 w 12193200"/>
              <a:gd name="connsiteY300" fmla="*/ 6553957 h 6858000"/>
              <a:gd name="connsiteX301" fmla="*/ 4916817 w 12193200"/>
              <a:gd name="connsiteY301" fmla="*/ 6545262 h 6858000"/>
              <a:gd name="connsiteX302" fmla="*/ 4933952 w 12193200"/>
              <a:gd name="connsiteY302" fmla="*/ 6570809 h 6858000"/>
              <a:gd name="connsiteX303" fmla="*/ 4917751 w 12193200"/>
              <a:gd name="connsiteY303" fmla="*/ 6592887 h 6858000"/>
              <a:gd name="connsiteX304" fmla="*/ 4900614 w 12193200"/>
              <a:gd name="connsiteY304" fmla="*/ 6568602 h 6858000"/>
              <a:gd name="connsiteX305" fmla="*/ 4916817 w 12193200"/>
              <a:gd name="connsiteY305" fmla="*/ 6545262 h 6858000"/>
              <a:gd name="connsiteX306" fmla="*/ 4845052 w 12193200"/>
              <a:gd name="connsiteY306" fmla="*/ 6545262 h 6858000"/>
              <a:gd name="connsiteX307" fmla="*/ 4859339 w 12193200"/>
              <a:gd name="connsiteY307" fmla="*/ 6568574 h 6858000"/>
              <a:gd name="connsiteX308" fmla="*/ 4841560 w 12193200"/>
              <a:gd name="connsiteY308" fmla="*/ 6594475 h 6858000"/>
              <a:gd name="connsiteX309" fmla="*/ 4832352 w 12193200"/>
              <a:gd name="connsiteY309" fmla="*/ 6589295 h 6858000"/>
              <a:gd name="connsiteX310" fmla="*/ 4830764 w 12193200"/>
              <a:gd name="connsiteY310" fmla="*/ 6573106 h 6858000"/>
              <a:gd name="connsiteX311" fmla="*/ 4832987 w 12193200"/>
              <a:gd name="connsiteY311" fmla="*/ 6555623 h 6858000"/>
              <a:gd name="connsiteX312" fmla="*/ 4845052 w 12193200"/>
              <a:gd name="connsiteY312" fmla="*/ 6545262 h 6858000"/>
              <a:gd name="connsiteX313" fmla="*/ 5068752 w 12193200"/>
              <a:gd name="connsiteY313" fmla="*/ 6543675 h 6858000"/>
              <a:gd name="connsiteX314" fmla="*/ 5080227 w 12193200"/>
              <a:gd name="connsiteY314" fmla="*/ 6550343 h 6858000"/>
              <a:gd name="connsiteX315" fmla="*/ 5083177 w 12193200"/>
              <a:gd name="connsiteY315" fmla="*/ 6567805 h 6858000"/>
              <a:gd name="connsiteX316" fmla="*/ 5068752 w 12193200"/>
              <a:gd name="connsiteY316" fmla="*/ 6591300 h 6858000"/>
              <a:gd name="connsiteX317" fmla="*/ 5053014 w 12193200"/>
              <a:gd name="connsiteY317" fmla="*/ 6566853 h 6858000"/>
              <a:gd name="connsiteX318" fmla="*/ 5068752 w 12193200"/>
              <a:gd name="connsiteY318" fmla="*/ 6543675 h 6858000"/>
              <a:gd name="connsiteX319" fmla="*/ 4763434 w 12193200"/>
              <a:gd name="connsiteY319" fmla="*/ 6543675 h 6858000"/>
              <a:gd name="connsiteX320" fmla="*/ 4773994 w 12193200"/>
              <a:gd name="connsiteY320" fmla="*/ 6550343 h 6858000"/>
              <a:gd name="connsiteX321" fmla="*/ 4776789 w 12193200"/>
              <a:gd name="connsiteY321" fmla="*/ 6567805 h 6858000"/>
              <a:gd name="connsiteX322" fmla="*/ 4763434 w 12193200"/>
              <a:gd name="connsiteY322" fmla="*/ 6591300 h 6858000"/>
              <a:gd name="connsiteX323" fmla="*/ 4748214 w 12193200"/>
              <a:gd name="connsiteY323" fmla="*/ 6566853 h 6858000"/>
              <a:gd name="connsiteX324" fmla="*/ 4763434 w 12193200"/>
              <a:gd name="connsiteY324" fmla="*/ 6543675 h 6858000"/>
              <a:gd name="connsiteX325" fmla="*/ 5755245 w 12193200"/>
              <a:gd name="connsiteY325" fmla="*/ 6542087 h 6858000"/>
              <a:gd name="connsiteX326" fmla="*/ 5763162 w 12193200"/>
              <a:gd name="connsiteY326" fmla="*/ 6545465 h 6858000"/>
              <a:gd name="connsiteX327" fmla="*/ 5765801 w 12193200"/>
              <a:gd name="connsiteY327" fmla="*/ 6553234 h 6858000"/>
              <a:gd name="connsiteX328" fmla="*/ 5762833 w 12193200"/>
              <a:gd name="connsiteY328" fmla="*/ 6556273 h 6858000"/>
              <a:gd name="connsiteX329" fmla="*/ 5751618 w 12193200"/>
              <a:gd name="connsiteY329" fmla="*/ 6557287 h 6858000"/>
              <a:gd name="connsiteX330" fmla="*/ 5745349 w 12193200"/>
              <a:gd name="connsiteY330" fmla="*/ 6557962 h 6858000"/>
              <a:gd name="connsiteX331" fmla="*/ 5742380 w 12193200"/>
              <a:gd name="connsiteY331" fmla="*/ 6557962 h 6858000"/>
              <a:gd name="connsiteX332" fmla="*/ 5740401 w 12193200"/>
              <a:gd name="connsiteY332" fmla="*/ 6556273 h 6858000"/>
              <a:gd name="connsiteX333" fmla="*/ 5744030 w 12193200"/>
              <a:gd name="connsiteY333" fmla="*/ 6547154 h 6858000"/>
              <a:gd name="connsiteX334" fmla="*/ 5755245 w 12193200"/>
              <a:gd name="connsiteY334" fmla="*/ 6542087 h 6858000"/>
              <a:gd name="connsiteX335" fmla="*/ 5469691 w 12193200"/>
              <a:gd name="connsiteY335" fmla="*/ 6542087 h 6858000"/>
              <a:gd name="connsiteX336" fmla="*/ 5477712 w 12193200"/>
              <a:gd name="connsiteY336" fmla="*/ 6545465 h 6858000"/>
              <a:gd name="connsiteX337" fmla="*/ 5480051 w 12193200"/>
              <a:gd name="connsiteY337" fmla="*/ 6553234 h 6858000"/>
              <a:gd name="connsiteX338" fmla="*/ 5477379 w 12193200"/>
              <a:gd name="connsiteY338" fmla="*/ 6556273 h 6858000"/>
              <a:gd name="connsiteX339" fmla="*/ 5465680 w 12193200"/>
              <a:gd name="connsiteY339" fmla="*/ 6557287 h 6858000"/>
              <a:gd name="connsiteX340" fmla="*/ 5459330 w 12193200"/>
              <a:gd name="connsiteY340" fmla="*/ 6557962 h 6858000"/>
              <a:gd name="connsiteX341" fmla="*/ 5456322 w 12193200"/>
              <a:gd name="connsiteY341" fmla="*/ 6557962 h 6858000"/>
              <a:gd name="connsiteX342" fmla="*/ 5454651 w 12193200"/>
              <a:gd name="connsiteY342" fmla="*/ 6556273 h 6858000"/>
              <a:gd name="connsiteX343" fmla="*/ 5458328 w 12193200"/>
              <a:gd name="connsiteY343" fmla="*/ 6547154 h 6858000"/>
              <a:gd name="connsiteX344" fmla="*/ 5469691 w 12193200"/>
              <a:gd name="connsiteY344" fmla="*/ 6542087 h 6858000"/>
              <a:gd name="connsiteX345" fmla="*/ 6124575 w 12193200"/>
              <a:gd name="connsiteY345" fmla="*/ 6538913 h 6858000"/>
              <a:gd name="connsiteX346" fmla="*/ 6169025 w 12193200"/>
              <a:gd name="connsiteY346" fmla="*/ 6538913 h 6858000"/>
              <a:gd name="connsiteX347" fmla="*/ 6161876 w 12193200"/>
              <a:gd name="connsiteY347" fmla="*/ 6561138 h 6858000"/>
              <a:gd name="connsiteX348" fmla="*/ 6124575 w 12193200"/>
              <a:gd name="connsiteY348" fmla="*/ 6561138 h 6858000"/>
              <a:gd name="connsiteX349" fmla="*/ 6091498 w 12193200"/>
              <a:gd name="connsiteY349" fmla="*/ 6538913 h 6858000"/>
              <a:gd name="connsiteX350" fmla="*/ 6102829 w 12193200"/>
              <a:gd name="connsiteY350" fmla="*/ 6538913 h 6858000"/>
              <a:gd name="connsiteX351" fmla="*/ 6114476 w 12193200"/>
              <a:gd name="connsiteY351" fmla="*/ 6538913 h 6858000"/>
              <a:gd name="connsiteX352" fmla="*/ 6114476 w 12193200"/>
              <a:gd name="connsiteY352" fmla="*/ 6570103 h 6858000"/>
              <a:gd name="connsiteX353" fmla="*/ 6157913 w 12193200"/>
              <a:gd name="connsiteY353" fmla="*/ 6570103 h 6858000"/>
              <a:gd name="connsiteX354" fmla="*/ 6156654 w 12193200"/>
              <a:gd name="connsiteY354" fmla="*/ 6573604 h 6858000"/>
              <a:gd name="connsiteX355" fmla="*/ 6148785 w 12193200"/>
              <a:gd name="connsiteY355" fmla="*/ 6591745 h 6858000"/>
              <a:gd name="connsiteX356" fmla="*/ 6118882 w 12193200"/>
              <a:gd name="connsiteY356" fmla="*/ 6591745 h 6858000"/>
              <a:gd name="connsiteX357" fmla="*/ 6114476 w 12193200"/>
              <a:gd name="connsiteY357" fmla="*/ 6591745 h 6858000"/>
              <a:gd name="connsiteX358" fmla="*/ 6114476 w 12193200"/>
              <a:gd name="connsiteY358" fmla="*/ 6656672 h 6858000"/>
              <a:gd name="connsiteX359" fmla="*/ 6105348 w 12193200"/>
              <a:gd name="connsiteY359" fmla="*/ 6668130 h 6858000"/>
              <a:gd name="connsiteX360" fmla="*/ 6102829 w 12193200"/>
              <a:gd name="connsiteY360" fmla="*/ 6670676 h 6858000"/>
              <a:gd name="connsiteX361" fmla="*/ 6100311 w 12193200"/>
              <a:gd name="connsiteY361" fmla="*/ 6668130 h 6858000"/>
              <a:gd name="connsiteX362" fmla="*/ 6091498 w 12193200"/>
              <a:gd name="connsiteY362" fmla="*/ 6656672 h 6858000"/>
              <a:gd name="connsiteX363" fmla="*/ 6091498 w 12193200"/>
              <a:gd name="connsiteY363" fmla="*/ 6591745 h 6858000"/>
              <a:gd name="connsiteX364" fmla="*/ 6087091 w 12193200"/>
              <a:gd name="connsiteY364" fmla="*/ 6591745 h 6858000"/>
              <a:gd name="connsiteX365" fmla="*/ 6057503 w 12193200"/>
              <a:gd name="connsiteY365" fmla="*/ 6591745 h 6858000"/>
              <a:gd name="connsiteX366" fmla="*/ 6049949 w 12193200"/>
              <a:gd name="connsiteY366" fmla="*/ 6573604 h 6858000"/>
              <a:gd name="connsiteX367" fmla="*/ 6048376 w 12193200"/>
              <a:gd name="connsiteY367" fmla="*/ 6570103 h 6858000"/>
              <a:gd name="connsiteX368" fmla="*/ 6091498 w 12193200"/>
              <a:gd name="connsiteY368" fmla="*/ 6570103 h 6858000"/>
              <a:gd name="connsiteX369" fmla="*/ 6091498 w 12193200"/>
              <a:gd name="connsiteY369" fmla="*/ 6538913 h 6858000"/>
              <a:gd name="connsiteX370" fmla="*/ 6037263 w 12193200"/>
              <a:gd name="connsiteY370" fmla="*/ 6538913 h 6858000"/>
              <a:gd name="connsiteX371" fmla="*/ 6083301 w 12193200"/>
              <a:gd name="connsiteY371" fmla="*/ 6538913 h 6858000"/>
              <a:gd name="connsiteX372" fmla="*/ 6083301 w 12193200"/>
              <a:gd name="connsiteY372" fmla="*/ 6561138 h 6858000"/>
              <a:gd name="connsiteX373" fmla="*/ 6044395 w 12193200"/>
              <a:gd name="connsiteY373" fmla="*/ 6561138 h 6858000"/>
              <a:gd name="connsiteX374" fmla="*/ 6037263 w 12193200"/>
              <a:gd name="connsiteY374" fmla="*/ 6538913 h 6858000"/>
              <a:gd name="connsiteX375" fmla="*/ 6231254 w 12193200"/>
              <a:gd name="connsiteY375" fmla="*/ 6534151 h 6858000"/>
              <a:gd name="connsiteX376" fmla="*/ 6225287 w 12193200"/>
              <a:gd name="connsiteY376" fmla="*/ 6535436 h 6858000"/>
              <a:gd name="connsiteX377" fmla="*/ 6225287 w 12193200"/>
              <a:gd name="connsiteY377" fmla="*/ 6536399 h 6858000"/>
              <a:gd name="connsiteX378" fmla="*/ 6233905 w 12193200"/>
              <a:gd name="connsiteY378" fmla="*/ 6543462 h 6858000"/>
              <a:gd name="connsiteX379" fmla="*/ 6226282 w 12193200"/>
              <a:gd name="connsiteY379" fmla="*/ 6553415 h 6858000"/>
              <a:gd name="connsiteX380" fmla="*/ 6222967 w 12193200"/>
              <a:gd name="connsiteY380" fmla="*/ 6540573 h 6858000"/>
              <a:gd name="connsiteX381" fmla="*/ 6223961 w 12193200"/>
              <a:gd name="connsiteY381" fmla="*/ 6538967 h 6858000"/>
              <a:gd name="connsiteX382" fmla="*/ 6223630 w 12193200"/>
              <a:gd name="connsiteY382" fmla="*/ 6538004 h 6858000"/>
              <a:gd name="connsiteX383" fmla="*/ 6217664 w 12193200"/>
              <a:gd name="connsiteY383" fmla="*/ 6539609 h 6858000"/>
              <a:gd name="connsiteX384" fmla="*/ 6217995 w 12193200"/>
              <a:gd name="connsiteY384" fmla="*/ 6540894 h 6858000"/>
              <a:gd name="connsiteX385" fmla="*/ 6220315 w 12193200"/>
              <a:gd name="connsiteY385" fmla="*/ 6541857 h 6858000"/>
              <a:gd name="connsiteX386" fmla="*/ 6223299 w 12193200"/>
              <a:gd name="connsiteY386" fmla="*/ 6554378 h 6858000"/>
              <a:gd name="connsiteX387" fmla="*/ 6213023 w 12193200"/>
              <a:gd name="connsiteY387" fmla="*/ 6549241 h 6858000"/>
              <a:gd name="connsiteX388" fmla="*/ 6215343 w 12193200"/>
              <a:gd name="connsiteY388" fmla="*/ 6541536 h 6858000"/>
              <a:gd name="connsiteX389" fmla="*/ 6214349 w 12193200"/>
              <a:gd name="connsiteY389" fmla="*/ 6540573 h 6858000"/>
              <a:gd name="connsiteX390" fmla="*/ 6208714 w 12193200"/>
              <a:gd name="connsiteY390" fmla="*/ 6541857 h 6858000"/>
              <a:gd name="connsiteX391" fmla="*/ 6210040 w 12193200"/>
              <a:gd name="connsiteY391" fmla="*/ 6548599 h 6858000"/>
              <a:gd name="connsiteX392" fmla="*/ 6226945 w 12193200"/>
              <a:gd name="connsiteY392" fmla="*/ 6559837 h 6858000"/>
              <a:gd name="connsiteX393" fmla="*/ 6237220 w 12193200"/>
              <a:gd name="connsiteY393" fmla="*/ 6542820 h 6858000"/>
              <a:gd name="connsiteX394" fmla="*/ 6231254 w 12193200"/>
              <a:gd name="connsiteY394" fmla="*/ 6534151 h 6858000"/>
              <a:gd name="connsiteX395" fmla="*/ 5814062 w 12193200"/>
              <a:gd name="connsiteY395" fmla="*/ 6534150 h 6858000"/>
              <a:gd name="connsiteX396" fmla="*/ 5813109 w 12193200"/>
              <a:gd name="connsiteY396" fmla="*/ 6534469 h 6858000"/>
              <a:gd name="connsiteX397" fmla="*/ 5812157 w 12193200"/>
              <a:gd name="connsiteY397" fmla="*/ 6534469 h 6858000"/>
              <a:gd name="connsiteX398" fmla="*/ 5793423 w 12193200"/>
              <a:gd name="connsiteY398" fmla="*/ 6536383 h 6858000"/>
              <a:gd name="connsiteX399" fmla="*/ 5791201 w 12193200"/>
              <a:gd name="connsiteY399" fmla="*/ 6538617 h 6858000"/>
              <a:gd name="connsiteX400" fmla="*/ 5791201 w 12193200"/>
              <a:gd name="connsiteY400" fmla="*/ 6540850 h 6858000"/>
              <a:gd name="connsiteX401" fmla="*/ 5795011 w 12193200"/>
              <a:gd name="connsiteY401" fmla="*/ 6543083 h 6858000"/>
              <a:gd name="connsiteX402" fmla="*/ 5800409 w 12193200"/>
              <a:gd name="connsiteY402" fmla="*/ 6560310 h 6858000"/>
              <a:gd name="connsiteX403" fmla="*/ 5800409 w 12193200"/>
              <a:gd name="connsiteY403" fmla="*/ 6571156 h 6858000"/>
              <a:gd name="connsiteX404" fmla="*/ 5800091 w 12193200"/>
              <a:gd name="connsiteY404" fmla="*/ 6589022 h 6858000"/>
              <a:gd name="connsiteX405" fmla="*/ 5795328 w 12193200"/>
              <a:gd name="connsiteY405" fmla="*/ 6593807 h 6858000"/>
              <a:gd name="connsiteX406" fmla="*/ 5791201 w 12193200"/>
              <a:gd name="connsiteY406" fmla="*/ 6596997 h 6858000"/>
              <a:gd name="connsiteX407" fmla="*/ 5791201 w 12193200"/>
              <a:gd name="connsiteY407" fmla="*/ 6599230 h 6858000"/>
              <a:gd name="connsiteX408" fmla="*/ 5792788 w 12193200"/>
              <a:gd name="connsiteY408" fmla="*/ 6600825 h 6858000"/>
              <a:gd name="connsiteX409" fmla="*/ 5793741 w 12193200"/>
              <a:gd name="connsiteY409" fmla="*/ 6600825 h 6858000"/>
              <a:gd name="connsiteX410" fmla="*/ 5808030 w 12193200"/>
              <a:gd name="connsiteY410" fmla="*/ 6600506 h 6858000"/>
              <a:gd name="connsiteX411" fmla="*/ 5822000 w 12193200"/>
              <a:gd name="connsiteY411" fmla="*/ 6600825 h 6858000"/>
              <a:gd name="connsiteX412" fmla="*/ 5822952 w 12193200"/>
              <a:gd name="connsiteY412" fmla="*/ 6600825 h 6858000"/>
              <a:gd name="connsiteX413" fmla="*/ 5824539 w 12193200"/>
              <a:gd name="connsiteY413" fmla="*/ 6599230 h 6858000"/>
              <a:gd name="connsiteX414" fmla="*/ 5824539 w 12193200"/>
              <a:gd name="connsiteY414" fmla="*/ 6596997 h 6858000"/>
              <a:gd name="connsiteX415" fmla="*/ 5820412 w 12193200"/>
              <a:gd name="connsiteY415" fmla="*/ 6593807 h 6858000"/>
              <a:gd name="connsiteX416" fmla="*/ 5815650 w 12193200"/>
              <a:gd name="connsiteY416" fmla="*/ 6589022 h 6858000"/>
              <a:gd name="connsiteX417" fmla="*/ 5815332 w 12193200"/>
              <a:gd name="connsiteY417" fmla="*/ 6571156 h 6858000"/>
              <a:gd name="connsiteX418" fmla="*/ 5815332 w 12193200"/>
              <a:gd name="connsiteY418" fmla="*/ 6564457 h 6858000"/>
              <a:gd name="connsiteX419" fmla="*/ 5815650 w 12193200"/>
              <a:gd name="connsiteY419" fmla="*/ 6542126 h 6858000"/>
              <a:gd name="connsiteX420" fmla="*/ 5815650 w 12193200"/>
              <a:gd name="connsiteY420" fmla="*/ 6536702 h 6858000"/>
              <a:gd name="connsiteX421" fmla="*/ 5814062 w 12193200"/>
              <a:gd name="connsiteY421" fmla="*/ 6534150 h 6858000"/>
              <a:gd name="connsiteX422" fmla="*/ 5756009 w 12193200"/>
              <a:gd name="connsiteY422" fmla="*/ 6534150 h 6858000"/>
              <a:gd name="connsiteX423" fmla="*/ 5722939 w 12193200"/>
              <a:gd name="connsiteY423" fmla="*/ 6570196 h 6858000"/>
              <a:gd name="connsiteX424" fmla="*/ 5755367 w 12193200"/>
              <a:gd name="connsiteY424" fmla="*/ 6602413 h 6858000"/>
              <a:gd name="connsiteX425" fmla="*/ 5772063 w 12193200"/>
              <a:gd name="connsiteY425" fmla="*/ 6599223 h 6858000"/>
              <a:gd name="connsiteX426" fmla="*/ 5777521 w 12193200"/>
              <a:gd name="connsiteY426" fmla="*/ 6596353 h 6858000"/>
              <a:gd name="connsiteX427" fmla="*/ 5778805 w 12193200"/>
              <a:gd name="connsiteY427" fmla="*/ 6584550 h 6858000"/>
              <a:gd name="connsiteX428" fmla="*/ 5778163 w 12193200"/>
              <a:gd name="connsiteY428" fmla="*/ 6583274 h 6858000"/>
              <a:gd name="connsiteX429" fmla="*/ 5777521 w 12193200"/>
              <a:gd name="connsiteY429" fmla="*/ 6583593 h 6858000"/>
              <a:gd name="connsiteX430" fmla="*/ 5757293 w 12193200"/>
              <a:gd name="connsiteY430" fmla="*/ 6590611 h 6858000"/>
              <a:gd name="connsiteX431" fmla="*/ 5737708 w 12193200"/>
              <a:gd name="connsiteY431" fmla="*/ 6568282 h 6858000"/>
              <a:gd name="connsiteX432" fmla="*/ 5743166 w 12193200"/>
              <a:gd name="connsiteY432" fmla="*/ 6563497 h 6858000"/>
              <a:gd name="connsiteX433" fmla="*/ 5773668 w 12193200"/>
              <a:gd name="connsiteY433" fmla="*/ 6563497 h 6858000"/>
              <a:gd name="connsiteX434" fmla="*/ 5780090 w 12193200"/>
              <a:gd name="connsiteY434" fmla="*/ 6558712 h 6858000"/>
              <a:gd name="connsiteX435" fmla="*/ 5756009 w 12193200"/>
              <a:gd name="connsiteY435" fmla="*/ 6534150 h 6858000"/>
              <a:gd name="connsiteX436" fmla="*/ 5649181 w 12193200"/>
              <a:gd name="connsiteY436" fmla="*/ 6534150 h 6858000"/>
              <a:gd name="connsiteX437" fmla="*/ 5648219 w 12193200"/>
              <a:gd name="connsiteY437" fmla="*/ 6534469 h 6858000"/>
              <a:gd name="connsiteX438" fmla="*/ 5647258 w 12193200"/>
              <a:gd name="connsiteY438" fmla="*/ 6534469 h 6858000"/>
              <a:gd name="connsiteX439" fmla="*/ 5628345 w 12193200"/>
              <a:gd name="connsiteY439" fmla="*/ 6536383 h 6858000"/>
              <a:gd name="connsiteX440" fmla="*/ 5626101 w 12193200"/>
              <a:gd name="connsiteY440" fmla="*/ 6538617 h 6858000"/>
              <a:gd name="connsiteX441" fmla="*/ 5626101 w 12193200"/>
              <a:gd name="connsiteY441" fmla="*/ 6540850 h 6858000"/>
              <a:gd name="connsiteX442" fmla="*/ 5629947 w 12193200"/>
              <a:gd name="connsiteY442" fmla="*/ 6543083 h 6858000"/>
              <a:gd name="connsiteX443" fmla="*/ 5635398 w 12193200"/>
              <a:gd name="connsiteY443" fmla="*/ 6560310 h 6858000"/>
              <a:gd name="connsiteX444" fmla="*/ 5635398 w 12193200"/>
              <a:gd name="connsiteY444" fmla="*/ 6571156 h 6858000"/>
              <a:gd name="connsiteX445" fmla="*/ 5635398 w 12193200"/>
              <a:gd name="connsiteY445" fmla="*/ 6589022 h 6858000"/>
              <a:gd name="connsiteX446" fmla="*/ 5630269 w 12193200"/>
              <a:gd name="connsiteY446" fmla="*/ 6593807 h 6858000"/>
              <a:gd name="connsiteX447" fmla="*/ 5626101 w 12193200"/>
              <a:gd name="connsiteY447" fmla="*/ 6596997 h 6858000"/>
              <a:gd name="connsiteX448" fmla="*/ 5626101 w 12193200"/>
              <a:gd name="connsiteY448" fmla="*/ 6599230 h 6858000"/>
              <a:gd name="connsiteX449" fmla="*/ 5627704 w 12193200"/>
              <a:gd name="connsiteY449" fmla="*/ 6600825 h 6858000"/>
              <a:gd name="connsiteX450" fmla="*/ 5628665 w 12193200"/>
              <a:gd name="connsiteY450" fmla="*/ 6600825 h 6858000"/>
              <a:gd name="connsiteX451" fmla="*/ 5643090 w 12193200"/>
              <a:gd name="connsiteY451" fmla="*/ 6600506 h 6858000"/>
              <a:gd name="connsiteX452" fmla="*/ 5657195 w 12193200"/>
              <a:gd name="connsiteY452" fmla="*/ 6600825 h 6858000"/>
              <a:gd name="connsiteX453" fmla="*/ 5658157 w 12193200"/>
              <a:gd name="connsiteY453" fmla="*/ 6600825 h 6858000"/>
              <a:gd name="connsiteX454" fmla="*/ 5659439 w 12193200"/>
              <a:gd name="connsiteY454" fmla="*/ 6599230 h 6858000"/>
              <a:gd name="connsiteX455" fmla="*/ 5659439 w 12193200"/>
              <a:gd name="connsiteY455" fmla="*/ 6596997 h 6858000"/>
              <a:gd name="connsiteX456" fmla="*/ 5655592 w 12193200"/>
              <a:gd name="connsiteY456" fmla="*/ 6593807 h 6858000"/>
              <a:gd name="connsiteX457" fmla="*/ 5650784 w 12193200"/>
              <a:gd name="connsiteY457" fmla="*/ 6589022 h 6858000"/>
              <a:gd name="connsiteX458" fmla="*/ 5650463 w 12193200"/>
              <a:gd name="connsiteY458" fmla="*/ 6571156 h 6858000"/>
              <a:gd name="connsiteX459" fmla="*/ 5650463 w 12193200"/>
              <a:gd name="connsiteY459" fmla="*/ 6564457 h 6858000"/>
              <a:gd name="connsiteX460" fmla="*/ 5650784 w 12193200"/>
              <a:gd name="connsiteY460" fmla="*/ 6542126 h 6858000"/>
              <a:gd name="connsiteX461" fmla="*/ 5650784 w 12193200"/>
              <a:gd name="connsiteY461" fmla="*/ 6536702 h 6858000"/>
              <a:gd name="connsiteX462" fmla="*/ 5649181 w 12193200"/>
              <a:gd name="connsiteY462" fmla="*/ 6534150 h 6858000"/>
              <a:gd name="connsiteX463" fmla="*/ 5595939 w 12193200"/>
              <a:gd name="connsiteY463" fmla="*/ 6534150 h 6858000"/>
              <a:gd name="connsiteX464" fmla="*/ 5570538 w 12193200"/>
              <a:gd name="connsiteY464" fmla="*/ 6554884 h 6858000"/>
              <a:gd name="connsiteX465" fmla="*/ 5591493 w 12193200"/>
              <a:gd name="connsiteY465" fmla="*/ 6576894 h 6858000"/>
              <a:gd name="connsiteX466" fmla="*/ 5600701 w 12193200"/>
              <a:gd name="connsiteY466" fmla="*/ 6586464 h 6858000"/>
              <a:gd name="connsiteX467" fmla="*/ 5589272 w 12193200"/>
              <a:gd name="connsiteY467" fmla="*/ 6595077 h 6858000"/>
              <a:gd name="connsiteX468" fmla="*/ 5576571 w 12193200"/>
              <a:gd name="connsiteY468" fmla="*/ 6587102 h 6858000"/>
              <a:gd name="connsiteX469" fmla="*/ 5574348 w 12193200"/>
              <a:gd name="connsiteY469" fmla="*/ 6583593 h 6858000"/>
              <a:gd name="connsiteX470" fmla="*/ 5572126 w 12193200"/>
              <a:gd name="connsiteY470" fmla="*/ 6583593 h 6858000"/>
              <a:gd name="connsiteX471" fmla="*/ 5569903 w 12193200"/>
              <a:gd name="connsiteY471" fmla="*/ 6586145 h 6858000"/>
              <a:gd name="connsiteX472" fmla="*/ 5568951 w 12193200"/>
              <a:gd name="connsiteY472" fmla="*/ 6595077 h 6858000"/>
              <a:gd name="connsiteX473" fmla="*/ 5571173 w 12193200"/>
              <a:gd name="connsiteY473" fmla="*/ 6598904 h 6858000"/>
              <a:gd name="connsiteX474" fmla="*/ 5588001 w 12193200"/>
              <a:gd name="connsiteY474" fmla="*/ 6602413 h 6858000"/>
              <a:gd name="connsiteX475" fmla="*/ 5614989 w 12193200"/>
              <a:gd name="connsiteY475" fmla="*/ 6582317 h 6858000"/>
              <a:gd name="connsiteX476" fmla="*/ 5601654 w 12193200"/>
              <a:gd name="connsiteY476" fmla="*/ 6564773 h 6858000"/>
              <a:gd name="connsiteX477" fmla="*/ 5589906 w 12193200"/>
              <a:gd name="connsiteY477" fmla="*/ 6559031 h 6858000"/>
              <a:gd name="connsiteX478" fmla="*/ 5583238 w 12193200"/>
              <a:gd name="connsiteY478" fmla="*/ 6550100 h 6858000"/>
              <a:gd name="connsiteX479" fmla="*/ 5593399 w 12193200"/>
              <a:gd name="connsiteY479" fmla="*/ 6541487 h 6858000"/>
              <a:gd name="connsiteX480" fmla="*/ 5604511 w 12193200"/>
              <a:gd name="connsiteY480" fmla="*/ 6546910 h 6858000"/>
              <a:gd name="connsiteX481" fmla="*/ 5607369 w 12193200"/>
              <a:gd name="connsiteY481" fmla="*/ 6550419 h 6858000"/>
              <a:gd name="connsiteX482" fmla="*/ 5609274 w 12193200"/>
              <a:gd name="connsiteY482" fmla="*/ 6550419 h 6858000"/>
              <a:gd name="connsiteX483" fmla="*/ 5611179 w 12193200"/>
              <a:gd name="connsiteY483" fmla="*/ 6547867 h 6858000"/>
              <a:gd name="connsiteX484" fmla="*/ 5612131 w 12193200"/>
              <a:gd name="connsiteY484" fmla="*/ 6539892 h 6858000"/>
              <a:gd name="connsiteX485" fmla="*/ 5612131 w 12193200"/>
              <a:gd name="connsiteY485" fmla="*/ 6539573 h 6858000"/>
              <a:gd name="connsiteX486" fmla="*/ 5609274 w 12193200"/>
              <a:gd name="connsiteY486" fmla="*/ 6536383 h 6858000"/>
              <a:gd name="connsiteX487" fmla="*/ 5595939 w 12193200"/>
              <a:gd name="connsiteY487" fmla="*/ 6534150 h 6858000"/>
              <a:gd name="connsiteX488" fmla="*/ 5528527 w 12193200"/>
              <a:gd name="connsiteY488" fmla="*/ 6534150 h 6858000"/>
              <a:gd name="connsiteX489" fmla="*/ 5527279 w 12193200"/>
              <a:gd name="connsiteY489" fmla="*/ 6534469 h 6858000"/>
              <a:gd name="connsiteX490" fmla="*/ 5526344 w 12193200"/>
              <a:gd name="connsiteY490" fmla="*/ 6534469 h 6858000"/>
              <a:gd name="connsiteX491" fmla="*/ 5507945 w 12193200"/>
              <a:gd name="connsiteY491" fmla="*/ 6537340 h 6858000"/>
              <a:gd name="connsiteX492" fmla="*/ 5505452 w 12193200"/>
              <a:gd name="connsiteY492" fmla="*/ 6540212 h 6858000"/>
              <a:gd name="connsiteX493" fmla="*/ 5505452 w 12193200"/>
              <a:gd name="connsiteY493" fmla="*/ 6542445 h 6858000"/>
              <a:gd name="connsiteX494" fmla="*/ 5508882 w 12193200"/>
              <a:gd name="connsiteY494" fmla="*/ 6544359 h 6858000"/>
              <a:gd name="connsiteX495" fmla="*/ 5515742 w 12193200"/>
              <a:gd name="connsiteY495" fmla="*/ 6548825 h 6858000"/>
              <a:gd name="connsiteX496" fmla="*/ 5517924 w 12193200"/>
              <a:gd name="connsiteY496" fmla="*/ 6566690 h 6858000"/>
              <a:gd name="connsiteX497" fmla="*/ 5517924 w 12193200"/>
              <a:gd name="connsiteY497" fmla="*/ 6571156 h 6858000"/>
              <a:gd name="connsiteX498" fmla="*/ 5517612 w 12193200"/>
              <a:gd name="connsiteY498" fmla="*/ 6589022 h 6858000"/>
              <a:gd name="connsiteX499" fmla="*/ 5512935 w 12193200"/>
              <a:gd name="connsiteY499" fmla="*/ 6593807 h 6858000"/>
              <a:gd name="connsiteX500" fmla="*/ 5508882 w 12193200"/>
              <a:gd name="connsiteY500" fmla="*/ 6596997 h 6858000"/>
              <a:gd name="connsiteX501" fmla="*/ 5508882 w 12193200"/>
              <a:gd name="connsiteY501" fmla="*/ 6599230 h 6858000"/>
              <a:gd name="connsiteX502" fmla="*/ 5510440 w 12193200"/>
              <a:gd name="connsiteY502" fmla="*/ 6600825 h 6858000"/>
              <a:gd name="connsiteX503" fmla="*/ 5511377 w 12193200"/>
              <a:gd name="connsiteY503" fmla="*/ 6600825 h 6858000"/>
              <a:gd name="connsiteX504" fmla="*/ 5524473 w 12193200"/>
              <a:gd name="connsiteY504" fmla="*/ 6600506 h 6858000"/>
              <a:gd name="connsiteX505" fmla="*/ 5543494 w 12193200"/>
              <a:gd name="connsiteY505" fmla="*/ 6600825 h 6858000"/>
              <a:gd name="connsiteX506" fmla="*/ 5543807 w 12193200"/>
              <a:gd name="connsiteY506" fmla="*/ 6600825 h 6858000"/>
              <a:gd name="connsiteX507" fmla="*/ 5545677 w 12193200"/>
              <a:gd name="connsiteY507" fmla="*/ 6598911 h 6858000"/>
              <a:gd name="connsiteX508" fmla="*/ 5545677 w 12193200"/>
              <a:gd name="connsiteY508" fmla="*/ 6596997 h 6858000"/>
              <a:gd name="connsiteX509" fmla="*/ 5541623 w 12193200"/>
              <a:gd name="connsiteY509" fmla="*/ 6594126 h 6858000"/>
              <a:gd name="connsiteX510" fmla="*/ 5535075 w 12193200"/>
              <a:gd name="connsiteY510" fmla="*/ 6592212 h 6858000"/>
              <a:gd name="connsiteX511" fmla="*/ 5532892 w 12193200"/>
              <a:gd name="connsiteY511" fmla="*/ 6585831 h 6858000"/>
              <a:gd name="connsiteX512" fmla="*/ 5532580 w 12193200"/>
              <a:gd name="connsiteY512" fmla="*/ 6577218 h 6858000"/>
              <a:gd name="connsiteX513" fmla="*/ 5532580 w 12193200"/>
              <a:gd name="connsiteY513" fmla="*/ 6571475 h 6858000"/>
              <a:gd name="connsiteX514" fmla="*/ 5536010 w 12193200"/>
              <a:gd name="connsiteY514" fmla="*/ 6552653 h 6858000"/>
              <a:gd name="connsiteX515" fmla="*/ 5546613 w 12193200"/>
              <a:gd name="connsiteY515" fmla="*/ 6549144 h 6858000"/>
              <a:gd name="connsiteX516" fmla="*/ 5554097 w 12193200"/>
              <a:gd name="connsiteY516" fmla="*/ 6549782 h 6858000"/>
              <a:gd name="connsiteX517" fmla="*/ 5555344 w 12193200"/>
              <a:gd name="connsiteY517" fmla="*/ 6550101 h 6858000"/>
              <a:gd name="connsiteX518" fmla="*/ 5557215 w 12193200"/>
              <a:gd name="connsiteY518" fmla="*/ 6546911 h 6858000"/>
              <a:gd name="connsiteX519" fmla="*/ 5557527 w 12193200"/>
              <a:gd name="connsiteY519" fmla="*/ 6537340 h 6858000"/>
              <a:gd name="connsiteX520" fmla="*/ 5553162 w 12193200"/>
              <a:gd name="connsiteY520" fmla="*/ 6534150 h 6858000"/>
              <a:gd name="connsiteX521" fmla="*/ 5546925 w 12193200"/>
              <a:gd name="connsiteY521" fmla="*/ 6535107 h 6858000"/>
              <a:gd name="connsiteX522" fmla="*/ 5538505 w 12193200"/>
              <a:gd name="connsiteY522" fmla="*/ 6541169 h 6858000"/>
              <a:gd name="connsiteX523" fmla="*/ 5533517 w 12193200"/>
              <a:gd name="connsiteY523" fmla="*/ 6546911 h 6858000"/>
              <a:gd name="connsiteX524" fmla="*/ 5531022 w 12193200"/>
              <a:gd name="connsiteY524" fmla="*/ 6549144 h 6858000"/>
              <a:gd name="connsiteX525" fmla="*/ 5529774 w 12193200"/>
              <a:gd name="connsiteY525" fmla="*/ 6542445 h 6858000"/>
              <a:gd name="connsiteX526" fmla="*/ 5530087 w 12193200"/>
              <a:gd name="connsiteY526" fmla="*/ 6536383 h 6858000"/>
              <a:gd name="connsiteX527" fmla="*/ 5528527 w 12193200"/>
              <a:gd name="connsiteY527" fmla="*/ 6534150 h 6858000"/>
              <a:gd name="connsiteX528" fmla="*/ 5470797 w 12193200"/>
              <a:gd name="connsiteY528" fmla="*/ 6534150 h 6858000"/>
              <a:gd name="connsiteX529" fmla="*/ 5438776 w 12193200"/>
              <a:gd name="connsiteY529" fmla="*/ 6570196 h 6858000"/>
              <a:gd name="connsiteX530" fmla="*/ 5470168 w 12193200"/>
              <a:gd name="connsiteY530" fmla="*/ 6602413 h 6858000"/>
              <a:gd name="connsiteX531" fmla="*/ 5486177 w 12193200"/>
              <a:gd name="connsiteY531" fmla="*/ 6599223 h 6858000"/>
              <a:gd name="connsiteX532" fmla="*/ 5491514 w 12193200"/>
              <a:gd name="connsiteY532" fmla="*/ 6596353 h 6858000"/>
              <a:gd name="connsiteX533" fmla="*/ 5493084 w 12193200"/>
              <a:gd name="connsiteY533" fmla="*/ 6584550 h 6858000"/>
              <a:gd name="connsiteX534" fmla="*/ 5492143 w 12193200"/>
              <a:gd name="connsiteY534" fmla="*/ 6583274 h 6858000"/>
              <a:gd name="connsiteX535" fmla="*/ 5491828 w 12193200"/>
              <a:gd name="connsiteY535" fmla="*/ 6583593 h 6858000"/>
              <a:gd name="connsiteX536" fmla="*/ 5472051 w 12193200"/>
              <a:gd name="connsiteY536" fmla="*/ 6590611 h 6858000"/>
              <a:gd name="connsiteX537" fmla="*/ 5452902 w 12193200"/>
              <a:gd name="connsiteY537" fmla="*/ 6568282 h 6858000"/>
              <a:gd name="connsiteX538" fmla="*/ 5457925 w 12193200"/>
              <a:gd name="connsiteY538" fmla="*/ 6563497 h 6858000"/>
              <a:gd name="connsiteX539" fmla="*/ 5488062 w 12193200"/>
              <a:gd name="connsiteY539" fmla="*/ 6563497 h 6858000"/>
              <a:gd name="connsiteX540" fmla="*/ 5494339 w 12193200"/>
              <a:gd name="connsiteY540" fmla="*/ 6558712 h 6858000"/>
              <a:gd name="connsiteX541" fmla="*/ 5470797 w 12193200"/>
              <a:gd name="connsiteY541" fmla="*/ 6534150 h 6858000"/>
              <a:gd name="connsiteX542" fmla="*/ 5371137 w 12193200"/>
              <a:gd name="connsiteY542" fmla="*/ 6534150 h 6858000"/>
              <a:gd name="connsiteX543" fmla="*/ 5368926 w 12193200"/>
              <a:gd name="connsiteY543" fmla="*/ 6536091 h 6858000"/>
              <a:gd name="connsiteX544" fmla="*/ 5368926 w 12193200"/>
              <a:gd name="connsiteY544" fmla="*/ 6538356 h 6858000"/>
              <a:gd name="connsiteX545" fmla="*/ 5370190 w 12193200"/>
              <a:gd name="connsiteY545" fmla="*/ 6540621 h 6858000"/>
              <a:gd name="connsiteX546" fmla="*/ 5374297 w 12193200"/>
              <a:gd name="connsiteY546" fmla="*/ 6544179 h 6858000"/>
              <a:gd name="connsiteX547" fmla="*/ 5385040 w 12193200"/>
              <a:gd name="connsiteY547" fmla="*/ 6573620 h 6858000"/>
              <a:gd name="connsiteX548" fmla="*/ 5393887 w 12193200"/>
              <a:gd name="connsiteY548" fmla="*/ 6597884 h 6858000"/>
              <a:gd name="connsiteX549" fmla="*/ 5396414 w 12193200"/>
              <a:gd name="connsiteY549" fmla="*/ 6602413 h 6858000"/>
              <a:gd name="connsiteX550" fmla="*/ 5397994 w 12193200"/>
              <a:gd name="connsiteY550" fmla="*/ 6602413 h 6858000"/>
              <a:gd name="connsiteX551" fmla="*/ 5403998 w 12193200"/>
              <a:gd name="connsiteY551" fmla="*/ 6601443 h 6858000"/>
              <a:gd name="connsiteX552" fmla="*/ 5406841 w 12193200"/>
              <a:gd name="connsiteY552" fmla="*/ 6600149 h 6858000"/>
              <a:gd name="connsiteX553" fmla="*/ 5408421 w 12193200"/>
              <a:gd name="connsiteY553" fmla="*/ 6595943 h 6858000"/>
              <a:gd name="connsiteX554" fmla="*/ 5414424 w 12193200"/>
              <a:gd name="connsiteY554" fmla="*/ 6580414 h 6858000"/>
              <a:gd name="connsiteX555" fmla="*/ 5427063 w 12193200"/>
              <a:gd name="connsiteY555" fmla="*/ 6548709 h 6858000"/>
              <a:gd name="connsiteX556" fmla="*/ 5431486 w 12193200"/>
              <a:gd name="connsiteY556" fmla="*/ 6540944 h 6858000"/>
              <a:gd name="connsiteX557" fmla="*/ 5434014 w 12193200"/>
              <a:gd name="connsiteY557" fmla="*/ 6538356 h 6858000"/>
              <a:gd name="connsiteX558" fmla="*/ 5434014 w 12193200"/>
              <a:gd name="connsiteY558" fmla="*/ 6536091 h 6858000"/>
              <a:gd name="connsiteX559" fmla="*/ 5432750 w 12193200"/>
              <a:gd name="connsiteY559" fmla="*/ 6534150 h 6858000"/>
              <a:gd name="connsiteX560" fmla="*/ 5431486 w 12193200"/>
              <a:gd name="connsiteY560" fmla="*/ 6534150 h 6858000"/>
              <a:gd name="connsiteX561" fmla="*/ 5423271 w 12193200"/>
              <a:gd name="connsiteY561" fmla="*/ 6534797 h 6858000"/>
              <a:gd name="connsiteX562" fmla="*/ 5413792 w 12193200"/>
              <a:gd name="connsiteY562" fmla="*/ 6534474 h 6858000"/>
              <a:gd name="connsiteX563" fmla="*/ 5412528 w 12193200"/>
              <a:gd name="connsiteY563" fmla="*/ 6534150 h 6858000"/>
              <a:gd name="connsiteX564" fmla="*/ 5410949 w 12193200"/>
              <a:gd name="connsiteY564" fmla="*/ 6536091 h 6858000"/>
              <a:gd name="connsiteX565" fmla="*/ 5410949 w 12193200"/>
              <a:gd name="connsiteY565" fmla="*/ 6538356 h 6858000"/>
              <a:gd name="connsiteX566" fmla="*/ 5412844 w 12193200"/>
              <a:gd name="connsiteY566" fmla="*/ 6540621 h 6858000"/>
              <a:gd name="connsiteX567" fmla="*/ 5418216 w 12193200"/>
              <a:gd name="connsiteY567" fmla="*/ 6544179 h 6858000"/>
              <a:gd name="connsiteX568" fmla="*/ 5413160 w 12193200"/>
              <a:gd name="connsiteY568" fmla="*/ 6561003 h 6858000"/>
              <a:gd name="connsiteX569" fmla="*/ 5409369 w 12193200"/>
              <a:gd name="connsiteY569" fmla="*/ 6571679 h 6858000"/>
              <a:gd name="connsiteX570" fmla="*/ 5407158 w 12193200"/>
              <a:gd name="connsiteY570" fmla="*/ 6579120 h 6858000"/>
              <a:gd name="connsiteX571" fmla="*/ 5405893 w 12193200"/>
              <a:gd name="connsiteY571" fmla="*/ 6582678 h 6858000"/>
              <a:gd name="connsiteX572" fmla="*/ 5405261 w 12193200"/>
              <a:gd name="connsiteY572" fmla="*/ 6584620 h 6858000"/>
              <a:gd name="connsiteX573" fmla="*/ 5404945 w 12193200"/>
              <a:gd name="connsiteY573" fmla="*/ 6586237 h 6858000"/>
              <a:gd name="connsiteX574" fmla="*/ 5397994 w 12193200"/>
              <a:gd name="connsiteY574" fmla="*/ 6564238 h 6858000"/>
              <a:gd name="connsiteX575" fmla="*/ 5394519 w 12193200"/>
              <a:gd name="connsiteY575" fmla="*/ 6553562 h 6858000"/>
              <a:gd name="connsiteX576" fmla="*/ 5392939 w 12193200"/>
              <a:gd name="connsiteY576" fmla="*/ 6547738 h 6858000"/>
              <a:gd name="connsiteX577" fmla="*/ 5392307 w 12193200"/>
              <a:gd name="connsiteY577" fmla="*/ 6544826 h 6858000"/>
              <a:gd name="connsiteX578" fmla="*/ 5397362 w 12193200"/>
              <a:gd name="connsiteY578" fmla="*/ 6541268 h 6858000"/>
              <a:gd name="connsiteX579" fmla="*/ 5401154 w 12193200"/>
              <a:gd name="connsiteY579" fmla="*/ 6538356 h 6858000"/>
              <a:gd name="connsiteX580" fmla="*/ 5401154 w 12193200"/>
              <a:gd name="connsiteY580" fmla="*/ 6536091 h 6858000"/>
              <a:gd name="connsiteX581" fmla="*/ 5399258 w 12193200"/>
              <a:gd name="connsiteY581" fmla="*/ 6534150 h 6858000"/>
              <a:gd name="connsiteX582" fmla="*/ 5397678 w 12193200"/>
              <a:gd name="connsiteY582" fmla="*/ 6534150 h 6858000"/>
              <a:gd name="connsiteX583" fmla="*/ 5384093 w 12193200"/>
              <a:gd name="connsiteY583" fmla="*/ 6534797 h 6858000"/>
              <a:gd name="connsiteX584" fmla="*/ 5377457 w 12193200"/>
              <a:gd name="connsiteY584" fmla="*/ 6534474 h 6858000"/>
              <a:gd name="connsiteX585" fmla="*/ 5371137 w 12193200"/>
              <a:gd name="connsiteY585" fmla="*/ 6534150 h 6858000"/>
              <a:gd name="connsiteX586" fmla="*/ 5353686 w 12193200"/>
              <a:gd name="connsiteY586" fmla="*/ 6534150 h 6858000"/>
              <a:gd name="connsiteX587" fmla="*/ 5352735 w 12193200"/>
              <a:gd name="connsiteY587" fmla="*/ 6534469 h 6858000"/>
              <a:gd name="connsiteX588" fmla="*/ 5351464 w 12193200"/>
              <a:gd name="connsiteY588" fmla="*/ 6534469 h 6858000"/>
              <a:gd name="connsiteX589" fmla="*/ 5333048 w 12193200"/>
              <a:gd name="connsiteY589" fmla="*/ 6536383 h 6858000"/>
              <a:gd name="connsiteX590" fmla="*/ 5330826 w 12193200"/>
              <a:gd name="connsiteY590" fmla="*/ 6538617 h 6858000"/>
              <a:gd name="connsiteX591" fmla="*/ 5330826 w 12193200"/>
              <a:gd name="connsiteY591" fmla="*/ 6540850 h 6858000"/>
              <a:gd name="connsiteX592" fmla="*/ 5334318 w 12193200"/>
              <a:gd name="connsiteY592" fmla="*/ 6543083 h 6858000"/>
              <a:gd name="connsiteX593" fmla="*/ 5340033 w 12193200"/>
              <a:gd name="connsiteY593" fmla="*/ 6560310 h 6858000"/>
              <a:gd name="connsiteX594" fmla="*/ 5340033 w 12193200"/>
              <a:gd name="connsiteY594" fmla="*/ 6571156 h 6858000"/>
              <a:gd name="connsiteX595" fmla="*/ 5339716 w 12193200"/>
              <a:gd name="connsiteY595" fmla="*/ 6589022 h 6858000"/>
              <a:gd name="connsiteX596" fmla="*/ 5334954 w 12193200"/>
              <a:gd name="connsiteY596" fmla="*/ 6593807 h 6858000"/>
              <a:gd name="connsiteX597" fmla="*/ 5330826 w 12193200"/>
              <a:gd name="connsiteY597" fmla="*/ 6596997 h 6858000"/>
              <a:gd name="connsiteX598" fmla="*/ 5330826 w 12193200"/>
              <a:gd name="connsiteY598" fmla="*/ 6599230 h 6858000"/>
              <a:gd name="connsiteX599" fmla="*/ 5332096 w 12193200"/>
              <a:gd name="connsiteY599" fmla="*/ 6600825 h 6858000"/>
              <a:gd name="connsiteX600" fmla="*/ 5333048 w 12193200"/>
              <a:gd name="connsiteY600" fmla="*/ 6600825 h 6858000"/>
              <a:gd name="connsiteX601" fmla="*/ 5347654 w 12193200"/>
              <a:gd name="connsiteY601" fmla="*/ 6600506 h 6858000"/>
              <a:gd name="connsiteX602" fmla="*/ 5361624 w 12193200"/>
              <a:gd name="connsiteY602" fmla="*/ 6600825 h 6858000"/>
              <a:gd name="connsiteX603" fmla="*/ 5362576 w 12193200"/>
              <a:gd name="connsiteY603" fmla="*/ 6600825 h 6858000"/>
              <a:gd name="connsiteX604" fmla="*/ 5364164 w 12193200"/>
              <a:gd name="connsiteY604" fmla="*/ 6599230 h 6858000"/>
              <a:gd name="connsiteX605" fmla="*/ 5364164 w 12193200"/>
              <a:gd name="connsiteY605" fmla="*/ 6596997 h 6858000"/>
              <a:gd name="connsiteX606" fmla="*/ 5360036 w 12193200"/>
              <a:gd name="connsiteY606" fmla="*/ 6593807 h 6858000"/>
              <a:gd name="connsiteX607" fmla="*/ 5355274 w 12193200"/>
              <a:gd name="connsiteY607" fmla="*/ 6589022 h 6858000"/>
              <a:gd name="connsiteX608" fmla="*/ 5354956 w 12193200"/>
              <a:gd name="connsiteY608" fmla="*/ 6571156 h 6858000"/>
              <a:gd name="connsiteX609" fmla="*/ 5354956 w 12193200"/>
              <a:gd name="connsiteY609" fmla="*/ 6564457 h 6858000"/>
              <a:gd name="connsiteX610" fmla="*/ 5355274 w 12193200"/>
              <a:gd name="connsiteY610" fmla="*/ 6542126 h 6858000"/>
              <a:gd name="connsiteX611" fmla="*/ 5355274 w 12193200"/>
              <a:gd name="connsiteY611" fmla="*/ 6536702 h 6858000"/>
              <a:gd name="connsiteX612" fmla="*/ 5353686 w 12193200"/>
              <a:gd name="connsiteY612" fmla="*/ 6534150 h 6858000"/>
              <a:gd name="connsiteX613" fmla="*/ 5264654 w 12193200"/>
              <a:gd name="connsiteY613" fmla="*/ 6534150 h 6858000"/>
              <a:gd name="connsiteX614" fmla="*/ 5262413 w 12193200"/>
              <a:gd name="connsiteY614" fmla="*/ 6534469 h 6858000"/>
              <a:gd name="connsiteX615" fmla="*/ 5243846 w 12193200"/>
              <a:gd name="connsiteY615" fmla="*/ 6536702 h 6858000"/>
              <a:gd name="connsiteX616" fmla="*/ 5241926 w 12193200"/>
              <a:gd name="connsiteY616" fmla="*/ 6539574 h 6858000"/>
              <a:gd name="connsiteX617" fmla="*/ 5241926 w 12193200"/>
              <a:gd name="connsiteY617" fmla="*/ 6542126 h 6858000"/>
              <a:gd name="connsiteX618" fmla="*/ 5245767 w 12193200"/>
              <a:gd name="connsiteY618" fmla="*/ 6543721 h 6858000"/>
              <a:gd name="connsiteX619" fmla="*/ 5251849 w 12193200"/>
              <a:gd name="connsiteY619" fmla="*/ 6547230 h 6858000"/>
              <a:gd name="connsiteX620" fmla="*/ 5253130 w 12193200"/>
              <a:gd name="connsiteY620" fmla="*/ 6566371 h 6858000"/>
              <a:gd name="connsiteX621" fmla="*/ 5253130 w 12193200"/>
              <a:gd name="connsiteY621" fmla="*/ 6571156 h 6858000"/>
              <a:gd name="connsiteX622" fmla="*/ 5253130 w 12193200"/>
              <a:gd name="connsiteY622" fmla="*/ 6589022 h 6858000"/>
              <a:gd name="connsiteX623" fmla="*/ 5248008 w 12193200"/>
              <a:gd name="connsiteY623" fmla="*/ 6593807 h 6858000"/>
              <a:gd name="connsiteX624" fmla="*/ 5243846 w 12193200"/>
              <a:gd name="connsiteY624" fmla="*/ 6596997 h 6858000"/>
              <a:gd name="connsiteX625" fmla="*/ 5243846 w 12193200"/>
              <a:gd name="connsiteY625" fmla="*/ 6599230 h 6858000"/>
              <a:gd name="connsiteX626" fmla="*/ 5245447 w 12193200"/>
              <a:gd name="connsiteY626" fmla="*/ 6600825 h 6858000"/>
              <a:gd name="connsiteX627" fmla="*/ 5246407 w 12193200"/>
              <a:gd name="connsiteY627" fmla="*/ 6600825 h 6858000"/>
              <a:gd name="connsiteX628" fmla="*/ 5260813 w 12193200"/>
              <a:gd name="connsiteY628" fmla="*/ 6600506 h 6858000"/>
              <a:gd name="connsiteX629" fmla="*/ 5274898 w 12193200"/>
              <a:gd name="connsiteY629" fmla="*/ 6600825 h 6858000"/>
              <a:gd name="connsiteX630" fmla="*/ 5275858 w 12193200"/>
              <a:gd name="connsiteY630" fmla="*/ 6600825 h 6858000"/>
              <a:gd name="connsiteX631" fmla="*/ 5277459 w 12193200"/>
              <a:gd name="connsiteY631" fmla="*/ 6599230 h 6858000"/>
              <a:gd name="connsiteX632" fmla="*/ 5277459 w 12193200"/>
              <a:gd name="connsiteY632" fmla="*/ 6596997 h 6858000"/>
              <a:gd name="connsiteX633" fmla="*/ 5273297 w 12193200"/>
              <a:gd name="connsiteY633" fmla="*/ 6593807 h 6858000"/>
              <a:gd name="connsiteX634" fmla="*/ 5268495 w 12193200"/>
              <a:gd name="connsiteY634" fmla="*/ 6589022 h 6858000"/>
              <a:gd name="connsiteX635" fmla="*/ 5268175 w 12193200"/>
              <a:gd name="connsiteY635" fmla="*/ 6571156 h 6858000"/>
              <a:gd name="connsiteX636" fmla="*/ 5268175 w 12193200"/>
              <a:gd name="connsiteY636" fmla="*/ 6567647 h 6858000"/>
              <a:gd name="connsiteX637" fmla="*/ 5271056 w 12193200"/>
              <a:gd name="connsiteY637" fmla="*/ 6552972 h 6858000"/>
              <a:gd name="connsiteX638" fmla="*/ 5284501 w 12193200"/>
              <a:gd name="connsiteY638" fmla="*/ 6546273 h 6858000"/>
              <a:gd name="connsiteX639" fmla="*/ 5294105 w 12193200"/>
              <a:gd name="connsiteY639" fmla="*/ 6552015 h 6858000"/>
              <a:gd name="connsiteX640" fmla="*/ 5295705 w 12193200"/>
              <a:gd name="connsiteY640" fmla="*/ 6566690 h 6858000"/>
              <a:gd name="connsiteX641" fmla="*/ 5295705 w 12193200"/>
              <a:gd name="connsiteY641" fmla="*/ 6571156 h 6858000"/>
              <a:gd name="connsiteX642" fmla="*/ 5295385 w 12193200"/>
              <a:gd name="connsiteY642" fmla="*/ 6589022 h 6858000"/>
              <a:gd name="connsiteX643" fmla="*/ 5290263 w 12193200"/>
              <a:gd name="connsiteY643" fmla="*/ 6593807 h 6858000"/>
              <a:gd name="connsiteX644" fmla="*/ 5286422 w 12193200"/>
              <a:gd name="connsiteY644" fmla="*/ 6596997 h 6858000"/>
              <a:gd name="connsiteX645" fmla="*/ 5286422 w 12193200"/>
              <a:gd name="connsiteY645" fmla="*/ 6599230 h 6858000"/>
              <a:gd name="connsiteX646" fmla="*/ 5287702 w 12193200"/>
              <a:gd name="connsiteY646" fmla="*/ 6600825 h 6858000"/>
              <a:gd name="connsiteX647" fmla="*/ 5288663 w 12193200"/>
              <a:gd name="connsiteY647" fmla="*/ 6600825 h 6858000"/>
              <a:gd name="connsiteX648" fmla="*/ 5303068 w 12193200"/>
              <a:gd name="connsiteY648" fmla="*/ 6600506 h 6858000"/>
              <a:gd name="connsiteX649" fmla="*/ 5317473 w 12193200"/>
              <a:gd name="connsiteY649" fmla="*/ 6600825 h 6858000"/>
              <a:gd name="connsiteX650" fmla="*/ 5318113 w 12193200"/>
              <a:gd name="connsiteY650" fmla="*/ 6600825 h 6858000"/>
              <a:gd name="connsiteX651" fmla="*/ 5319714 w 12193200"/>
              <a:gd name="connsiteY651" fmla="*/ 6599230 h 6858000"/>
              <a:gd name="connsiteX652" fmla="*/ 5319714 w 12193200"/>
              <a:gd name="connsiteY652" fmla="*/ 6596997 h 6858000"/>
              <a:gd name="connsiteX653" fmla="*/ 5315553 w 12193200"/>
              <a:gd name="connsiteY653" fmla="*/ 6593807 h 6858000"/>
              <a:gd name="connsiteX654" fmla="*/ 5310751 w 12193200"/>
              <a:gd name="connsiteY654" fmla="*/ 6589022 h 6858000"/>
              <a:gd name="connsiteX655" fmla="*/ 5310430 w 12193200"/>
              <a:gd name="connsiteY655" fmla="*/ 6571156 h 6858000"/>
              <a:gd name="connsiteX656" fmla="*/ 5310430 w 12193200"/>
              <a:gd name="connsiteY656" fmla="*/ 6566690 h 6858000"/>
              <a:gd name="connsiteX657" fmla="*/ 5309470 w 12193200"/>
              <a:gd name="connsiteY657" fmla="*/ 6544040 h 6858000"/>
              <a:gd name="connsiteX658" fmla="*/ 5290583 w 12193200"/>
              <a:gd name="connsiteY658" fmla="*/ 6534150 h 6858000"/>
              <a:gd name="connsiteX659" fmla="*/ 5273297 w 12193200"/>
              <a:gd name="connsiteY659" fmla="*/ 6542764 h 6858000"/>
              <a:gd name="connsiteX660" fmla="*/ 5270736 w 12193200"/>
              <a:gd name="connsiteY660" fmla="*/ 6545316 h 6858000"/>
              <a:gd name="connsiteX661" fmla="*/ 5269457 w 12193200"/>
              <a:gd name="connsiteY661" fmla="*/ 6546592 h 6858000"/>
              <a:gd name="connsiteX662" fmla="*/ 5268175 w 12193200"/>
              <a:gd name="connsiteY662" fmla="*/ 6547549 h 6858000"/>
              <a:gd name="connsiteX663" fmla="*/ 5266895 w 12193200"/>
              <a:gd name="connsiteY663" fmla="*/ 6544678 h 6858000"/>
              <a:gd name="connsiteX664" fmla="*/ 5266575 w 12193200"/>
              <a:gd name="connsiteY664" fmla="*/ 6536702 h 6858000"/>
              <a:gd name="connsiteX665" fmla="*/ 5264654 w 12193200"/>
              <a:gd name="connsiteY665" fmla="*/ 6534150 h 6858000"/>
              <a:gd name="connsiteX666" fmla="*/ 4979571 w 12193200"/>
              <a:gd name="connsiteY666" fmla="*/ 6534150 h 6858000"/>
              <a:gd name="connsiteX667" fmla="*/ 4977358 w 12193200"/>
              <a:gd name="connsiteY667" fmla="*/ 6534468 h 6858000"/>
              <a:gd name="connsiteX668" fmla="*/ 4958389 w 12193200"/>
              <a:gd name="connsiteY668" fmla="*/ 6536373 h 6858000"/>
              <a:gd name="connsiteX669" fmla="*/ 4956176 w 12193200"/>
              <a:gd name="connsiteY669" fmla="*/ 6538595 h 6858000"/>
              <a:gd name="connsiteX670" fmla="*/ 4956176 w 12193200"/>
              <a:gd name="connsiteY670" fmla="*/ 6540818 h 6858000"/>
              <a:gd name="connsiteX671" fmla="*/ 4959970 w 12193200"/>
              <a:gd name="connsiteY671" fmla="*/ 6543040 h 6858000"/>
              <a:gd name="connsiteX672" fmla="*/ 4965344 w 12193200"/>
              <a:gd name="connsiteY672" fmla="*/ 6560185 h 6858000"/>
              <a:gd name="connsiteX673" fmla="*/ 4965344 w 12193200"/>
              <a:gd name="connsiteY673" fmla="*/ 6571616 h 6858000"/>
              <a:gd name="connsiteX674" fmla="*/ 4965344 w 12193200"/>
              <a:gd name="connsiteY674" fmla="*/ 6578283 h 6858000"/>
              <a:gd name="connsiteX675" fmla="*/ 4965344 w 12193200"/>
              <a:gd name="connsiteY675" fmla="*/ 6583998 h 6858000"/>
              <a:gd name="connsiteX676" fmla="*/ 4971351 w 12193200"/>
              <a:gd name="connsiteY676" fmla="*/ 6598603 h 6858000"/>
              <a:gd name="connsiteX677" fmla="*/ 4984314 w 12193200"/>
              <a:gd name="connsiteY677" fmla="*/ 6602096 h 6858000"/>
              <a:gd name="connsiteX678" fmla="*/ 5002651 w 12193200"/>
              <a:gd name="connsiteY678" fmla="*/ 6592253 h 6858000"/>
              <a:gd name="connsiteX679" fmla="*/ 5005496 w 12193200"/>
              <a:gd name="connsiteY679" fmla="*/ 6590348 h 6858000"/>
              <a:gd name="connsiteX680" fmla="*/ 5006761 w 12193200"/>
              <a:gd name="connsiteY680" fmla="*/ 6593206 h 6858000"/>
              <a:gd name="connsiteX681" fmla="*/ 5009290 w 12193200"/>
              <a:gd name="connsiteY681" fmla="*/ 6602413 h 6858000"/>
              <a:gd name="connsiteX682" fmla="*/ 5010871 w 12193200"/>
              <a:gd name="connsiteY682" fmla="*/ 6602096 h 6858000"/>
              <a:gd name="connsiteX683" fmla="*/ 5028576 w 12193200"/>
              <a:gd name="connsiteY683" fmla="*/ 6599556 h 6858000"/>
              <a:gd name="connsiteX684" fmla="*/ 5030790 w 12193200"/>
              <a:gd name="connsiteY684" fmla="*/ 6597333 h 6858000"/>
              <a:gd name="connsiteX685" fmla="*/ 5030790 w 12193200"/>
              <a:gd name="connsiteY685" fmla="*/ 6595428 h 6858000"/>
              <a:gd name="connsiteX686" fmla="*/ 5028259 w 12193200"/>
              <a:gd name="connsiteY686" fmla="*/ 6593206 h 6858000"/>
              <a:gd name="connsiteX687" fmla="*/ 5021620 w 12193200"/>
              <a:gd name="connsiteY687" fmla="*/ 6588126 h 6858000"/>
              <a:gd name="connsiteX688" fmla="*/ 5020988 w 12193200"/>
              <a:gd name="connsiteY688" fmla="*/ 6566535 h 6858000"/>
              <a:gd name="connsiteX689" fmla="*/ 5020988 w 12193200"/>
              <a:gd name="connsiteY689" fmla="*/ 6557010 h 6858000"/>
              <a:gd name="connsiteX690" fmla="*/ 5021304 w 12193200"/>
              <a:gd name="connsiteY690" fmla="*/ 6548438 h 6858000"/>
              <a:gd name="connsiteX691" fmla="*/ 5021620 w 12193200"/>
              <a:gd name="connsiteY691" fmla="*/ 6539230 h 6858000"/>
              <a:gd name="connsiteX692" fmla="*/ 5021620 w 12193200"/>
              <a:gd name="connsiteY692" fmla="*/ 6535738 h 6858000"/>
              <a:gd name="connsiteX693" fmla="*/ 5020039 w 12193200"/>
              <a:gd name="connsiteY693" fmla="*/ 6534150 h 6858000"/>
              <a:gd name="connsiteX694" fmla="*/ 5017826 w 12193200"/>
              <a:gd name="connsiteY694" fmla="*/ 6534468 h 6858000"/>
              <a:gd name="connsiteX695" fmla="*/ 4999174 w 12193200"/>
              <a:gd name="connsiteY695" fmla="*/ 6536373 h 6858000"/>
              <a:gd name="connsiteX696" fmla="*/ 4996960 w 12193200"/>
              <a:gd name="connsiteY696" fmla="*/ 6538278 h 6858000"/>
              <a:gd name="connsiteX697" fmla="*/ 4996960 w 12193200"/>
              <a:gd name="connsiteY697" fmla="*/ 6540818 h 6858000"/>
              <a:gd name="connsiteX698" fmla="*/ 5000754 w 12193200"/>
              <a:gd name="connsiteY698" fmla="*/ 6542723 h 6858000"/>
              <a:gd name="connsiteX699" fmla="*/ 5005812 w 12193200"/>
              <a:gd name="connsiteY699" fmla="*/ 6546533 h 6858000"/>
              <a:gd name="connsiteX700" fmla="*/ 5006129 w 12193200"/>
              <a:gd name="connsiteY700" fmla="*/ 6559868 h 6858000"/>
              <a:gd name="connsiteX701" fmla="*/ 5006129 w 12193200"/>
              <a:gd name="connsiteY701" fmla="*/ 6566535 h 6858000"/>
              <a:gd name="connsiteX702" fmla="*/ 5004232 w 12193200"/>
              <a:gd name="connsiteY702" fmla="*/ 6582728 h 6858000"/>
              <a:gd name="connsiteX703" fmla="*/ 4990321 w 12193200"/>
              <a:gd name="connsiteY703" fmla="*/ 6590348 h 6858000"/>
              <a:gd name="connsiteX704" fmla="*/ 4982417 w 12193200"/>
              <a:gd name="connsiteY704" fmla="*/ 6586856 h 6858000"/>
              <a:gd name="connsiteX705" fmla="*/ 4980204 w 12193200"/>
              <a:gd name="connsiteY705" fmla="*/ 6570028 h 6858000"/>
              <a:gd name="connsiteX706" fmla="*/ 4980204 w 12193200"/>
              <a:gd name="connsiteY706" fmla="*/ 6559868 h 6858000"/>
              <a:gd name="connsiteX707" fmla="*/ 4980837 w 12193200"/>
              <a:gd name="connsiteY707" fmla="*/ 6538595 h 6858000"/>
              <a:gd name="connsiteX708" fmla="*/ 4980837 w 12193200"/>
              <a:gd name="connsiteY708" fmla="*/ 6535738 h 6858000"/>
              <a:gd name="connsiteX709" fmla="*/ 4979571 w 12193200"/>
              <a:gd name="connsiteY709" fmla="*/ 6534150 h 6858000"/>
              <a:gd name="connsiteX710" fmla="*/ 4917603 w 12193200"/>
              <a:gd name="connsiteY710" fmla="*/ 6534150 h 6858000"/>
              <a:gd name="connsiteX711" fmla="*/ 4893992 w 12193200"/>
              <a:gd name="connsiteY711" fmla="*/ 6544039 h 6858000"/>
              <a:gd name="connsiteX712" fmla="*/ 4884739 w 12193200"/>
              <a:gd name="connsiteY712" fmla="*/ 6570196 h 6858000"/>
              <a:gd name="connsiteX713" fmla="*/ 4915370 w 12193200"/>
              <a:gd name="connsiteY713" fmla="*/ 6602413 h 6858000"/>
              <a:gd name="connsiteX714" fmla="*/ 4941532 w 12193200"/>
              <a:gd name="connsiteY714" fmla="*/ 6590930 h 6858000"/>
              <a:gd name="connsiteX715" fmla="*/ 4949827 w 12193200"/>
              <a:gd name="connsiteY715" fmla="*/ 6566687 h 6858000"/>
              <a:gd name="connsiteX716" fmla="*/ 4945041 w 12193200"/>
              <a:gd name="connsiteY716" fmla="*/ 6548186 h 6858000"/>
              <a:gd name="connsiteX717" fmla="*/ 4917603 w 12193200"/>
              <a:gd name="connsiteY717" fmla="*/ 6534150 h 6858000"/>
              <a:gd name="connsiteX718" fmla="*/ 4693958 w 12193200"/>
              <a:gd name="connsiteY718" fmla="*/ 6534150 h 6858000"/>
              <a:gd name="connsiteX719" fmla="*/ 4677305 w 12193200"/>
              <a:gd name="connsiteY719" fmla="*/ 6536403 h 6858000"/>
              <a:gd name="connsiteX720" fmla="*/ 4671965 w 12193200"/>
              <a:gd name="connsiteY720" fmla="*/ 6542197 h 6858000"/>
              <a:gd name="connsiteX721" fmla="*/ 4671022 w 12193200"/>
              <a:gd name="connsiteY721" fmla="*/ 6548957 h 6858000"/>
              <a:gd name="connsiteX722" fmla="*/ 4671022 w 12193200"/>
              <a:gd name="connsiteY722" fmla="*/ 6549923 h 6858000"/>
              <a:gd name="connsiteX723" fmla="*/ 4671965 w 12193200"/>
              <a:gd name="connsiteY723" fmla="*/ 6551532 h 6858000"/>
              <a:gd name="connsiteX724" fmla="*/ 4673849 w 12193200"/>
              <a:gd name="connsiteY724" fmla="*/ 6550567 h 6858000"/>
              <a:gd name="connsiteX725" fmla="*/ 4691758 w 12193200"/>
              <a:gd name="connsiteY725" fmla="*/ 6545416 h 6858000"/>
              <a:gd name="connsiteX726" fmla="*/ 4703698 w 12193200"/>
              <a:gd name="connsiteY726" fmla="*/ 6557970 h 6858000"/>
              <a:gd name="connsiteX727" fmla="*/ 4703698 w 12193200"/>
              <a:gd name="connsiteY727" fmla="*/ 6560545 h 6858000"/>
              <a:gd name="connsiteX728" fmla="*/ 4695529 w 12193200"/>
              <a:gd name="connsiteY728" fmla="*/ 6566661 h 6858000"/>
              <a:gd name="connsiteX729" fmla="*/ 4678563 w 12193200"/>
              <a:gd name="connsiteY729" fmla="*/ 6570202 h 6858000"/>
              <a:gd name="connsiteX730" fmla="*/ 4670393 w 12193200"/>
              <a:gd name="connsiteY730" fmla="*/ 6573099 h 6858000"/>
              <a:gd name="connsiteX731" fmla="*/ 4667251 w 12193200"/>
              <a:gd name="connsiteY731" fmla="*/ 6585974 h 6858000"/>
              <a:gd name="connsiteX732" fmla="*/ 4681705 w 12193200"/>
              <a:gd name="connsiteY732" fmla="*/ 6603035 h 6858000"/>
              <a:gd name="connsiteX733" fmla="*/ 4694586 w 12193200"/>
              <a:gd name="connsiteY733" fmla="*/ 6599494 h 6858000"/>
              <a:gd name="connsiteX734" fmla="*/ 4702441 w 12193200"/>
              <a:gd name="connsiteY734" fmla="*/ 6593700 h 6858000"/>
              <a:gd name="connsiteX735" fmla="*/ 4703069 w 12193200"/>
              <a:gd name="connsiteY735" fmla="*/ 6593056 h 6858000"/>
              <a:gd name="connsiteX736" fmla="*/ 4704012 w 12193200"/>
              <a:gd name="connsiteY736" fmla="*/ 6596597 h 6858000"/>
              <a:gd name="connsiteX737" fmla="*/ 4704641 w 12193200"/>
              <a:gd name="connsiteY737" fmla="*/ 6602069 h 6858000"/>
              <a:gd name="connsiteX738" fmla="*/ 4706840 w 12193200"/>
              <a:gd name="connsiteY738" fmla="*/ 6604000 h 6858000"/>
              <a:gd name="connsiteX739" fmla="*/ 4709667 w 12193200"/>
              <a:gd name="connsiteY739" fmla="*/ 6603678 h 6858000"/>
              <a:gd name="connsiteX740" fmla="*/ 4725064 w 12193200"/>
              <a:gd name="connsiteY740" fmla="*/ 6601103 h 6858000"/>
              <a:gd name="connsiteX741" fmla="*/ 4727577 w 12193200"/>
              <a:gd name="connsiteY741" fmla="*/ 6598850 h 6858000"/>
              <a:gd name="connsiteX742" fmla="*/ 4727577 w 12193200"/>
              <a:gd name="connsiteY742" fmla="*/ 6596597 h 6858000"/>
              <a:gd name="connsiteX743" fmla="*/ 4724434 w 12193200"/>
              <a:gd name="connsiteY743" fmla="*/ 6594344 h 6858000"/>
              <a:gd name="connsiteX744" fmla="*/ 4718779 w 12193200"/>
              <a:gd name="connsiteY744" fmla="*/ 6592734 h 6858000"/>
              <a:gd name="connsiteX745" fmla="*/ 4717208 w 12193200"/>
              <a:gd name="connsiteY745" fmla="*/ 6577605 h 6858000"/>
              <a:gd name="connsiteX746" fmla="*/ 4717522 w 12193200"/>
              <a:gd name="connsiteY746" fmla="*/ 6553142 h 6858000"/>
              <a:gd name="connsiteX747" fmla="*/ 4693958 w 12193200"/>
              <a:gd name="connsiteY747" fmla="*/ 6534150 h 6858000"/>
              <a:gd name="connsiteX748" fmla="*/ 5976938 w 12193200"/>
              <a:gd name="connsiteY748" fmla="*/ 6521451 h 6858000"/>
              <a:gd name="connsiteX749" fmla="*/ 5975351 w 12193200"/>
              <a:gd name="connsiteY749" fmla="*/ 6527801 h 6858000"/>
              <a:gd name="connsiteX750" fmla="*/ 5976938 w 12193200"/>
              <a:gd name="connsiteY750" fmla="*/ 6529389 h 6858000"/>
              <a:gd name="connsiteX751" fmla="*/ 5978526 w 12193200"/>
              <a:gd name="connsiteY751" fmla="*/ 6527801 h 6858000"/>
              <a:gd name="connsiteX752" fmla="*/ 5991226 w 12193200"/>
              <a:gd name="connsiteY752" fmla="*/ 6532564 h 6858000"/>
              <a:gd name="connsiteX753" fmla="*/ 5970588 w 12193200"/>
              <a:gd name="connsiteY753" fmla="*/ 6542089 h 6858000"/>
              <a:gd name="connsiteX754" fmla="*/ 5969001 w 12193200"/>
              <a:gd name="connsiteY754" fmla="*/ 6545264 h 6858000"/>
              <a:gd name="connsiteX755" fmla="*/ 5991226 w 12193200"/>
              <a:gd name="connsiteY755" fmla="*/ 6550027 h 6858000"/>
              <a:gd name="connsiteX756" fmla="*/ 5992813 w 12193200"/>
              <a:gd name="connsiteY756" fmla="*/ 6551614 h 6858000"/>
              <a:gd name="connsiteX757" fmla="*/ 5994401 w 12193200"/>
              <a:gd name="connsiteY757" fmla="*/ 6546852 h 6858000"/>
              <a:gd name="connsiteX758" fmla="*/ 5994401 w 12193200"/>
              <a:gd name="connsiteY758" fmla="*/ 6545264 h 6858000"/>
              <a:gd name="connsiteX759" fmla="*/ 5992813 w 12193200"/>
              <a:gd name="connsiteY759" fmla="*/ 6546852 h 6858000"/>
              <a:gd name="connsiteX760" fmla="*/ 5978526 w 12193200"/>
              <a:gd name="connsiteY760" fmla="*/ 6543677 h 6858000"/>
              <a:gd name="connsiteX761" fmla="*/ 5999163 w 12193200"/>
              <a:gd name="connsiteY761" fmla="*/ 6535739 h 6858000"/>
              <a:gd name="connsiteX762" fmla="*/ 6000751 w 12193200"/>
              <a:gd name="connsiteY762" fmla="*/ 6530976 h 6858000"/>
              <a:gd name="connsiteX763" fmla="*/ 5999163 w 12193200"/>
              <a:gd name="connsiteY763" fmla="*/ 6530976 h 6858000"/>
              <a:gd name="connsiteX764" fmla="*/ 5997576 w 12193200"/>
              <a:gd name="connsiteY764" fmla="*/ 6530976 h 6858000"/>
              <a:gd name="connsiteX765" fmla="*/ 5978526 w 12193200"/>
              <a:gd name="connsiteY765" fmla="*/ 6523039 h 6858000"/>
              <a:gd name="connsiteX766" fmla="*/ 5978526 w 12193200"/>
              <a:gd name="connsiteY766" fmla="*/ 6521451 h 6858000"/>
              <a:gd name="connsiteX767" fmla="*/ 6107113 w 12193200"/>
              <a:gd name="connsiteY767" fmla="*/ 6518276 h 6858000"/>
              <a:gd name="connsiteX768" fmla="*/ 6115051 w 12193200"/>
              <a:gd name="connsiteY768" fmla="*/ 6529389 h 6858000"/>
              <a:gd name="connsiteX769" fmla="*/ 6107113 w 12193200"/>
              <a:gd name="connsiteY769" fmla="*/ 6529389 h 6858000"/>
              <a:gd name="connsiteX770" fmla="*/ 6099176 w 12193200"/>
              <a:gd name="connsiteY770" fmla="*/ 6518276 h 6858000"/>
              <a:gd name="connsiteX771" fmla="*/ 6099176 w 12193200"/>
              <a:gd name="connsiteY771" fmla="*/ 6529389 h 6858000"/>
              <a:gd name="connsiteX772" fmla="*/ 6091238 w 12193200"/>
              <a:gd name="connsiteY772" fmla="*/ 6529389 h 6858000"/>
              <a:gd name="connsiteX773" fmla="*/ 6209555 w 12193200"/>
              <a:gd name="connsiteY773" fmla="*/ 6516689 h 6858000"/>
              <a:gd name="connsiteX774" fmla="*/ 6219827 w 12193200"/>
              <a:gd name="connsiteY774" fmla="*/ 6524626 h 6858000"/>
              <a:gd name="connsiteX775" fmla="*/ 6206473 w 12193200"/>
              <a:gd name="connsiteY775" fmla="*/ 6530976 h 6858000"/>
              <a:gd name="connsiteX776" fmla="*/ 6209555 w 12193200"/>
              <a:gd name="connsiteY776" fmla="*/ 6516689 h 6858000"/>
              <a:gd name="connsiteX777" fmla="*/ 4607333 w 12193200"/>
              <a:gd name="connsiteY777" fmla="*/ 6516687 h 6858000"/>
              <a:gd name="connsiteX778" fmla="*/ 4618731 w 12193200"/>
              <a:gd name="connsiteY778" fmla="*/ 6517630 h 6858000"/>
              <a:gd name="connsiteX779" fmla="*/ 4629151 w 12193200"/>
              <a:gd name="connsiteY779" fmla="*/ 6532091 h 6858000"/>
              <a:gd name="connsiteX780" fmla="*/ 4623290 w 12193200"/>
              <a:gd name="connsiteY780" fmla="*/ 6545294 h 6858000"/>
              <a:gd name="connsiteX781" fmla="*/ 4606682 w 12193200"/>
              <a:gd name="connsiteY781" fmla="*/ 6548437 h 6858000"/>
              <a:gd name="connsiteX782" fmla="*/ 4603751 w 12193200"/>
              <a:gd name="connsiteY782" fmla="*/ 6545608 h 6858000"/>
              <a:gd name="connsiteX783" fmla="*/ 4603751 w 12193200"/>
              <a:gd name="connsiteY783" fmla="*/ 6541836 h 6858000"/>
              <a:gd name="connsiteX784" fmla="*/ 4603751 w 12193200"/>
              <a:gd name="connsiteY784" fmla="*/ 6537120 h 6858000"/>
              <a:gd name="connsiteX785" fmla="*/ 4603751 w 12193200"/>
              <a:gd name="connsiteY785" fmla="*/ 6521403 h 6858000"/>
              <a:gd name="connsiteX786" fmla="*/ 4603751 w 12193200"/>
              <a:gd name="connsiteY786" fmla="*/ 6518573 h 6858000"/>
              <a:gd name="connsiteX787" fmla="*/ 4607333 w 12193200"/>
              <a:gd name="connsiteY787" fmla="*/ 6516687 h 6858000"/>
              <a:gd name="connsiteX788" fmla="*/ 6116638 w 12193200"/>
              <a:gd name="connsiteY788" fmla="*/ 6515101 h 6858000"/>
              <a:gd name="connsiteX789" fmla="*/ 6148388 w 12193200"/>
              <a:gd name="connsiteY789" fmla="*/ 6529389 h 6858000"/>
              <a:gd name="connsiteX790" fmla="*/ 6126163 w 12193200"/>
              <a:gd name="connsiteY790" fmla="*/ 6529389 h 6858000"/>
              <a:gd name="connsiteX791" fmla="*/ 6089650 w 12193200"/>
              <a:gd name="connsiteY791" fmla="*/ 6515101 h 6858000"/>
              <a:gd name="connsiteX792" fmla="*/ 6080125 w 12193200"/>
              <a:gd name="connsiteY792" fmla="*/ 6529389 h 6858000"/>
              <a:gd name="connsiteX793" fmla="*/ 6057900 w 12193200"/>
              <a:gd name="connsiteY793" fmla="*/ 6529389 h 6858000"/>
              <a:gd name="connsiteX794" fmla="*/ 5858069 w 12193200"/>
              <a:gd name="connsiteY794" fmla="*/ 6510337 h 6858000"/>
              <a:gd name="connsiteX795" fmla="*/ 5854833 w 12193200"/>
              <a:gd name="connsiteY795" fmla="*/ 6511290 h 6858000"/>
              <a:gd name="connsiteX796" fmla="*/ 5846744 w 12193200"/>
              <a:gd name="connsiteY796" fmla="*/ 6514465 h 6858000"/>
              <a:gd name="connsiteX797" fmla="*/ 5843185 w 12193200"/>
              <a:gd name="connsiteY797" fmla="*/ 6519227 h 6858000"/>
              <a:gd name="connsiteX798" fmla="*/ 5843185 w 12193200"/>
              <a:gd name="connsiteY798" fmla="*/ 6524942 h 6858000"/>
              <a:gd name="connsiteX799" fmla="*/ 5843508 w 12193200"/>
              <a:gd name="connsiteY799" fmla="*/ 6533515 h 6858000"/>
              <a:gd name="connsiteX800" fmla="*/ 5840273 w 12193200"/>
              <a:gd name="connsiteY800" fmla="*/ 6536372 h 6858000"/>
              <a:gd name="connsiteX801" fmla="*/ 5838655 w 12193200"/>
              <a:gd name="connsiteY801" fmla="*/ 6536372 h 6858000"/>
              <a:gd name="connsiteX802" fmla="*/ 5835420 w 12193200"/>
              <a:gd name="connsiteY802" fmla="*/ 6536055 h 6858000"/>
              <a:gd name="connsiteX803" fmla="*/ 5832831 w 12193200"/>
              <a:gd name="connsiteY803" fmla="*/ 6539230 h 6858000"/>
              <a:gd name="connsiteX804" fmla="*/ 5831214 w 12193200"/>
              <a:gd name="connsiteY804" fmla="*/ 6543675 h 6858000"/>
              <a:gd name="connsiteX805" fmla="*/ 5830889 w 12193200"/>
              <a:gd name="connsiteY805" fmla="*/ 6545262 h 6858000"/>
              <a:gd name="connsiteX806" fmla="*/ 5832184 w 12193200"/>
              <a:gd name="connsiteY806" fmla="*/ 6546215 h 6858000"/>
              <a:gd name="connsiteX807" fmla="*/ 5834126 w 12193200"/>
              <a:gd name="connsiteY807" fmla="*/ 6545897 h 6858000"/>
              <a:gd name="connsiteX808" fmla="*/ 5837361 w 12193200"/>
              <a:gd name="connsiteY808" fmla="*/ 6545897 h 6858000"/>
              <a:gd name="connsiteX809" fmla="*/ 5839949 w 12193200"/>
              <a:gd name="connsiteY809" fmla="*/ 6545897 h 6858000"/>
              <a:gd name="connsiteX810" fmla="*/ 5843185 w 12193200"/>
              <a:gd name="connsiteY810" fmla="*/ 6553517 h 6858000"/>
              <a:gd name="connsiteX811" fmla="*/ 5843185 w 12193200"/>
              <a:gd name="connsiteY811" fmla="*/ 6571615 h 6858000"/>
              <a:gd name="connsiteX812" fmla="*/ 5842861 w 12193200"/>
              <a:gd name="connsiteY812" fmla="*/ 6578600 h 6858000"/>
              <a:gd name="connsiteX813" fmla="*/ 5842861 w 12193200"/>
              <a:gd name="connsiteY813" fmla="*/ 6586537 h 6858000"/>
              <a:gd name="connsiteX814" fmla="*/ 5863247 w 12193200"/>
              <a:gd name="connsiteY814" fmla="*/ 6602412 h 6858000"/>
              <a:gd name="connsiteX815" fmla="*/ 5879748 w 12193200"/>
              <a:gd name="connsiteY815" fmla="*/ 6599237 h 6858000"/>
              <a:gd name="connsiteX816" fmla="*/ 5881366 w 12193200"/>
              <a:gd name="connsiteY816" fmla="*/ 6590665 h 6858000"/>
              <a:gd name="connsiteX817" fmla="*/ 5880395 w 12193200"/>
              <a:gd name="connsiteY817" fmla="*/ 6589395 h 6858000"/>
              <a:gd name="connsiteX818" fmla="*/ 5878454 w 12193200"/>
              <a:gd name="connsiteY818" fmla="*/ 6590030 h 6858000"/>
              <a:gd name="connsiteX819" fmla="*/ 5867776 w 12193200"/>
              <a:gd name="connsiteY819" fmla="*/ 6591617 h 6858000"/>
              <a:gd name="connsiteX820" fmla="*/ 5859688 w 12193200"/>
              <a:gd name="connsiteY820" fmla="*/ 6587807 h 6858000"/>
              <a:gd name="connsiteX821" fmla="*/ 5858069 w 12193200"/>
              <a:gd name="connsiteY821" fmla="*/ 6571615 h 6858000"/>
              <a:gd name="connsiteX822" fmla="*/ 5858069 w 12193200"/>
              <a:gd name="connsiteY822" fmla="*/ 6550977 h 6858000"/>
              <a:gd name="connsiteX823" fmla="*/ 5862275 w 12193200"/>
              <a:gd name="connsiteY823" fmla="*/ 6545580 h 6858000"/>
              <a:gd name="connsiteX824" fmla="*/ 5867453 w 12193200"/>
              <a:gd name="connsiteY824" fmla="*/ 6545580 h 6858000"/>
              <a:gd name="connsiteX825" fmla="*/ 5872306 w 12193200"/>
              <a:gd name="connsiteY825" fmla="*/ 6545897 h 6858000"/>
              <a:gd name="connsiteX826" fmla="*/ 5876512 w 12193200"/>
              <a:gd name="connsiteY826" fmla="*/ 6546215 h 6858000"/>
              <a:gd name="connsiteX827" fmla="*/ 5880071 w 12193200"/>
              <a:gd name="connsiteY827" fmla="*/ 6542722 h 6858000"/>
              <a:gd name="connsiteX828" fmla="*/ 5881689 w 12193200"/>
              <a:gd name="connsiteY828" fmla="*/ 6536690 h 6858000"/>
              <a:gd name="connsiteX829" fmla="*/ 5880395 w 12193200"/>
              <a:gd name="connsiteY829" fmla="*/ 6535737 h 6858000"/>
              <a:gd name="connsiteX830" fmla="*/ 5879748 w 12193200"/>
              <a:gd name="connsiteY830" fmla="*/ 6535737 h 6858000"/>
              <a:gd name="connsiteX831" fmla="*/ 5872953 w 12193200"/>
              <a:gd name="connsiteY831" fmla="*/ 6536055 h 6858000"/>
              <a:gd name="connsiteX832" fmla="*/ 5861952 w 12193200"/>
              <a:gd name="connsiteY832" fmla="*/ 6536055 h 6858000"/>
              <a:gd name="connsiteX833" fmla="*/ 5857422 w 12193200"/>
              <a:gd name="connsiteY833" fmla="*/ 6533197 h 6858000"/>
              <a:gd name="connsiteX834" fmla="*/ 5858716 w 12193200"/>
              <a:gd name="connsiteY834" fmla="*/ 6516370 h 6858000"/>
              <a:gd name="connsiteX835" fmla="*/ 5859363 w 12193200"/>
              <a:gd name="connsiteY835" fmla="*/ 6512560 h 6858000"/>
              <a:gd name="connsiteX836" fmla="*/ 5858069 w 12193200"/>
              <a:gd name="connsiteY836" fmla="*/ 6510337 h 6858000"/>
              <a:gd name="connsiteX837" fmla="*/ 5693292 w 12193200"/>
              <a:gd name="connsiteY837" fmla="*/ 6510337 h 6858000"/>
              <a:gd name="connsiteX838" fmla="*/ 5690056 w 12193200"/>
              <a:gd name="connsiteY838" fmla="*/ 6511290 h 6858000"/>
              <a:gd name="connsiteX839" fmla="*/ 5681967 w 12193200"/>
              <a:gd name="connsiteY839" fmla="*/ 6514465 h 6858000"/>
              <a:gd name="connsiteX840" fmla="*/ 5678084 w 12193200"/>
              <a:gd name="connsiteY840" fmla="*/ 6519227 h 6858000"/>
              <a:gd name="connsiteX841" fmla="*/ 5678408 w 12193200"/>
              <a:gd name="connsiteY841" fmla="*/ 6524942 h 6858000"/>
              <a:gd name="connsiteX842" fmla="*/ 5678731 w 12193200"/>
              <a:gd name="connsiteY842" fmla="*/ 6533515 h 6858000"/>
              <a:gd name="connsiteX843" fmla="*/ 5675496 w 12193200"/>
              <a:gd name="connsiteY843" fmla="*/ 6536372 h 6858000"/>
              <a:gd name="connsiteX844" fmla="*/ 5673878 w 12193200"/>
              <a:gd name="connsiteY844" fmla="*/ 6536372 h 6858000"/>
              <a:gd name="connsiteX845" fmla="*/ 5670642 w 12193200"/>
              <a:gd name="connsiteY845" fmla="*/ 6536055 h 6858000"/>
              <a:gd name="connsiteX846" fmla="*/ 5668054 w 12193200"/>
              <a:gd name="connsiteY846" fmla="*/ 6539230 h 6858000"/>
              <a:gd name="connsiteX847" fmla="*/ 5666436 w 12193200"/>
              <a:gd name="connsiteY847" fmla="*/ 6543675 h 6858000"/>
              <a:gd name="connsiteX848" fmla="*/ 5665789 w 12193200"/>
              <a:gd name="connsiteY848" fmla="*/ 6545262 h 6858000"/>
              <a:gd name="connsiteX849" fmla="*/ 5667083 w 12193200"/>
              <a:gd name="connsiteY849" fmla="*/ 6546215 h 6858000"/>
              <a:gd name="connsiteX850" fmla="*/ 5669024 w 12193200"/>
              <a:gd name="connsiteY850" fmla="*/ 6545897 h 6858000"/>
              <a:gd name="connsiteX851" fmla="*/ 5672584 w 12193200"/>
              <a:gd name="connsiteY851" fmla="*/ 6545897 h 6858000"/>
              <a:gd name="connsiteX852" fmla="*/ 5674849 w 12193200"/>
              <a:gd name="connsiteY852" fmla="*/ 6545897 h 6858000"/>
              <a:gd name="connsiteX853" fmla="*/ 5678408 w 12193200"/>
              <a:gd name="connsiteY853" fmla="*/ 6553517 h 6858000"/>
              <a:gd name="connsiteX854" fmla="*/ 5678408 w 12193200"/>
              <a:gd name="connsiteY854" fmla="*/ 6571615 h 6858000"/>
              <a:gd name="connsiteX855" fmla="*/ 5678084 w 12193200"/>
              <a:gd name="connsiteY855" fmla="*/ 6578600 h 6858000"/>
              <a:gd name="connsiteX856" fmla="*/ 5677761 w 12193200"/>
              <a:gd name="connsiteY856" fmla="*/ 6586537 h 6858000"/>
              <a:gd name="connsiteX857" fmla="*/ 5698793 w 12193200"/>
              <a:gd name="connsiteY857" fmla="*/ 6602412 h 6858000"/>
              <a:gd name="connsiteX858" fmla="*/ 5714972 w 12193200"/>
              <a:gd name="connsiteY858" fmla="*/ 6599237 h 6858000"/>
              <a:gd name="connsiteX859" fmla="*/ 5716265 w 12193200"/>
              <a:gd name="connsiteY859" fmla="*/ 6590665 h 6858000"/>
              <a:gd name="connsiteX860" fmla="*/ 5715294 w 12193200"/>
              <a:gd name="connsiteY860" fmla="*/ 6589395 h 6858000"/>
              <a:gd name="connsiteX861" fmla="*/ 5713678 w 12193200"/>
              <a:gd name="connsiteY861" fmla="*/ 6590030 h 6858000"/>
              <a:gd name="connsiteX862" fmla="*/ 5702999 w 12193200"/>
              <a:gd name="connsiteY862" fmla="*/ 6591617 h 6858000"/>
              <a:gd name="connsiteX863" fmla="*/ 5694910 w 12193200"/>
              <a:gd name="connsiteY863" fmla="*/ 6587807 h 6858000"/>
              <a:gd name="connsiteX864" fmla="*/ 5693616 w 12193200"/>
              <a:gd name="connsiteY864" fmla="*/ 6571615 h 6858000"/>
              <a:gd name="connsiteX865" fmla="*/ 5693616 w 12193200"/>
              <a:gd name="connsiteY865" fmla="*/ 6550977 h 6858000"/>
              <a:gd name="connsiteX866" fmla="*/ 5697822 w 12193200"/>
              <a:gd name="connsiteY866" fmla="*/ 6545580 h 6858000"/>
              <a:gd name="connsiteX867" fmla="*/ 5702675 w 12193200"/>
              <a:gd name="connsiteY867" fmla="*/ 6545580 h 6858000"/>
              <a:gd name="connsiteX868" fmla="*/ 5707852 w 12193200"/>
              <a:gd name="connsiteY868" fmla="*/ 6545897 h 6858000"/>
              <a:gd name="connsiteX869" fmla="*/ 5711735 w 12193200"/>
              <a:gd name="connsiteY869" fmla="*/ 6546215 h 6858000"/>
              <a:gd name="connsiteX870" fmla="*/ 5714972 w 12193200"/>
              <a:gd name="connsiteY870" fmla="*/ 6542722 h 6858000"/>
              <a:gd name="connsiteX871" fmla="*/ 5716589 w 12193200"/>
              <a:gd name="connsiteY871" fmla="*/ 6536690 h 6858000"/>
              <a:gd name="connsiteX872" fmla="*/ 5715618 w 12193200"/>
              <a:gd name="connsiteY872" fmla="*/ 6535737 h 6858000"/>
              <a:gd name="connsiteX873" fmla="*/ 5714647 w 12193200"/>
              <a:gd name="connsiteY873" fmla="*/ 6535737 h 6858000"/>
              <a:gd name="connsiteX874" fmla="*/ 5708176 w 12193200"/>
              <a:gd name="connsiteY874" fmla="*/ 6536055 h 6858000"/>
              <a:gd name="connsiteX875" fmla="*/ 5697175 w 12193200"/>
              <a:gd name="connsiteY875" fmla="*/ 6536055 h 6858000"/>
              <a:gd name="connsiteX876" fmla="*/ 5692969 w 12193200"/>
              <a:gd name="connsiteY876" fmla="*/ 6533197 h 6858000"/>
              <a:gd name="connsiteX877" fmla="*/ 5694263 w 12193200"/>
              <a:gd name="connsiteY877" fmla="*/ 6516370 h 6858000"/>
              <a:gd name="connsiteX878" fmla="*/ 5694586 w 12193200"/>
              <a:gd name="connsiteY878" fmla="*/ 6512560 h 6858000"/>
              <a:gd name="connsiteX879" fmla="*/ 5693292 w 12193200"/>
              <a:gd name="connsiteY879" fmla="*/ 6510337 h 6858000"/>
              <a:gd name="connsiteX880" fmla="*/ 5983288 w 12193200"/>
              <a:gd name="connsiteY880" fmla="*/ 6508751 h 6858000"/>
              <a:gd name="connsiteX881" fmla="*/ 5978526 w 12193200"/>
              <a:gd name="connsiteY881" fmla="*/ 6518276 h 6858000"/>
              <a:gd name="connsiteX882" fmla="*/ 5980114 w 12193200"/>
              <a:gd name="connsiteY882" fmla="*/ 6518276 h 6858000"/>
              <a:gd name="connsiteX883" fmla="*/ 5981702 w 12193200"/>
              <a:gd name="connsiteY883" fmla="*/ 6516689 h 6858000"/>
              <a:gd name="connsiteX884" fmla="*/ 6000751 w 12193200"/>
              <a:gd name="connsiteY884" fmla="*/ 6526214 h 6858000"/>
              <a:gd name="connsiteX885" fmla="*/ 6000751 w 12193200"/>
              <a:gd name="connsiteY885" fmla="*/ 6527802 h 6858000"/>
              <a:gd name="connsiteX886" fmla="*/ 6002339 w 12193200"/>
              <a:gd name="connsiteY886" fmla="*/ 6529389 h 6858000"/>
              <a:gd name="connsiteX887" fmla="*/ 6005514 w 12193200"/>
              <a:gd name="connsiteY887" fmla="*/ 6521452 h 6858000"/>
              <a:gd name="connsiteX888" fmla="*/ 6003926 w 12193200"/>
              <a:gd name="connsiteY888" fmla="*/ 6519864 h 6858000"/>
              <a:gd name="connsiteX889" fmla="*/ 6002339 w 12193200"/>
              <a:gd name="connsiteY889" fmla="*/ 6521452 h 6858000"/>
              <a:gd name="connsiteX890" fmla="*/ 5984876 w 12193200"/>
              <a:gd name="connsiteY890" fmla="*/ 6511926 h 6858000"/>
              <a:gd name="connsiteX891" fmla="*/ 5983288 w 12193200"/>
              <a:gd name="connsiteY891" fmla="*/ 6510339 h 6858000"/>
              <a:gd name="connsiteX892" fmla="*/ 6121400 w 12193200"/>
              <a:gd name="connsiteY892" fmla="*/ 6507163 h 6858000"/>
              <a:gd name="connsiteX893" fmla="*/ 6175375 w 12193200"/>
              <a:gd name="connsiteY893" fmla="*/ 6515188 h 6858000"/>
              <a:gd name="connsiteX894" fmla="*/ 6171862 w 12193200"/>
              <a:gd name="connsiteY894" fmla="*/ 6529388 h 6858000"/>
              <a:gd name="connsiteX895" fmla="*/ 6084889 w 12193200"/>
              <a:gd name="connsiteY895" fmla="*/ 6507163 h 6858000"/>
              <a:gd name="connsiteX896" fmla="*/ 6034426 w 12193200"/>
              <a:gd name="connsiteY896" fmla="*/ 6529388 h 6858000"/>
              <a:gd name="connsiteX897" fmla="*/ 6030913 w 12193200"/>
              <a:gd name="connsiteY897" fmla="*/ 6515188 h 6858000"/>
              <a:gd name="connsiteX898" fmla="*/ 6084889 w 12193200"/>
              <a:gd name="connsiteY898" fmla="*/ 6507163 h 6858000"/>
              <a:gd name="connsiteX899" fmla="*/ 5806928 w 12193200"/>
              <a:gd name="connsiteY899" fmla="*/ 6507162 h 6858000"/>
              <a:gd name="connsiteX900" fmla="*/ 5795964 w 12193200"/>
              <a:gd name="connsiteY900" fmla="*/ 6515746 h 6858000"/>
              <a:gd name="connsiteX901" fmla="*/ 5806283 w 12193200"/>
              <a:gd name="connsiteY901" fmla="*/ 6524625 h 6858000"/>
              <a:gd name="connsiteX902" fmla="*/ 5816603 w 12193200"/>
              <a:gd name="connsiteY902" fmla="*/ 6515450 h 6858000"/>
              <a:gd name="connsiteX903" fmla="*/ 5806928 w 12193200"/>
              <a:gd name="connsiteY903" fmla="*/ 6507162 h 6858000"/>
              <a:gd name="connsiteX904" fmla="*/ 5641828 w 12193200"/>
              <a:gd name="connsiteY904" fmla="*/ 6507162 h 6858000"/>
              <a:gd name="connsiteX905" fmla="*/ 5630864 w 12193200"/>
              <a:gd name="connsiteY905" fmla="*/ 6515746 h 6858000"/>
              <a:gd name="connsiteX906" fmla="*/ 5641184 w 12193200"/>
              <a:gd name="connsiteY906" fmla="*/ 6524625 h 6858000"/>
              <a:gd name="connsiteX907" fmla="*/ 5651502 w 12193200"/>
              <a:gd name="connsiteY907" fmla="*/ 6515450 h 6858000"/>
              <a:gd name="connsiteX908" fmla="*/ 5641828 w 12193200"/>
              <a:gd name="connsiteY908" fmla="*/ 6507162 h 6858000"/>
              <a:gd name="connsiteX909" fmla="*/ 5346230 w 12193200"/>
              <a:gd name="connsiteY909" fmla="*/ 6507162 h 6858000"/>
              <a:gd name="connsiteX910" fmla="*/ 5335589 w 12193200"/>
              <a:gd name="connsiteY910" fmla="*/ 6515746 h 6858000"/>
              <a:gd name="connsiteX911" fmla="*/ 5345908 w 12193200"/>
              <a:gd name="connsiteY911" fmla="*/ 6524625 h 6858000"/>
              <a:gd name="connsiteX912" fmla="*/ 5356227 w 12193200"/>
              <a:gd name="connsiteY912" fmla="*/ 6515450 h 6858000"/>
              <a:gd name="connsiteX913" fmla="*/ 5346230 w 12193200"/>
              <a:gd name="connsiteY913" fmla="*/ 6507162 h 6858000"/>
              <a:gd name="connsiteX914" fmla="*/ 5148594 w 12193200"/>
              <a:gd name="connsiteY914" fmla="*/ 6507162 h 6858000"/>
              <a:gd name="connsiteX915" fmla="*/ 5146676 w 12193200"/>
              <a:gd name="connsiteY915" fmla="*/ 6509074 h 6858000"/>
              <a:gd name="connsiteX916" fmla="*/ 5146676 w 12193200"/>
              <a:gd name="connsiteY916" fmla="*/ 6511941 h 6858000"/>
              <a:gd name="connsiteX917" fmla="*/ 5150194 w 12193200"/>
              <a:gd name="connsiteY917" fmla="*/ 6514808 h 6858000"/>
              <a:gd name="connsiteX918" fmla="*/ 5155947 w 12193200"/>
              <a:gd name="connsiteY918" fmla="*/ 6520223 h 6858000"/>
              <a:gd name="connsiteX919" fmla="*/ 5155947 w 12193200"/>
              <a:gd name="connsiteY919" fmla="*/ 6543478 h 6858000"/>
              <a:gd name="connsiteX920" fmla="*/ 5155947 w 12193200"/>
              <a:gd name="connsiteY920" fmla="*/ 6556858 h 6858000"/>
              <a:gd name="connsiteX921" fmla="*/ 5159464 w 12193200"/>
              <a:gd name="connsiteY921" fmla="*/ 6587758 h 6858000"/>
              <a:gd name="connsiteX922" fmla="*/ 5191754 w 12193200"/>
              <a:gd name="connsiteY922" fmla="*/ 6602412 h 6858000"/>
              <a:gd name="connsiteX923" fmla="*/ 5228200 w 12193200"/>
              <a:gd name="connsiteY923" fmla="*/ 6580113 h 6858000"/>
              <a:gd name="connsiteX924" fmla="*/ 5229479 w 12193200"/>
              <a:gd name="connsiteY924" fmla="*/ 6556221 h 6858000"/>
              <a:gd name="connsiteX925" fmla="*/ 5229479 w 12193200"/>
              <a:gd name="connsiteY925" fmla="*/ 6543478 h 6858000"/>
              <a:gd name="connsiteX926" fmla="*/ 5229799 w 12193200"/>
              <a:gd name="connsiteY926" fmla="*/ 6520223 h 6858000"/>
              <a:gd name="connsiteX927" fmla="*/ 5235234 w 12193200"/>
              <a:gd name="connsiteY927" fmla="*/ 6514808 h 6858000"/>
              <a:gd name="connsiteX928" fmla="*/ 5238752 w 12193200"/>
              <a:gd name="connsiteY928" fmla="*/ 6511941 h 6858000"/>
              <a:gd name="connsiteX929" fmla="*/ 5238752 w 12193200"/>
              <a:gd name="connsiteY929" fmla="*/ 6509074 h 6858000"/>
              <a:gd name="connsiteX930" fmla="*/ 5237152 w 12193200"/>
              <a:gd name="connsiteY930" fmla="*/ 6507162 h 6858000"/>
              <a:gd name="connsiteX931" fmla="*/ 5231717 w 12193200"/>
              <a:gd name="connsiteY931" fmla="*/ 6507481 h 6858000"/>
              <a:gd name="connsiteX932" fmla="*/ 5223726 w 12193200"/>
              <a:gd name="connsiteY932" fmla="*/ 6507799 h 6858000"/>
              <a:gd name="connsiteX933" fmla="*/ 5216371 w 12193200"/>
              <a:gd name="connsiteY933" fmla="*/ 6507481 h 6858000"/>
              <a:gd name="connsiteX934" fmla="*/ 5210937 w 12193200"/>
              <a:gd name="connsiteY934" fmla="*/ 6507162 h 6858000"/>
              <a:gd name="connsiteX935" fmla="*/ 5209339 w 12193200"/>
              <a:gd name="connsiteY935" fmla="*/ 6509074 h 6858000"/>
              <a:gd name="connsiteX936" fmla="*/ 5209339 w 12193200"/>
              <a:gd name="connsiteY936" fmla="*/ 6511941 h 6858000"/>
              <a:gd name="connsiteX937" fmla="*/ 5212855 w 12193200"/>
              <a:gd name="connsiteY937" fmla="*/ 6514808 h 6858000"/>
              <a:gd name="connsiteX938" fmla="*/ 5218290 w 12193200"/>
              <a:gd name="connsiteY938" fmla="*/ 6520223 h 6858000"/>
              <a:gd name="connsiteX939" fmla="*/ 5218609 w 12193200"/>
              <a:gd name="connsiteY939" fmla="*/ 6543478 h 6858000"/>
              <a:gd name="connsiteX940" fmla="*/ 5218609 w 12193200"/>
              <a:gd name="connsiteY940" fmla="*/ 6556858 h 6858000"/>
              <a:gd name="connsiteX941" fmla="*/ 5216691 w 12193200"/>
              <a:gd name="connsiteY941" fmla="*/ 6580113 h 6858000"/>
              <a:gd name="connsiteX942" fmla="*/ 5195271 w 12193200"/>
              <a:gd name="connsiteY942" fmla="*/ 6592855 h 6858000"/>
              <a:gd name="connsiteX943" fmla="*/ 5175449 w 12193200"/>
              <a:gd name="connsiteY943" fmla="*/ 6582661 h 6858000"/>
              <a:gd name="connsiteX944" fmla="*/ 5172572 w 12193200"/>
              <a:gd name="connsiteY944" fmla="*/ 6557495 h 6858000"/>
              <a:gd name="connsiteX945" fmla="*/ 5172572 w 12193200"/>
              <a:gd name="connsiteY945" fmla="*/ 6543478 h 6858000"/>
              <a:gd name="connsiteX946" fmla="*/ 5172892 w 12193200"/>
              <a:gd name="connsiteY946" fmla="*/ 6520223 h 6858000"/>
              <a:gd name="connsiteX947" fmla="*/ 5178007 w 12193200"/>
              <a:gd name="connsiteY947" fmla="*/ 6514808 h 6858000"/>
              <a:gd name="connsiteX948" fmla="*/ 5181524 w 12193200"/>
              <a:gd name="connsiteY948" fmla="*/ 6511941 h 6858000"/>
              <a:gd name="connsiteX949" fmla="*/ 5181524 w 12193200"/>
              <a:gd name="connsiteY949" fmla="*/ 6509074 h 6858000"/>
              <a:gd name="connsiteX950" fmla="*/ 5179605 w 12193200"/>
              <a:gd name="connsiteY950" fmla="*/ 6507162 h 6858000"/>
              <a:gd name="connsiteX951" fmla="*/ 5174811 w 12193200"/>
              <a:gd name="connsiteY951" fmla="*/ 6507481 h 6858000"/>
              <a:gd name="connsiteX952" fmla="*/ 5163940 w 12193200"/>
              <a:gd name="connsiteY952" fmla="*/ 6507799 h 6858000"/>
              <a:gd name="connsiteX953" fmla="*/ 5153709 w 12193200"/>
              <a:gd name="connsiteY953" fmla="*/ 6507481 h 6858000"/>
              <a:gd name="connsiteX954" fmla="*/ 5148594 w 12193200"/>
              <a:gd name="connsiteY954" fmla="*/ 6507162 h 6858000"/>
              <a:gd name="connsiteX955" fmla="*/ 4579920 w 12193200"/>
              <a:gd name="connsiteY955" fmla="*/ 6507162 h 6858000"/>
              <a:gd name="connsiteX956" fmla="*/ 4578351 w 12193200"/>
              <a:gd name="connsiteY956" fmla="*/ 6509392 h 6858000"/>
              <a:gd name="connsiteX957" fmla="*/ 4578351 w 12193200"/>
              <a:gd name="connsiteY957" fmla="*/ 6511941 h 6858000"/>
              <a:gd name="connsiteX958" fmla="*/ 4581802 w 12193200"/>
              <a:gd name="connsiteY958" fmla="*/ 6514808 h 6858000"/>
              <a:gd name="connsiteX959" fmla="*/ 4587136 w 12193200"/>
              <a:gd name="connsiteY959" fmla="*/ 6520224 h 6858000"/>
              <a:gd name="connsiteX960" fmla="*/ 4587450 w 12193200"/>
              <a:gd name="connsiteY960" fmla="*/ 6543481 h 6858000"/>
              <a:gd name="connsiteX961" fmla="*/ 4587450 w 12193200"/>
              <a:gd name="connsiteY961" fmla="*/ 6564826 h 6858000"/>
              <a:gd name="connsiteX962" fmla="*/ 4587136 w 12193200"/>
              <a:gd name="connsiteY962" fmla="*/ 6587763 h 6858000"/>
              <a:gd name="connsiteX963" fmla="*/ 4581802 w 12193200"/>
              <a:gd name="connsiteY963" fmla="*/ 6593179 h 6858000"/>
              <a:gd name="connsiteX964" fmla="*/ 4578351 w 12193200"/>
              <a:gd name="connsiteY964" fmla="*/ 6596047 h 6858000"/>
              <a:gd name="connsiteX965" fmla="*/ 4578351 w 12193200"/>
              <a:gd name="connsiteY965" fmla="*/ 6598914 h 6858000"/>
              <a:gd name="connsiteX966" fmla="*/ 4580235 w 12193200"/>
              <a:gd name="connsiteY966" fmla="*/ 6600825 h 6858000"/>
              <a:gd name="connsiteX967" fmla="*/ 4585253 w 12193200"/>
              <a:gd name="connsiteY967" fmla="*/ 6600825 h 6858000"/>
              <a:gd name="connsiteX968" fmla="*/ 4595920 w 12193200"/>
              <a:gd name="connsiteY968" fmla="*/ 6600507 h 6858000"/>
              <a:gd name="connsiteX969" fmla="*/ 4605960 w 12193200"/>
              <a:gd name="connsiteY969" fmla="*/ 6600825 h 6858000"/>
              <a:gd name="connsiteX970" fmla="*/ 4610980 w 12193200"/>
              <a:gd name="connsiteY970" fmla="*/ 6600825 h 6858000"/>
              <a:gd name="connsiteX971" fmla="*/ 4612548 w 12193200"/>
              <a:gd name="connsiteY971" fmla="*/ 6598914 h 6858000"/>
              <a:gd name="connsiteX972" fmla="*/ 4612548 w 12193200"/>
              <a:gd name="connsiteY972" fmla="*/ 6596047 h 6858000"/>
              <a:gd name="connsiteX973" fmla="*/ 4609411 w 12193200"/>
              <a:gd name="connsiteY973" fmla="*/ 6593179 h 6858000"/>
              <a:gd name="connsiteX974" fmla="*/ 4604078 w 12193200"/>
              <a:gd name="connsiteY974" fmla="*/ 6587763 h 6858000"/>
              <a:gd name="connsiteX975" fmla="*/ 4603764 w 12193200"/>
              <a:gd name="connsiteY975" fmla="*/ 6564826 h 6858000"/>
              <a:gd name="connsiteX976" fmla="*/ 4603764 w 12193200"/>
              <a:gd name="connsiteY976" fmla="*/ 6558454 h 6858000"/>
              <a:gd name="connsiteX977" fmla="*/ 4605019 w 12193200"/>
              <a:gd name="connsiteY977" fmla="*/ 6556224 h 6858000"/>
              <a:gd name="connsiteX978" fmla="*/ 4607215 w 12193200"/>
              <a:gd name="connsiteY978" fmla="*/ 6556224 h 6858000"/>
              <a:gd name="connsiteX979" fmla="*/ 4608156 w 12193200"/>
              <a:gd name="connsiteY979" fmla="*/ 6556224 h 6858000"/>
              <a:gd name="connsiteX980" fmla="*/ 4608784 w 12193200"/>
              <a:gd name="connsiteY980" fmla="*/ 6556224 h 6858000"/>
              <a:gd name="connsiteX981" fmla="*/ 4614745 w 12193200"/>
              <a:gd name="connsiteY981" fmla="*/ 6561321 h 6858000"/>
              <a:gd name="connsiteX982" fmla="*/ 4629176 w 12193200"/>
              <a:gd name="connsiteY982" fmla="*/ 6592861 h 6858000"/>
              <a:gd name="connsiteX983" fmla="*/ 4634824 w 12193200"/>
              <a:gd name="connsiteY983" fmla="*/ 6600825 h 6858000"/>
              <a:gd name="connsiteX984" fmla="*/ 4636706 w 12193200"/>
              <a:gd name="connsiteY984" fmla="*/ 6600825 h 6858000"/>
              <a:gd name="connsiteX985" fmla="*/ 4644236 w 12193200"/>
              <a:gd name="connsiteY985" fmla="*/ 6600825 h 6858000"/>
              <a:gd name="connsiteX986" fmla="*/ 4654589 w 12193200"/>
              <a:gd name="connsiteY986" fmla="*/ 6600825 h 6858000"/>
              <a:gd name="connsiteX987" fmla="*/ 4655844 w 12193200"/>
              <a:gd name="connsiteY987" fmla="*/ 6600825 h 6858000"/>
              <a:gd name="connsiteX988" fmla="*/ 4657727 w 12193200"/>
              <a:gd name="connsiteY988" fmla="*/ 6598914 h 6858000"/>
              <a:gd name="connsiteX989" fmla="*/ 4657727 w 12193200"/>
              <a:gd name="connsiteY989" fmla="*/ 6596684 h 6858000"/>
              <a:gd name="connsiteX990" fmla="*/ 4655216 w 12193200"/>
              <a:gd name="connsiteY990" fmla="*/ 6593816 h 6858000"/>
              <a:gd name="connsiteX991" fmla="*/ 4646119 w 12193200"/>
              <a:gd name="connsiteY991" fmla="*/ 6586170 h 6858000"/>
              <a:gd name="connsiteX992" fmla="*/ 4630431 w 12193200"/>
              <a:gd name="connsiteY992" fmla="*/ 6558454 h 6858000"/>
              <a:gd name="connsiteX993" fmla="*/ 4628235 w 12193200"/>
              <a:gd name="connsiteY993" fmla="*/ 6554312 h 6858000"/>
              <a:gd name="connsiteX994" fmla="*/ 4627921 w 12193200"/>
              <a:gd name="connsiteY994" fmla="*/ 6553675 h 6858000"/>
              <a:gd name="connsiteX995" fmla="*/ 4631059 w 12193200"/>
              <a:gd name="connsiteY995" fmla="*/ 6552082 h 6858000"/>
              <a:gd name="connsiteX996" fmla="*/ 4645491 w 12193200"/>
              <a:gd name="connsiteY996" fmla="*/ 6530100 h 6858000"/>
              <a:gd name="connsiteX997" fmla="*/ 4639216 w 12193200"/>
              <a:gd name="connsiteY997" fmla="*/ 6513852 h 6858000"/>
              <a:gd name="connsiteX998" fmla="*/ 4620078 w 12193200"/>
              <a:gd name="connsiteY998" fmla="*/ 6507162 h 6858000"/>
              <a:gd name="connsiteX999" fmla="*/ 4612862 w 12193200"/>
              <a:gd name="connsiteY999" fmla="*/ 6507162 h 6858000"/>
              <a:gd name="connsiteX1000" fmla="*/ 4594665 w 12193200"/>
              <a:gd name="connsiteY1000" fmla="*/ 6507799 h 6858000"/>
              <a:gd name="connsiteX1001" fmla="*/ 4585253 w 12193200"/>
              <a:gd name="connsiteY1001" fmla="*/ 6507481 h 6858000"/>
              <a:gd name="connsiteX1002" fmla="*/ 4579920 w 12193200"/>
              <a:gd name="connsiteY1002" fmla="*/ 6507162 h 6858000"/>
              <a:gd name="connsiteX1003" fmla="*/ 6217287 w 12193200"/>
              <a:gd name="connsiteY1003" fmla="*/ 6502401 h 6858000"/>
              <a:gd name="connsiteX1004" fmla="*/ 6216334 w 12193200"/>
              <a:gd name="connsiteY1004" fmla="*/ 6503354 h 6858000"/>
              <a:gd name="connsiteX1005" fmla="*/ 6218239 w 12193200"/>
              <a:gd name="connsiteY1005" fmla="*/ 6507164 h 6858000"/>
              <a:gd name="connsiteX1006" fmla="*/ 6217922 w 12193200"/>
              <a:gd name="connsiteY1006" fmla="*/ 6516371 h 6858000"/>
              <a:gd name="connsiteX1007" fmla="*/ 6207762 w 12193200"/>
              <a:gd name="connsiteY1007" fmla="*/ 6512561 h 6858000"/>
              <a:gd name="connsiteX1008" fmla="*/ 6201729 w 12193200"/>
              <a:gd name="connsiteY1008" fmla="*/ 6524944 h 6858000"/>
              <a:gd name="connsiteX1009" fmla="*/ 6207127 w 12193200"/>
              <a:gd name="connsiteY1009" fmla="*/ 6537326 h 6858000"/>
              <a:gd name="connsiteX1010" fmla="*/ 6209032 w 12193200"/>
              <a:gd name="connsiteY1010" fmla="*/ 6536374 h 6858000"/>
              <a:gd name="connsiteX1011" fmla="*/ 6209349 w 12193200"/>
              <a:gd name="connsiteY1011" fmla="*/ 6535104 h 6858000"/>
              <a:gd name="connsiteX1012" fmla="*/ 6228399 w 12193200"/>
              <a:gd name="connsiteY1012" fmla="*/ 6525261 h 6858000"/>
              <a:gd name="connsiteX1013" fmla="*/ 6229987 w 12193200"/>
              <a:gd name="connsiteY1013" fmla="*/ 6526214 h 6858000"/>
              <a:gd name="connsiteX1014" fmla="*/ 6230939 w 12193200"/>
              <a:gd name="connsiteY1014" fmla="*/ 6525896 h 6858000"/>
              <a:gd name="connsiteX1015" fmla="*/ 6228082 w 12193200"/>
              <a:gd name="connsiteY1015" fmla="*/ 6520181 h 6858000"/>
              <a:gd name="connsiteX1016" fmla="*/ 6221732 w 12193200"/>
              <a:gd name="connsiteY1016" fmla="*/ 6523356 h 6858000"/>
              <a:gd name="connsiteX1017" fmla="*/ 6222367 w 12193200"/>
              <a:gd name="connsiteY1017" fmla="*/ 6510339 h 6858000"/>
              <a:gd name="connsiteX1018" fmla="*/ 6217287 w 12193200"/>
              <a:gd name="connsiteY1018" fmla="*/ 6502401 h 6858000"/>
              <a:gd name="connsiteX1019" fmla="*/ 5095665 w 12193200"/>
              <a:gd name="connsiteY1019" fmla="*/ 6500812 h 6858000"/>
              <a:gd name="connsiteX1020" fmla="*/ 5094092 w 12193200"/>
              <a:gd name="connsiteY1020" fmla="*/ 6501132 h 6858000"/>
              <a:gd name="connsiteX1021" fmla="*/ 5075217 w 12193200"/>
              <a:gd name="connsiteY1021" fmla="*/ 6503368 h 6858000"/>
              <a:gd name="connsiteX1022" fmla="*/ 5072700 w 12193200"/>
              <a:gd name="connsiteY1022" fmla="*/ 6505604 h 6858000"/>
              <a:gd name="connsiteX1023" fmla="*/ 5072700 w 12193200"/>
              <a:gd name="connsiteY1023" fmla="*/ 6507841 h 6858000"/>
              <a:gd name="connsiteX1024" fmla="*/ 5075532 w 12193200"/>
              <a:gd name="connsiteY1024" fmla="*/ 6510396 h 6858000"/>
              <a:gd name="connsiteX1025" fmla="*/ 5081823 w 12193200"/>
              <a:gd name="connsiteY1025" fmla="*/ 6518702 h 6858000"/>
              <a:gd name="connsiteX1026" fmla="*/ 5081823 w 12193200"/>
              <a:gd name="connsiteY1026" fmla="*/ 6533078 h 6858000"/>
              <a:gd name="connsiteX1027" fmla="*/ 5082138 w 12193200"/>
              <a:gd name="connsiteY1027" fmla="*/ 6535315 h 6858000"/>
              <a:gd name="connsiteX1028" fmla="*/ 5080880 w 12193200"/>
              <a:gd name="connsiteY1028" fmla="*/ 6537551 h 6858000"/>
              <a:gd name="connsiteX1029" fmla="*/ 5079937 w 12193200"/>
              <a:gd name="connsiteY1029" fmla="*/ 6536912 h 6858000"/>
              <a:gd name="connsiteX1030" fmla="*/ 5067982 w 12193200"/>
              <a:gd name="connsiteY1030" fmla="*/ 6534356 h 6858000"/>
              <a:gd name="connsiteX1031" fmla="*/ 5038726 w 12193200"/>
              <a:gd name="connsiteY1031" fmla="*/ 6570776 h 6858000"/>
              <a:gd name="connsiteX1032" fmla="*/ 5062634 w 12193200"/>
              <a:gd name="connsiteY1032" fmla="*/ 6602722 h 6858000"/>
              <a:gd name="connsiteX1033" fmla="*/ 5074274 w 12193200"/>
              <a:gd name="connsiteY1033" fmla="*/ 6598889 h 6858000"/>
              <a:gd name="connsiteX1034" fmla="*/ 5081194 w 12193200"/>
              <a:gd name="connsiteY1034" fmla="*/ 6593458 h 6858000"/>
              <a:gd name="connsiteX1035" fmla="*/ 5082138 w 12193200"/>
              <a:gd name="connsiteY1035" fmla="*/ 6592499 h 6858000"/>
              <a:gd name="connsiteX1036" fmla="*/ 5083396 w 12193200"/>
              <a:gd name="connsiteY1036" fmla="*/ 6596014 h 6858000"/>
              <a:gd name="connsiteX1037" fmla="*/ 5083711 w 12193200"/>
              <a:gd name="connsiteY1037" fmla="*/ 6601764 h 6858000"/>
              <a:gd name="connsiteX1038" fmla="*/ 5085284 w 12193200"/>
              <a:gd name="connsiteY1038" fmla="*/ 6604000 h 6858000"/>
              <a:gd name="connsiteX1039" fmla="*/ 5087800 w 12193200"/>
              <a:gd name="connsiteY1039" fmla="*/ 6603681 h 6858000"/>
              <a:gd name="connsiteX1040" fmla="*/ 5104158 w 12193200"/>
              <a:gd name="connsiteY1040" fmla="*/ 6600486 h 6858000"/>
              <a:gd name="connsiteX1041" fmla="*/ 5106989 w 12193200"/>
              <a:gd name="connsiteY1041" fmla="*/ 6598250 h 6858000"/>
              <a:gd name="connsiteX1042" fmla="*/ 5106989 w 12193200"/>
              <a:gd name="connsiteY1042" fmla="*/ 6595694 h 6858000"/>
              <a:gd name="connsiteX1043" fmla="*/ 5105102 w 12193200"/>
              <a:gd name="connsiteY1043" fmla="*/ 6594416 h 6858000"/>
              <a:gd name="connsiteX1044" fmla="*/ 5097552 w 12193200"/>
              <a:gd name="connsiteY1044" fmla="*/ 6590583 h 6858000"/>
              <a:gd name="connsiteX1045" fmla="*/ 5096608 w 12193200"/>
              <a:gd name="connsiteY1045" fmla="*/ 6567581 h 6858000"/>
              <a:gd name="connsiteX1046" fmla="*/ 5096608 w 12193200"/>
              <a:gd name="connsiteY1046" fmla="*/ 6543621 h 6858000"/>
              <a:gd name="connsiteX1047" fmla="*/ 5097552 w 12193200"/>
              <a:gd name="connsiteY1047" fmla="*/ 6503368 h 6858000"/>
              <a:gd name="connsiteX1048" fmla="*/ 5095665 w 12193200"/>
              <a:gd name="connsiteY1048" fmla="*/ 6500812 h 6858000"/>
              <a:gd name="connsiteX1049" fmla="*/ 4830007 w 12193200"/>
              <a:gd name="connsiteY1049" fmla="*/ 6500812 h 6858000"/>
              <a:gd name="connsiteX1050" fmla="*/ 4827826 w 12193200"/>
              <a:gd name="connsiteY1050" fmla="*/ 6501131 h 6858000"/>
              <a:gd name="connsiteX1051" fmla="*/ 4809132 w 12193200"/>
              <a:gd name="connsiteY1051" fmla="*/ 6503997 h 6858000"/>
              <a:gd name="connsiteX1052" fmla="*/ 4806951 w 12193200"/>
              <a:gd name="connsiteY1052" fmla="*/ 6505908 h 6858000"/>
              <a:gd name="connsiteX1053" fmla="*/ 4806951 w 12193200"/>
              <a:gd name="connsiteY1053" fmla="*/ 6507819 h 6858000"/>
              <a:gd name="connsiteX1054" fmla="*/ 4811002 w 12193200"/>
              <a:gd name="connsiteY1054" fmla="*/ 6510049 h 6858000"/>
              <a:gd name="connsiteX1055" fmla="*/ 4815988 w 12193200"/>
              <a:gd name="connsiteY1055" fmla="*/ 6514826 h 6858000"/>
              <a:gd name="connsiteX1056" fmla="*/ 4816610 w 12193200"/>
              <a:gd name="connsiteY1056" fmla="*/ 6541898 h 6858000"/>
              <a:gd name="connsiteX1057" fmla="*/ 4816610 w 12193200"/>
              <a:gd name="connsiteY1057" fmla="*/ 6549224 h 6858000"/>
              <a:gd name="connsiteX1058" fmla="*/ 4815988 w 12193200"/>
              <a:gd name="connsiteY1058" fmla="*/ 6590946 h 6858000"/>
              <a:gd name="connsiteX1059" fmla="*/ 4815988 w 12193200"/>
              <a:gd name="connsiteY1059" fmla="*/ 6592220 h 6858000"/>
              <a:gd name="connsiteX1060" fmla="*/ 4818168 w 12193200"/>
              <a:gd name="connsiteY1060" fmla="*/ 6596679 h 6858000"/>
              <a:gd name="connsiteX1061" fmla="*/ 4839666 w 12193200"/>
              <a:gd name="connsiteY1061" fmla="*/ 6602412 h 6858000"/>
              <a:gd name="connsiteX1062" fmla="*/ 4873626 w 12193200"/>
              <a:gd name="connsiteY1062" fmla="*/ 6565148 h 6858000"/>
              <a:gd name="connsiteX1063" fmla="*/ 4849636 w 12193200"/>
              <a:gd name="connsiteY1063" fmla="*/ 6534254 h 6858000"/>
              <a:gd name="connsiteX1064" fmla="*/ 4836550 w 12193200"/>
              <a:gd name="connsiteY1064" fmla="*/ 6540306 h 6858000"/>
              <a:gd name="connsiteX1065" fmla="*/ 4831253 w 12193200"/>
              <a:gd name="connsiteY1065" fmla="*/ 6544765 h 6858000"/>
              <a:gd name="connsiteX1066" fmla="*/ 4830631 w 12193200"/>
              <a:gd name="connsiteY1066" fmla="*/ 6544128 h 6858000"/>
              <a:gd name="connsiteX1067" fmla="*/ 4830631 w 12193200"/>
              <a:gd name="connsiteY1067" fmla="*/ 6543172 h 6858000"/>
              <a:gd name="connsiteX1068" fmla="*/ 4830942 w 12193200"/>
              <a:gd name="connsiteY1068" fmla="*/ 6540943 h 6858000"/>
              <a:gd name="connsiteX1069" fmla="*/ 4831253 w 12193200"/>
              <a:gd name="connsiteY1069" fmla="*/ 6522470 h 6858000"/>
              <a:gd name="connsiteX1070" fmla="*/ 4831565 w 12193200"/>
              <a:gd name="connsiteY1070" fmla="*/ 6504953 h 6858000"/>
              <a:gd name="connsiteX1071" fmla="*/ 4831565 w 12193200"/>
              <a:gd name="connsiteY1071" fmla="*/ 6503042 h 6858000"/>
              <a:gd name="connsiteX1072" fmla="*/ 4830007 w 12193200"/>
              <a:gd name="connsiteY1072" fmla="*/ 6500812 h 6858000"/>
              <a:gd name="connsiteX1073" fmla="*/ 4790601 w 12193200"/>
              <a:gd name="connsiteY1073" fmla="*/ 6500812 h 6858000"/>
              <a:gd name="connsiteX1074" fmla="*/ 4788993 w 12193200"/>
              <a:gd name="connsiteY1074" fmla="*/ 6501132 h 6858000"/>
              <a:gd name="connsiteX1075" fmla="*/ 4770001 w 12193200"/>
              <a:gd name="connsiteY1075" fmla="*/ 6503368 h 6858000"/>
              <a:gd name="connsiteX1076" fmla="*/ 4767425 w 12193200"/>
              <a:gd name="connsiteY1076" fmla="*/ 6505604 h 6858000"/>
              <a:gd name="connsiteX1077" fmla="*/ 4767425 w 12193200"/>
              <a:gd name="connsiteY1077" fmla="*/ 6507841 h 6858000"/>
              <a:gd name="connsiteX1078" fmla="*/ 4770322 w 12193200"/>
              <a:gd name="connsiteY1078" fmla="*/ 6510396 h 6858000"/>
              <a:gd name="connsiteX1079" fmla="*/ 4776438 w 12193200"/>
              <a:gd name="connsiteY1079" fmla="*/ 6518702 h 6858000"/>
              <a:gd name="connsiteX1080" fmla="*/ 4776438 w 12193200"/>
              <a:gd name="connsiteY1080" fmla="*/ 6533078 h 6858000"/>
              <a:gd name="connsiteX1081" fmla="*/ 4776760 w 12193200"/>
              <a:gd name="connsiteY1081" fmla="*/ 6535315 h 6858000"/>
              <a:gd name="connsiteX1082" fmla="*/ 4775472 w 12193200"/>
              <a:gd name="connsiteY1082" fmla="*/ 6537551 h 6858000"/>
              <a:gd name="connsiteX1083" fmla="*/ 4774507 w 12193200"/>
              <a:gd name="connsiteY1083" fmla="*/ 6536912 h 6858000"/>
              <a:gd name="connsiteX1084" fmla="*/ 4762597 w 12193200"/>
              <a:gd name="connsiteY1084" fmla="*/ 6534356 h 6858000"/>
              <a:gd name="connsiteX1085" fmla="*/ 4732339 w 12193200"/>
              <a:gd name="connsiteY1085" fmla="*/ 6570776 h 6858000"/>
              <a:gd name="connsiteX1086" fmla="*/ 4757125 w 12193200"/>
              <a:gd name="connsiteY1086" fmla="*/ 6602722 h 6858000"/>
              <a:gd name="connsiteX1087" fmla="*/ 4769035 w 12193200"/>
              <a:gd name="connsiteY1087" fmla="*/ 6598889 h 6858000"/>
              <a:gd name="connsiteX1088" fmla="*/ 4775795 w 12193200"/>
              <a:gd name="connsiteY1088" fmla="*/ 6593458 h 6858000"/>
              <a:gd name="connsiteX1089" fmla="*/ 4776760 w 12193200"/>
              <a:gd name="connsiteY1089" fmla="*/ 6592499 h 6858000"/>
              <a:gd name="connsiteX1090" fmla="*/ 4778048 w 12193200"/>
              <a:gd name="connsiteY1090" fmla="*/ 6596014 h 6858000"/>
              <a:gd name="connsiteX1091" fmla="*/ 4778369 w 12193200"/>
              <a:gd name="connsiteY1091" fmla="*/ 6601764 h 6858000"/>
              <a:gd name="connsiteX1092" fmla="*/ 4779979 w 12193200"/>
              <a:gd name="connsiteY1092" fmla="*/ 6604000 h 6858000"/>
              <a:gd name="connsiteX1093" fmla="*/ 4782232 w 12193200"/>
              <a:gd name="connsiteY1093" fmla="*/ 6603681 h 6858000"/>
              <a:gd name="connsiteX1094" fmla="*/ 4799292 w 12193200"/>
              <a:gd name="connsiteY1094" fmla="*/ 6600486 h 6858000"/>
              <a:gd name="connsiteX1095" fmla="*/ 4802189 w 12193200"/>
              <a:gd name="connsiteY1095" fmla="*/ 6598250 h 6858000"/>
              <a:gd name="connsiteX1096" fmla="*/ 4802189 w 12193200"/>
              <a:gd name="connsiteY1096" fmla="*/ 6595694 h 6858000"/>
              <a:gd name="connsiteX1097" fmla="*/ 4800258 w 12193200"/>
              <a:gd name="connsiteY1097" fmla="*/ 6594416 h 6858000"/>
              <a:gd name="connsiteX1098" fmla="*/ 4792534 w 12193200"/>
              <a:gd name="connsiteY1098" fmla="*/ 6590583 h 6858000"/>
              <a:gd name="connsiteX1099" fmla="*/ 4791567 w 12193200"/>
              <a:gd name="connsiteY1099" fmla="*/ 6567581 h 6858000"/>
              <a:gd name="connsiteX1100" fmla="*/ 4791567 w 12193200"/>
              <a:gd name="connsiteY1100" fmla="*/ 6543621 h 6858000"/>
              <a:gd name="connsiteX1101" fmla="*/ 4792211 w 12193200"/>
              <a:gd name="connsiteY1101" fmla="*/ 6503368 h 6858000"/>
              <a:gd name="connsiteX1102" fmla="*/ 4790601 w 12193200"/>
              <a:gd name="connsiteY1102" fmla="*/ 6500812 h 6858000"/>
              <a:gd name="connsiteX1103" fmla="*/ 6026790 w 12193200"/>
              <a:gd name="connsiteY1103" fmla="*/ 6469063 h 6858000"/>
              <a:gd name="connsiteX1104" fmla="*/ 6062251 w 12193200"/>
              <a:gd name="connsiteY1104" fmla="*/ 6469063 h 6858000"/>
              <a:gd name="connsiteX1105" fmla="*/ 6073434 w 12193200"/>
              <a:gd name="connsiteY1105" fmla="*/ 6470671 h 6858000"/>
              <a:gd name="connsiteX1106" fmla="*/ 6073113 w 12193200"/>
              <a:gd name="connsiteY1106" fmla="*/ 6473566 h 6858000"/>
              <a:gd name="connsiteX1107" fmla="*/ 6067682 w 12193200"/>
              <a:gd name="connsiteY1107" fmla="*/ 6481286 h 6858000"/>
              <a:gd name="connsiteX1108" fmla="*/ 6067682 w 12193200"/>
              <a:gd name="connsiteY1108" fmla="*/ 6481607 h 6858000"/>
              <a:gd name="connsiteX1109" fmla="*/ 6079183 w 12193200"/>
              <a:gd name="connsiteY1109" fmla="*/ 6490292 h 6858000"/>
              <a:gd name="connsiteX1110" fmla="*/ 6089726 w 12193200"/>
              <a:gd name="connsiteY1110" fmla="*/ 6494473 h 6858000"/>
              <a:gd name="connsiteX1111" fmla="*/ 6091643 w 12193200"/>
              <a:gd name="connsiteY1111" fmla="*/ 6493187 h 6858000"/>
              <a:gd name="connsiteX1112" fmla="*/ 6100588 w 12193200"/>
              <a:gd name="connsiteY1112" fmla="*/ 6480642 h 6858000"/>
              <a:gd name="connsiteX1113" fmla="*/ 6100269 w 12193200"/>
              <a:gd name="connsiteY1113" fmla="*/ 6478391 h 6858000"/>
              <a:gd name="connsiteX1114" fmla="*/ 6099311 w 12193200"/>
              <a:gd name="connsiteY1114" fmla="*/ 6476139 h 6858000"/>
              <a:gd name="connsiteX1115" fmla="*/ 6099311 w 12193200"/>
              <a:gd name="connsiteY1115" fmla="*/ 6475817 h 6858000"/>
              <a:gd name="connsiteX1116" fmla="*/ 6096435 w 12193200"/>
              <a:gd name="connsiteY1116" fmla="*/ 6472923 h 6858000"/>
              <a:gd name="connsiteX1117" fmla="*/ 6101866 w 12193200"/>
              <a:gd name="connsiteY1117" fmla="*/ 6469063 h 6858000"/>
              <a:gd name="connsiteX1118" fmla="*/ 6102505 w 12193200"/>
              <a:gd name="connsiteY1118" fmla="*/ 6469063 h 6858000"/>
              <a:gd name="connsiteX1119" fmla="*/ 6102825 w 12193200"/>
              <a:gd name="connsiteY1119" fmla="*/ 6469063 h 6858000"/>
              <a:gd name="connsiteX1120" fmla="*/ 6106978 w 12193200"/>
              <a:gd name="connsiteY1120" fmla="*/ 6473244 h 6858000"/>
              <a:gd name="connsiteX1121" fmla="*/ 6105061 w 12193200"/>
              <a:gd name="connsiteY1121" fmla="*/ 6480642 h 6858000"/>
              <a:gd name="connsiteX1122" fmla="*/ 6114006 w 12193200"/>
              <a:gd name="connsiteY1122" fmla="*/ 6493187 h 6858000"/>
              <a:gd name="connsiteX1123" fmla="*/ 6115604 w 12193200"/>
              <a:gd name="connsiteY1123" fmla="*/ 6494473 h 6858000"/>
              <a:gd name="connsiteX1124" fmla="*/ 6126466 w 12193200"/>
              <a:gd name="connsiteY1124" fmla="*/ 6490292 h 6858000"/>
              <a:gd name="connsiteX1125" fmla="*/ 6137967 w 12193200"/>
              <a:gd name="connsiteY1125" fmla="*/ 6481607 h 6858000"/>
              <a:gd name="connsiteX1126" fmla="*/ 6137967 w 12193200"/>
              <a:gd name="connsiteY1126" fmla="*/ 6481286 h 6858000"/>
              <a:gd name="connsiteX1127" fmla="*/ 6132536 w 12193200"/>
              <a:gd name="connsiteY1127" fmla="*/ 6473566 h 6858000"/>
              <a:gd name="connsiteX1128" fmla="*/ 6132536 w 12193200"/>
              <a:gd name="connsiteY1128" fmla="*/ 6470671 h 6858000"/>
              <a:gd name="connsiteX1129" fmla="*/ 6143398 w 12193200"/>
              <a:gd name="connsiteY1129" fmla="*/ 6469063 h 6858000"/>
              <a:gd name="connsiteX1130" fmla="*/ 6179819 w 12193200"/>
              <a:gd name="connsiteY1130" fmla="*/ 6469063 h 6858000"/>
              <a:gd name="connsiteX1131" fmla="*/ 6180138 w 12193200"/>
              <a:gd name="connsiteY1131" fmla="*/ 6478069 h 6858000"/>
              <a:gd name="connsiteX1132" fmla="*/ 6177582 w 12193200"/>
              <a:gd name="connsiteY1132" fmla="*/ 6506053 h 6858000"/>
              <a:gd name="connsiteX1133" fmla="*/ 6117840 w 12193200"/>
              <a:gd name="connsiteY1133" fmla="*/ 6496725 h 6858000"/>
              <a:gd name="connsiteX1134" fmla="*/ 6118799 w 12193200"/>
              <a:gd name="connsiteY1134" fmla="*/ 6502515 h 6858000"/>
              <a:gd name="connsiteX1135" fmla="*/ 6103464 w 12193200"/>
              <a:gd name="connsiteY1135" fmla="*/ 6518276 h 6858000"/>
              <a:gd name="connsiteX1136" fmla="*/ 6102825 w 12193200"/>
              <a:gd name="connsiteY1136" fmla="*/ 6518276 h 6858000"/>
              <a:gd name="connsiteX1137" fmla="*/ 6102505 w 12193200"/>
              <a:gd name="connsiteY1137" fmla="*/ 6518276 h 6858000"/>
              <a:gd name="connsiteX1138" fmla="*/ 6087170 w 12193200"/>
              <a:gd name="connsiteY1138" fmla="*/ 6502515 h 6858000"/>
              <a:gd name="connsiteX1139" fmla="*/ 6088448 w 12193200"/>
              <a:gd name="connsiteY1139" fmla="*/ 6496725 h 6858000"/>
              <a:gd name="connsiteX1140" fmla="*/ 6028706 w 12193200"/>
              <a:gd name="connsiteY1140" fmla="*/ 6506053 h 6858000"/>
              <a:gd name="connsiteX1141" fmla="*/ 6026150 w 12193200"/>
              <a:gd name="connsiteY1141" fmla="*/ 6478069 h 6858000"/>
              <a:gd name="connsiteX1142" fmla="*/ 6026790 w 12193200"/>
              <a:gd name="connsiteY1142" fmla="*/ 6469063 h 6858000"/>
              <a:gd name="connsiteX1143" fmla="*/ 6028696 w 12193200"/>
              <a:gd name="connsiteY1143" fmla="*/ 6456363 h 6858000"/>
              <a:gd name="connsiteX1144" fmla="*/ 6102825 w 12193200"/>
              <a:gd name="connsiteY1144" fmla="*/ 6456363 h 6858000"/>
              <a:gd name="connsiteX1145" fmla="*/ 6177593 w 12193200"/>
              <a:gd name="connsiteY1145" fmla="*/ 6456363 h 6858000"/>
              <a:gd name="connsiteX1146" fmla="*/ 6178551 w 12193200"/>
              <a:gd name="connsiteY1146" fmla="*/ 6460909 h 6858000"/>
              <a:gd name="connsiteX1147" fmla="*/ 6143404 w 12193200"/>
              <a:gd name="connsiteY1147" fmla="*/ 6460909 h 6858000"/>
              <a:gd name="connsiteX1148" fmla="*/ 6121996 w 12193200"/>
              <a:gd name="connsiteY1148" fmla="*/ 6473248 h 6858000"/>
              <a:gd name="connsiteX1149" fmla="*/ 6126150 w 12193200"/>
              <a:gd name="connsiteY1149" fmla="*/ 6481041 h 6858000"/>
              <a:gd name="connsiteX1150" fmla="*/ 6116245 w 12193200"/>
              <a:gd name="connsiteY1150" fmla="*/ 6484938 h 6858000"/>
              <a:gd name="connsiteX1151" fmla="*/ 6113369 w 12193200"/>
              <a:gd name="connsiteY1151" fmla="*/ 6480067 h 6858000"/>
              <a:gd name="connsiteX1152" fmla="*/ 6115606 w 12193200"/>
              <a:gd name="connsiteY1152" fmla="*/ 6472923 h 6858000"/>
              <a:gd name="connsiteX1153" fmla="*/ 6102825 w 12193200"/>
              <a:gd name="connsiteY1153" fmla="*/ 6461558 h 6858000"/>
              <a:gd name="connsiteX1154" fmla="*/ 6093559 w 12193200"/>
              <a:gd name="connsiteY1154" fmla="*/ 6464805 h 6858000"/>
              <a:gd name="connsiteX1155" fmla="*/ 6092920 w 12193200"/>
              <a:gd name="connsiteY1155" fmla="*/ 6465455 h 6858000"/>
              <a:gd name="connsiteX1156" fmla="*/ 6086850 w 12193200"/>
              <a:gd name="connsiteY1156" fmla="*/ 6472599 h 6858000"/>
              <a:gd name="connsiteX1157" fmla="*/ 6086850 w 12193200"/>
              <a:gd name="connsiteY1157" fmla="*/ 6476495 h 6858000"/>
              <a:gd name="connsiteX1158" fmla="*/ 6089405 w 12193200"/>
              <a:gd name="connsiteY1158" fmla="*/ 6477145 h 6858000"/>
              <a:gd name="connsiteX1159" fmla="*/ 6091642 w 12193200"/>
              <a:gd name="connsiteY1159" fmla="*/ 6478768 h 6858000"/>
              <a:gd name="connsiteX1160" fmla="*/ 6089405 w 12193200"/>
              <a:gd name="connsiteY1160" fmla="*/ 6484938 h 6858000"/>
              <a:gd name="connsiteX1161" fmla="*/ 6079500 w 12193200"/>
              <a:gd name="connsiteY1161" fmla="*/ 6481041 h 6858000"/>
              <a:gd name="connsiteX1162" fmla="*/ 6083654 w 12193200"/>
              <a:gd name="connsiteY1162" fmla="*/ 6473248 h 6858000"/>
              <a:gd name="connsiteX1163" fmla="*/ 6062246 w 12193200"/>
              <a:gd name="connsiteY1163" fmla="*/ 6460909 h 6858000"/>
              <a:gd name="connsiteX1164" fmla="*/ 6027738 w 12193200"/>
              <a:gd name="connsiteY1164" fmla="*/ 6460909 h 6858000"/>
              <a:gd name="connsiteX1165" fmla="*/ 6028696 w 12193200"/>
              <a:gd name="connsiteY1165" fmla="*/ 6456363 h 6858000"/>
              <a:gd name="connsiteX1166" fmla="*/ 6141612 w 12193200"/>
              <a:gd name="connsiteY1166" fmla="*/ 6418263 h 6858000"/>
              <a:gd name="connsiteX1167" fmla="*/ 6151563 w 12193200"/>
              <a:gd name="connsiteY1167" fmla="*/ 6425005 h 6858000"/>
              <a:gd name="connsiteX1168" fmla="*/ 6151563 w 12193200"/>
              <a:gd name="connsiteY1168" fmla="*/ 6446838 h 6858000"/>
              <a:gd name="connsiteX1169" fmla="*/ 6129338 w 12193200"/>
              <a:gd name="connsiteY1169" fmla="*/ 6446838 h 6858000"/>
              <a:gd name="connsiteX1170" fmla="*/ 6129338 w 12193200"/>
              <a:gd name="connsiteY1170" fmla="*/ 6424042 h 6858000"/>
              <a:gd name="connsiteX1171" fmla="*/ 6130665 w 12193200"/>
              <a:gd name="connsiteY1171" fmla="*/ 6420189 h 6858000"/>
              <a:gd name="connsiteX1172" fmla="*/ 6141612 w 12193200"/>
              <a:gd name="connsiteY1172" fmla="*/ 6418263 h 6858000"/>
              <a:gd name="connsiteX1173" fmla="*/ 6065069 w 12193200"/>
              <a:gd name="connsiteY1173" fmla="*/ 6418263 h 6858000"/>
              <a:gd name="connsiteX1174" fmla="*/ 6075700 w 12193200"/>
              <a:gd name="connsiteY1174" fmla="*/ 6420189 h 6858000"/>
              <a:gd name="connsiteX1175" fmla="*/ 6076951 w 12193200"/>
              <a:gd name="connsiteY1175" fmla="*/ 6424042 h 6858000"/>
              <a:gd name="connsiteX1176" fmla="*/ 6076951 w 12193200"/>
              <a:gd name="connsiteY1176" fmla="*/ 6446838 h 6858000"/>
              <a:gd name="connsiteX1177" fmla="*/ 6056313 w 12193200"/>
              <a:gd name="connsiteY1177" fmla="*/ 6446838 h 6858000"/>
              <a:gd name="connsiteX1178" fmla="*/ 6056313 w 12193200"/>
              <a:gd name="connsiteY1178" fmla="*/ 6425005 h 6858000"/>
              <a:gd name="connsiteX1179" fmla="*/ 6065069 w 12193200"/>
              <a:gd name="connsiteY1179" fmla="*/ 6418263 h 6858000"/>
              <a:gd name="connsiteX1180" fmla="*/ 6102991 w 12193200"/>
              <a:gd name="connsiteY1180" fmla="*/ 6410326 h 6858000"/>
              <a:gd name="connsiteX1181" fmla="*/ 6119813 w 12193200"/>
              <a:gd name="connsiteY1181" fmla="*/ 6424296 h 6858000"/>
              <a:gd name="connsiteX1182" fmla="*/ 6119813 w 12193200"/>
              <a:gd name="connsiteY1182" fmla="*/ 6446839 h 6858000"/>
              <a:gd name="connsiteX1183" fmla="*/ 6102991 w 12193200"/>
              <a:gd name="connsiteY1183" fmla="*/ 6446839 h 6858000"/>
              <a:gd name="connsiteX1184" fmla="*/ 6086475 w 12193200"/>
              <a:gd name="connsiteY1184" fmla="*/ 6446839 h 6858000"/>
              <a:gd name="connsiteX1185" fmla="*/ 6086475 w 12193200"/>
              <a:gd name="connsiteY1185" fmla="*/ 6424296 h 6858000"/>
              <a:gd name="connsiteX1186" fmla="*/ 6102991 w 12193200"/>
              <a:gd name="connsiteY1186" fmla="*/ 6410326 h 6858000"/>
              <a:gd name="connsiteX1187" fmla="*/ 6113463 w 12193200"/>
              <a:gd name="connsiteY1187" fmla="*/ 6399213 h 6858000"/>
              <a:gd name="connsiteX1188" fmla="*/ 6135688 w 12193200"/>
              <a:gd name="connsiteY1188" fmla="*/ 6409373 h 6858000"/>
              <a:gd name="connsiteX1189" fmla="*/ 6126923 w 12193200"/>
              <a:gd name="connsiteY1189" fmla="*/ 6411913 h 6858000"/>
              <a:gd name="connsiteX1190" fmla="*/ 6113463 w 12193200"/>
              <a:gd name="connsiteY1190" fmla="*/ 6402070 h 6858000"/>
              <a:gd name="connsiteX1191" fmla="*/ 6092825 w 12193200"/>
              <a:gd name="connsiteY1191" fmla="*/ 6399213 h 6858000"/>
              <a:gd name="connsiteX1192" fmla="*/ 6092825 w 12193200"/>
              <a:gd name="connsiteY1192" fmla="*/ 6402070 h 6858000"/>
              <a:gd name="connsiteX1193" fmla="*/ 6079490 w 12193200"/>
              <a:gd name="connsiteY1193" fmla="*/ 6411913 h 6858000"/>
              <a:gd name="connsiteX1194" fmla="*/ 6070600 w 12193200"/>
              <a:gd name="connsiteY1194" fmla="*/ 6409373 h 6858000"/>
              <a:gd name="connsiteX1195" fmla="*/ 6092825 w 12193200"/>
              <a:gd name="connsiteY1195" fmla="*/ 6399213 h 6858000"/>
              <a:gd name="connsiteX1196" fmla="*/ 6100763 w 12193200"/>
              <a:gd name="connsiteY1196" fmla="*/ 6367463 h 6858000"/>
              <a:gd name="connsiteX1197" fmla="*/ 6102350 w 12193200"/>
              <a:gd name="connsiteY1197" fmla="*/ 6367463 h 6858000"/>
              <a:gd name="connsiteX1198" fmla="*/ 6105526 w 12193200"/>
              <a:gd name="connsiteY1198" fmla="*/ 6367463 h 6858000"/>
              <a:gd name="connsiteX1199" fmla="*/ 6105526 w 12193200"/>
              <a:gd name="connsiteY1199" fmla="*/ 6381750 h 6858000"/>
              <a:gd name="connsiteX1200" fmla="*/ 6119813 w 12193200"/>
              <a:gd name="connsiteY1200" fmla="*/ 6381750 h 6858000"/>
              <a:gd name="connsiteX1201" fmla="*/ 6119813 w 12193200"/>
              <a:gd name="connsiteY1201" fmla="*/ 6388101 h 6858000"/>
              <a:gd name="connsiteX1202" fmla="*/ 6105526 w 12193200"/>
              <a:gd name="connsiteY1202" fmla="*/ 6388101 h 6858000"/>
              <a:gd name="connsiteX1203" fmla="*/ 6105526 w 12193200"/>
              <a:gd name="connsiteY1203" fmla="*/ 6400801 h 6858000"/>
              <a:gd name="connsiteX1204" fmla="*/ 6102350 w 12193200"/>
              <a:gd name="connsiteY1204" fmla="*/ 6400801 h 6858000"/>
              <a:gd name="connsiteX1205" fmla="*/ 6100763 w 12193200"/>
              <a:gd name="connsiteY1205" fmla="*/ 6400801 h 6858000"/>
              <a:gd name="connsiteX1206" fmla="*/ 6100763 w 12193200"/>
              <a:gd name="connsiteY1206" fmla="*/ 6388101 h 6858000"/>
              <a:gd name="connsiteX1207" fmla="*/ 6086475 w 12193200"/>
              <a:gd name="connsiteY1207" fmla="*/ 6388101 h 6858000"/>
              <a:gd name="connsiteX1208" fmla="*/ 6086475 w 12193200"/>
              <a:gd name="connsiteY1208" fmla="*/ 6381750 h 6858000"/>
              <a:gd name="connsiteX1209" fmla="*/ 6100763 w 12193200"/>
              <a:gd name="connsiteY1209" fmla="*/ 6381750 h 6858000"/>
              <a:gd name="connsiteX1210" fmla="*/ 6093640 w 12193200"/>
              <a:gd name="connsiteY1210" fmla="*/ 6361113 h 6858000"/>
              <a:gd name="connsiteX1211" fmla="*/ 6093640 w 12193200"/>
              <a:gd name="connsiteY1211" fmla="*/ 6374422 h 6858000"/>
              <a:gd name="connsiteX1212" fmla="*/ 6080329 w 12193200"/>
              <a:gd name="connsiteY1212" fmla="*/ 6374422 h 6858000"/>
              <a:gd name="connsiteX1213" fmla="*/ 6080329 w 12193200"/>
              <a:gd name="connsiteY1213" fmla="*/ 6394385 h 6858000"/>
              <a:gd name="connsiteX1214" fmla="*/ 6057511 w 12193200"/>
              <a:gd name="connsiteY1214" fmla="*/ 6410862 h 6858000"/>
              <a:gd name="connsiteX1215" fmla="*/ 6046736 w 12193200"/>
              <a:gd name="connsiteY1215" fmla="*/ 6425755 h 6858000"/>
              <a:gd name="connsiteX1216" fmla="*/ 6046736 w 12193200"/>
              <a:gd name="connsiteY1216" fmla="*/ 6447302 h 6858000"/>
              <a:gd name="connsiteX1217" fmla="*/ 6023285 w 12193200"/>
              <a:gd name="connsiteY1217" fmla="*/ 6447302 h 6858000"/>
              <a:gd name="connsiteX1218" fmla="*/ 6022334 w 12193200"/>
              <a:gd name="connsiteY1218" fmla="*/ 6450787 h 6858000"/>
              <a:gd name="connsiteX1219" fmla="*/ 6018215 w 12193200"/>
              <a:gd name="connsiteY1219" fmla="*/ 6478989 h 6858000"/>
              <a:gd name="connsiteX1220" fmla="*/ 6041349 w 12193200"/>
              <a:gd name="connsiteY1220" fmla="*/ 6577535 h 6858000"/>
              <a:gd name="connsiteX1221" fmla="*/ 6094273 w 12193200"/>
              <a:gd name="connsiteY1221" fmla="*/ 6674814 h 6858000"/>
              <a:gd name="connsiteX1222" fmla="*/ 6103147 w 12193200"/>
              <a:gd name="connsiteY1222" fmla="*/ 6680201 h 6858000"/>
              <a:gd name="connsiteX1223" fmla="*/ 6103464 w 12193200"/>
              <a:gd name="connsiteY1223" fmla="*/ 6680201 h 6858000"/>
              <a:gd name="connsiteX1224" fmla="*/ 6103781 w 12193200"/>
              <a:gd name="connsiteY1224" fmla="*/ 6680201 h 6858000"/>
              <a:gd name="connsiteX1225" fmla="*/ 6112971 w 12193200"/>
              <a:gd name="connsiteY1225" fmla="*/ 6674814 h 6858000"/>
              <a:gd name="connsiteX1226" fmla="*/ 6166213 w 12193200"/>
              <a:gd name="connsiteY1226" fmla="*/ 6577535 h 6858000"/>
              <a:gd name="connsiteX1227" fmla="*/ 6189664 w 12193200"/>
              <a:gd name="connsiteY1227" fmla="*/ 6478989 h 6858000"/>
              <a:gd name="connsiteX1228" fmla="*/ 6185544 w 12193200"/>
              <a:gd name="connsiteY1228" fmla="*/ 6450787 h 6858000"/>
              <a:gd name="connsiteX1229" fmla="*/ 6184594 w 12193200"/>
              <a:gd name="connsiteY1229" fmla="*/ 6447302 h 6858000"/>
              <a:gd name="connsiteX1230" fmla="*/ 6160825 w 12193200"/>
              <a:gd name="connsiteY1230" fmla="*/ 6447302 h 6858000"/>
              <a:gd name="connsiteX1231" fmla="*/ 6160825 w 12193200"/>
              <a:gd name="connsiteY1231" fmla="*/ 6425755 h 6858000"/>
              <a:gd name="connsiteX1232" fmla="*/ 6149733 w 12193200"/>
              <a:gd name="connsiteY1232" fmla="*/ 6410862 h 6858000"/>
              <a:gd name="connsiteX1233" fmla="*/ 6127232 w 12193200"/>
              <a:gd name="connsiteY1233" fmla="*/ 6394385 h 6858000"/>
              <a:gd name="connsiteX1234" fmla="*/ 6127232 w 12193200"/>
              <a:gd name="connsiteY1234" fmla="*/ 6374422 h 6858000"/>
              <a:gd name="connsiteX1235" fmla="*/ 6113605 w 12193200"/>
              <a:gd name="connsiteY1235" fmla="*/ 6374422 h 6858000"/>
              <a:gd name="connsiteX1236" fmla="*/ 6113605 w 12193200"/>
              <a:gd name="connsiteY1236" fmla="*/ 6361113 h 6858000"/>
              <a:gd name="connsiteX1237" fmla="*/ 6103464 w 12193200"/>
              <a:gd name="connsiteY1237" fmla="*/ 6361113 h 6858000"/>
              <a:gd name="connsiteX1238" fmla="*/ 6093640 w 12193200"/>
              <a:gd name="connsiteY1238" fmla="*/ 6361113 h 6858000"/>
              <a:gd name="connsiteX1239" fmla="*/ 0 w 12193200"/>
              <a:gd name="connsiteY1239" fmla="*/ 0 h 6858000"/>
              <a:gd name="connsiteX1240" fmla="*/ 12193200 w 12193200"/>
              <a:gd name="connsiteY1240" fmla="*/ 0 h 6858000"/>
              <a:gd name="connsiteX1241" fmla="*/ 12193200 w 12193200"/>
              <a:gd name="connsiteY1241" fmla="*/ 6858000 h 6858000"/>
              <a:gd name="connsiteX1242" fmla="*/ 0 w 12193200"/>
              <a:gd name="connsiteY12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Lst>
            <a:rect l="l" t="t" r="r" b="b"/>
            <a:pathLst>
              <a:path w="12193200" h="6858000">
                <a:moveTo>
                  <a:pt x="6145743" y="6690331"/>
                </a:moveTo>
                <a:cubicBezTo>
                  <a:pt x="6144231" y="6690936"/>
                  <a:pt x="6143626" y="6692750"/>
                  <a:pt x="6144231" y="6693960"/>
                </a:cubicBezTo>
                <a:cubicBezTo>
                  <a:pt x="6144836" y="6695471"/>
                  <a:pt x="6146650" y="6696076"/>
                  <a:pt x="6148162" y="6695471"/>
                </a:cubicBezTo>
                <a:cubicBezTo>
                  <a:pt x="6149674" y="6694867"/>
                  <a:pt x="6149976" y="6693052"/>
                  <a:pt x="6149371" y="6691843"/>
                </a:cubicBezTo>
                <a:cubicBezTo>
                  <a:pt x="6148767" y="6690331"/>
                  <a:pt x="6147255" y="6689726"/>
                  <a:pt x="6145743" y="6690331"/>
                </a:cubicBezTo>
                <a:close/>
                <a:moveTo>
                  <a:pt x="6088065" y="6686551"/>
                </a:moveTo>
                <a:lnTo>
                  <a:pt x="6088065" y="6688139"/>
                </a:lnTo>
                <a:lnTo>
                  <a:pt x="6089652" y="6689726"/>
                </a:lnTo>
                <a:lnTo>
                  <a:pt x="6086477" y="6710364"/>
                </a:lnTo>
                <a:lnTo>
                  <a:pt x="6084889" y="6711952"/>
                </a:lnTo>
                <a:lnTo>
                  <a:pt x="6084889" y="6713539"/>
                </a:lnTo>
                <a:lnTo>
                  <a:pt x="6092827" y="6713539"/>
                </a:lnTo>
                <a:lnTo>
                  <a:pt x="6092827" y="6711952"/>
                </a:lnTo>
                <a:lnTo>
                  <a:pt x="6091239" y="6710364"/>
                </a:lnTo>
                <a:lnTo>
                  <a:pt x="6092827" y="6696076"/>
                </a:lnTo>
                <a:lnTo>
                  <a:pt x="6107114" y="6713539"/>
                </a:lnTo>
                <a:lnTo>
                  <a:pt x="6110289" y="6713539"/>
                </a:lnTo>
                <a:lnTo>
                  <a:pt x="6108702" y="6691314"/>
                </a:lnTo>
                <a:lnTo>
                  <a:pt x="6108702" y="6689726"/>
                </a:lnTo>
                <a:lnTo>
                  <a:pt x="6108702" y="6688139"/>
                </a:lnTo>
                <a:lnTo>
                  <a:pt x="6103939" y="6688139"/>
                </a:lnTo>
                <a:lnTo>
                  <a:pt x="6103939" y="6689726"/>
                </a:lnTo>
                <a:lnTo>
                  <a:pt x="6105527" y="6691314"/>
                </a:lnTo>
                <a:lnTo>
                  <a:pt x="6107114" y="6705602"/>
                </a:lnTo>
                <a:lnTo>
                  <a:pt x="6092827" y="6688139"/>
                </a:lnTo>
                <a:close/>
                <a:moveTo>
                  <a:pt x="6132983" y="6684963"/>
                </a:moveTo>
                <a:cubicBezTo>
                  <a:pt x="6130385" y="6685281"/>
                  <a:pt x="6128761" y="6685281"/>
                  <a:pt x="6126164" y="6685916"/>
                </a:cubicBezTo>
                <a:cubicBezTo>
                  <a:pt x="6118371" y="6688138"/>
                  <a:pt x="6111876" y="6692266"/>
                  <a:pt x="6115123" y="6702426"/>
                </a:cubicBezTo>
                <a:cubicBezTo>
                  <a:pt x="6117396" y="6711633"/>
                  <a:pt x="6124215" y="6713538"/>
                  <a:pt x="6132009" y="6711951"/>
                </a:cubicBezTo>
                <a:cubicBezTo>
                  <a:pt x="6135905" y="6710998"/>
                  <a:pt x="6138178" y="6709411"/>
                  <a:pt x="6140451" y="6706553"/>
                </a:cubicBezTo>
                <a:cubicBezTo>
                  <a:pt x="6140451" y="6706553"/>
                  <a:pt x="6140451" y="6706553"/>
                  <a:pt x="6138503" y="6700838"/>
                </a:cubicBezTo>
                <a:cubicBezTo>
                  <a:pt x="6138503" y="6700838"/>
                  <a:pt x="6138503" y="6700838"/>
                  <a:pt x="6137854" y="6700838"/>
                </a:cubicBezTo>
                <a:cubicBezTo>
                  <a:pt x="6137854" y="6704648"/>
                  <a:pt x="6134282" y="6708141"/>
                  <a:pt x="6131359" y="6708776"/>
                </a:cubicBezTo>
                <a:cubicBezTo>
                  <a:pt x="6126488" y="6709728"/>
                  <a:pt x="6121618" y="6706236"/>
                  <a:pt x="6121293" y="6701473"/>
                </a:cubicBezTo>
                <a:cubicBezTo>
                  <a:pt x="6121293" y="6701473"/>
                  <a:pt x="6121293" y="6701473"/>
                  <a:pt x="6133957" y="6698616"/>
                </a:cubicBezTo>
                <a:cubicBezTo>
                  <a:pt x="6133957" y="6698616"/>
                  <a:pt x="6133957" y="6698616"/>
                  <a:pt x="6135256" y="6699568"/>
                </a:cubicBezTo>
                <a:cubicBezTo>
                  <a:pt x="6135256" y="6699568"/>
                  <a:pt x="6135256" y="6699568"/>
                  <a:pt x="6136555" y="6699251"/>
                </a:cubicBezTo>
                <a:cubicBezTo>
                  <a:pt x="6136555" y="6699251"/>
                  <a:pt x="6136555" y="6699251"/>
                  <a:pt x="6134931" y="6693536"/>
                </a:cubicBezTo>
                <a:cubicBezTo>
                  <a:pt x="6134931" y="6693536"/>
                  <a:pt x="6134931" y="6693536"/>
                  <a:pt x="6133632" y="6693853"/>
                </a:cubicBezTo>
                <a:cubicBezTo>
                  <a:pt x="6133632" y="6693853"/>
                  <a:pt x="6133632" y="6693853"/>
                  <a:pt x="6132658" y="6696076"/>
                </a:cubicBezTo>
                <a:cubicBezTo>
                  <a:pt x="6132658" y="6696076"/>
                  <a:pt x="6132658" y="6696076"/>
                  <a:pt x="6120319" y="6698616"/>
                </a:cubicBezTo>
                <a:cubicBezTo>
                  <a:pt x="6118695" y="6694806"/>
                  <a:pt x="6121293" y="6689726"/>
                  <a:pt x="6125514" y="6688773"/>
                </a:cubicBezTo>
                <a:cubicBezTo>
                  <a:pt x="6128437" y="6688138"/>
                  <a:pt x="6131359" y="6688773"/>
                  <a:pt x="6133307" y="6690996"/>
                </a:cubicBezTo>
                <a:cubicBezTo>
                  <a:pt x="6133307" y="6690996"/>
                  <a:pt x="6133307" y="6690996"/>
                  <a:pt x="6134282" y="6690361"/>
                </a:cubicBezTo>
                <a:cubicBezTo>
                  <a:pt x="6134282" y="6690361"/>
                  <a:pt x="6134282" y="6690361"/>
                  <a:pt x="6132983" y="6684963"/>
                </a:cubicBezTo>
                <a:close/>
                <a:moveTo>
                  <a:pt x="6075364" y="6684963"/>
                </a:moveTo>
                <a:lnTo>
                  <a:pt x="6075364" y="6686551"/>
                </a:lnTo>
                <a:lnTo>
                  <a:pt x="6076952" y="6688138"/>
                </a:lnTo>
                <a:lnTo>
                  <a:pt x="6072189" y="6708776"/>
                </a:lnTo>
                <a:lnTo>
                  <a:pt x="6070602" y="6708776"/>
                </a:lnTo>
                <a:lnTo>
                  <a:pt x="6069014" y="6710364"/>
                </a:lnTo>
                <a:lnTo>
                  <a:pt x="6078540" y="6711951"/>
                </a:lnTo>
                <a:lnTo>
                  <a:pt x="6078540" y="6710364"/>
                </a:lnTo>
                <a:lnTo>
                  <a:pt x="6076952" y="6708776"/>
                </a:lnTo>
                <a:lnTo>
                  <a:pt x="6081715" y="6688138"/>
                </a:lnTo>
                <a:lnTo>
                  <a:pt x="6083303" y="6688138"/>
                </a:lnTo>
                <a:lnTo>
                  <a:pt x="6083303" y="6686551"/>
                </a:lnTo>
                <a:close/>
                <a:moveTo>
                  <a:pt x="6048378" y="6673851"/>
                </a:moveTo>
                <a:lnTo>
                  <a:pt x="6046790" y="6675439"/>
                </a:lnTo>
                <a:lnTo>
                  <a:pt x="6048378" y="6677026"/>
                </a:lnTo>
                <a:lnTo>
                  <a:pt x="6034089" y="6692901"/>
                </a:lnTo>
                <a:lnTo>
                  <a:pt x="6032502" y="6692901"/>
                </a:lnTo>
                <a:lnTo>
                  <a:pt x="6030914" y="6692901"/>
                </a:lnTo>
                <a:lnTo>
                  <a:pt x="6037264" y="6697664"/>
                </a:lnTo>
                <a:lnTo>
                  <a:pt x="6037264" y="6696076"/>
                </a:lnTo>
                <a:lnTo>
                  <a:pt x="6035677" y="6694489"/>
                </a:lnTo>
                <a:lnTo>
                  <a:pt x="6046790" y="6681789"/>
                </a:lnTo>
                <a:lnTo>
                  <a:pt x="6045202" y="6700839"/>
                </a:lnTo>
                <a:lnTo>
                  <a:pt x="6048378" y="6702426"/>
                </a:lnTo>
                <a:lnTo>
                  <a:pt x="6061077" y="6686551"/>
                </a:lnTo>
                <a:lnTo>
                  <a:pt x="6057902" y="6704014"/>
                </a:lnTo>
                <a:lnTo>
                  <a:pt x="6056315" y="6705601"/>
                </a:lnTo>
                <a:lnTo>
                  <a:pt x="6064252" y="6708776"/>
                </a:lnTo>
                <a:lnTo>
                  <a:pt x="6064252" y="6707189"/>
                </a:lnTo>
                <a:lnTo>
                  <a:pt x="6062665" y="6705601"/>
                </a:lnTo>
                <a:lnTo>
                  <a:pt x="6065840" y="6684964"/>
                </a:lnTo>
                <a:lnTo>
                  <a:pt x="6067427" y="6683376"/>
                </a:lnTo>
                <a:lnTo>
                  <a:pt x="6067427" y="6681789"/>
                </a:lnTo>
                <a:lnTo>
                  <a:pt x="6061077" y="6680201"/>
                </a:lnTo>
                <a:lnTo>
                  <a:pt x="6051552" y="6691314"/>
                </a:lnTo>
                <a:lnTo>
                  <a:pt x="6051552" y="6675439"/>
                </a:lnTo>
                <a:close/>
                <a:moveTo>
                  <a:pt x="6025635" y="6666270"/>
                </a:moveTo>
                <a:cubicBezTo>
                  <a:pt x="6027764" y="6665120"/>
                  <a:pt x="6030221" y="6664643"/>
                  <a:pt x="6032350" y="6666548"/>
                </a:cubicBezTo>
                <a:cubicBezTo>
                  <a:pt x="6033006" y="6667183"/>
                  <a:pt x="6033006" y="6667183"/>
                  <a:pt x="6033006" y="6667183"/>
                </a:cubicBezTo>
                <a:cubicBezTo>
                  <a:pt x="6037264" y="6671311"/>
                  <a:pt x="6031695" y="6678296"/>
                  <a:pt x="6030385" y="6679566"/>
                </a:cubicBezTo>
                <a:cubicBezTo>
                  <a:pt x="6029402" y="6680201"/>
                  <a:pt x="6026127" y="6683376"/>
                  <a:pt x="6022850" y="6683376"/>
                </a:cubicBezTo>
                <a:cubicBezTo>
                  <a:pt x="6021212" y="6683376"/>
                  <a:pt x="6019902" y="6683059"/>
                  <a:pt x="6018919" y="6681789"/>
                </a:cubicBezTo>
                <a:cubicBezTo>
                  <a:pt x="6018592" y="6681471"/>
                  <a:pt x="6018592" y="6681471"/>
                  <a:pt x="6018592" y="6681471"/>
                </a:cubicBezTo>
                <a:cubicBezTo>
                  <a:pt x="6017282" y="6680519"/>
                  <a:pt x="6016954" y="6679566"/>
                  <a:pt x="6016627" y="6678296"/>
                </a:cubicBezTo>
                <a:cubicBezTo>
                  <a:pt x="6016627" y="6675439"/>
                  <a:pt x="6019247" y="6671946"/>
                  <a:pt x="6020885" y="6670041"/>
                </a:cubicBezTo>
                <a:cubicBezTo>
                  <a:pt x="6021704" y="6669247"/>
                  <a:pt x="6023506" y="6667421"/>
                  <a:pt x="6025635" y="6666270"/>
                </a:cubicBezTo>
                <a:close/>
                <a:moveTo>
                  <a:pt x="6168820" y="6665913"/>
                </a:moveTo>
                <a:cubicBezTo>
                  <a:pt x="6149976" y="6677555"/>
                  <a:pt x="6149976" y="6677555"/>
                  <a:pt x="6149976" y="6677555"/>
                </a:cubicBezTo>
                <a:cubicBezTo>
                  <a:pt x="6150275" y="6678813"/>
                  <a:pt x="6150275" y="6678813"/>
                  <a:pt x="6150275" y="6678813"/>
                </a:cubicBezTo>
                <a:cubicBezTo>
                  <a:pt x="6152369" y="6678813"/>
                  <a:pt x="6152369" y="6678813"/>
                  <a:pt x="6152369" y="6678813"/>
                </a:cubicBezTo>
                <a:cubicBezTo>
                  <a:pt x="6161342" y="6698006"/>
                  <a:pt x="6161342" y="6698006"/>
                  <a:pt x="6161342" y="6698006"/>
                </a:cubicBezTo>
                <a:cubicBezTo>
                  <a:pt x="6161043" y="6699580"/>
                  <a:pt x="6161043" y="6699580"/>
                  <a:pt x="6161043" y="6699580"/>
                </a:cubicBezTo>
                <a:lnTo>
                  <a:pt x="6161641" y="6700838"/>
                </a:lnTo>
                <a:cubicBezTo>
                  <a:pt x="6168221" y="6697063"/>
                  <a:pt x="6168221" y="6697063"/>
                  <a:pt x="6168221" y="6697063"/>
                </a:cubicBezTo>
                <a:cubicBezTo>
                  <a:pt x="6167623" y="6696433"/>
                  <a:pt x="6167623" y="6696433"/>
                  <a:pt x="6167623" y="6696433"/>
                </a:cubicBezTo>
                <a:cubicBezTo>
                  <a:pt x="6165829" y="6696119"/>
                  <a:pt x="6165829" y="6696119"/>
                  <a:pt x="6165829" y="6696119"/>
                </a:cubicBezTo>
                <a:cubicBezTo>
                  <a:pt x="6161342" y="6686050"/>
                  <a:pt x="6161342" y="6686050"/>
                  <a:pt x="6161342" y="6686050"/>
                </a:cubicBezTo>
                <a:cubicBezTo>
                  <a:pt x="6161342" y="6686050"/>
                  <a:pt x="6164931" y="6683218"/>
                  <a:pt x="6167623" y="6682589"/>
                </a:cubicBezTo>
                <a:cubicBezTo>
                  <a:pt x="6168820" y="6682589"/>
                  <a:pt x="6170614" y="6682589"/>
                  <a:pt x="6170614" y="6682589"/>
                </a:cubicBezTo>
                <a:cubicBezTo>
                  <a:pt x="6168221" y="6677555"/>
                  <a:pt x="6168221" y="6677555"/>
                  <a:pt x="6168221" y="6677555"/>
                </a:cubicBezTo>
                <a:cubicBezTo>
                  <a:pt x="6168221" y="6677555"/>
                  <a:pt x="6167324" y="6679128"/>
                  <a:pt x="6166427" y="6679757"/>
                </a:cubicBezTo>
                <a:cubicBezTo>
                  <a:pt x="6164632" y="6681645"/>
                  <a:pt x="6159847" y="6683533"/>
                  <a:pt x="6159847" y="6683533"/>
                </a:cubicBezTo>
                <a:cubicBezTo>
                  <a:pt x="6156556" y="6676296"/>
                  <a:pt x="6156556" y="6676296"/>
                  <a:pt x="6156556" y="6676296"/>
                </a:cubicBezTo>
                <a:cubicBezTo>
                  <a:pt x="6156556" y="6676296"/>
                  <a:pt x="6161342" y="6672835"/>
                  <a:pt x="6164034" y="6671891"/>
                </a:cubicBezTo>
                <a:cubicBezTo>
                  <a:pt x="6164931" y="6671577"/>
                  <a:pt x="6167025" y="6671262"/>
                  <a:pt x="6167025" y="6671262"/>
                </a:cubicBezTo>
                <a:cubicBezTo>
                  <a:pt x="6167025" y="6671262"/>
                  <a:pt x="6167025" y="6669689"/>
                  <a:pt x="6167324" y="6669060"/>
                </a:cubicBezTo>
                <a:cubicBezTo>
                  <a:pt x="6167623" y="6667801"/>
                  <a:pt x="6168820" y="6665913"/>
                  <a:pt x="6168820" y="6665913"/>
                </a:cubicBezTo>
                <a:close/>
                <a:moveTo>
                  <a:pt x="6025672" y="6661465"/>
                </a:moveTo>
                <a:cubicBezTo>
                  <a:pt x="6021907" y="6661779"/>
                  <a:pt x="6018141" y="6663976"/>
                  <a:pt x="6015944" y="6667428"/>
                </a:cubicBezTo>
                <a:cubicBezTo>
                  <a:pt x="6011864" y="6672449"/>
                  <a:pt x="6011864" y="6679039"/>
                  <a:pt x="6016571" y="6683746"/>
                </a:cubicBezTo>
                <a:cubicBezTo>
                  <a:pt x="6016885" y="6684060"/>
                  <a:pt x="6016885" y="6684060"/>
                  <a:pt x="6016885" y="6684060"/>
                </a:cubicBezTo>
                <a:cubicBezTo>
                  <a:pt x="6021907" y="6688139"/>
                  <a:pt x="6028497" y="6688139"/>
                  <a:pt x="6033517" y="6683746"/>
                </a:cubicBezTo>
                <a:cubicBezTo>
                  <a:pt x="6036657" y="6681235"/>
                  <a:pt x="6038538" y="6677783"/>
                  <a:pt x="6038538" y="6674018"/>
                </a:cubicBezTo>
                <a:cubicBezTo>
                  <a:pt x="6038852" y="6670566"/>
                  <a:pt x="6038225" y="6667428"/>
                  <a:pt x="6035714" y="6665231"/>
                </a:cubicBezTo>
                <a:cubicBezTo>
                  <a:pt x="6035400" y="6664603"/>
                  <a:pt x="6035400" y="6664603"/>
                  <a:pt x="6035400" y="6664603"/>
                </a:cubicBezTo>
                <a:cubicBezTo>
                  <a:pt x="6035087" y="6664289"/>
                  <a:pt x="6035087" y="6664289"/>
                  <a:pt x="6035087" y="6664289"/>
                </a:cubicBezTo>
                <a:cubicBezTo>
                  <a:pt x="6034773" y="6663976"/>
                  <a:pt x="6034773" y="6663976"/>
                  <a:pt x="6034773" y="6663976"/>
                </a:cubicBezTo>
                <a:cubicBezTo>
                  <a:pt x="6032262" y="6661779"/>
                  <a:pt x="6029124" y="6661151"/>
                  <a:pt x="6025672" y="6661465"/>
                </a:cubicBezTo>
                <a:close/>
                <a:moveTo>
                  <a:pt x="6183041" y="6654801"/>
                </a:moveTo>
                <a:cubicBezTo>
                  <a:pt x="6181213" y="6656405"/>
                  <a:pt x="6179690" y="6657367"/>
                  <a:pt x="6178167" y="6658970"/>
                </a:cubicBezTo>
                <a:cubicBezTo>
                  <a:pt x="6172682" y="6664422"/>
                  <a:pt x="6169026" y="6671478"/>
                  <a:pt x="6176034" y="6679175"/>
                </a:cubicBezTo>
                <a:cubicBezTo>
                  <a:pt x="6182432" y="6686551"/>
                  <a:pt x="6189135" y="6684948"/>
                  <a:pt x="6194619" y="6679175"/>
                </a:cubicBezTo>
                <a:cubicBezTo>
                  <a:pt x="6197361" y="6676609"/>
                  <a:pt x="6198580" y="6674364"/>
                  <a:pt x="6199189" y="6670195"/>
                </a:cubicBezTo>
                <a:cubicBezTo>
                  <a:pt x="6199189" y="6670195"/>
                  <a:pt x="6199189" y="6670195"/>
                  <a:pt x="6195533" y="6665705"/>
                </a:cubicBezTo>
                <a:cubicBezTo>
                  <a:pt x="6195533" y="6665705"/>
                  <a:pt x="6195533" y="6665705"/>
                  <a:pt x="6194619" y="6666347"/>
                </a:cubicBezTo>
                <a:cubicBezTo>
                  <a:pt x="6196142" y="6669874"/>
                  <a:pt x="6194924" y="6674685"/>
                  <a:pt x="6192791" y="6676609"/>
                </a:cubicBezTo>
                <a:cubicBezTo>
                  <a:pt x="6189135" y="6680458"/>
                  <a:pt x="6183346" y="6679496"/>
                  <a:pt x="6181213" y="6675327"/>
                </a:cubicBezTo>
                <a:cubicBezTo>
                  <a:pt x="6181213" y="6675327"/>
                  <a:pt x="6181213" y="6675327"/>
                  <a:pt x="6190354" y="6666026"/>
                </a:cubicBezTo>
                <a:cubicBezTo>
                  <a:pt x="6190354" y="6666026"/>
                  <a:pt x="6190354" y="6666026"/>
                  <a:pt x="6191877" y="6666347"/>
                </a:cubicBezTo>
                <a:cubicBezTo>
                  <a:pt x="6191877" y="6666347"/>
                  <a:pt x="6191877" y="6666347"/>
                  <a:pt x="6192791" y="6665385"/>
                </a:cubicBezTo>
                <a:cubicBezTo>
                  <a:pt x="6192791" y="6665385"/>
                  <a:pt x="6192791" y="6665385"/>
                  <a:pt x="6188830" y="6661215"/>
                </a:cubicBezTo>
                <a:cubicBezTo>
                  <a:pt x="6188830" y="6661215"/>
                  <a:pt x="6188830" y="6661215"/>
                  <a:pt x="6188221" y="6662178"/>
                </a:cubicBezTo>
                <a:cubicBezTo>
                  <a:pt x="6188221" y="6662178"/>
                  <a:pt x="6188221" y="6662178"/>
                  <a:pt x="6188221" y="6664743"/>
                </a:cubicBezTo>
                <a:cubicBezTo>
                  <a:pt x="6188221" y="6664743"/>
                  <a:pt x="6188221" y="6664743"/>
                  <a:pt x="6179081" y="6673082"/>
                </a:cubicBezTo>
                <a:cubicBezTo>
                  <a:pt x="6176034" y="6670195"/>
                  <a:pt x="6175729" y="6664743"/>
                  <a:pt x="6179081" y="6661857"/>
                </a:cubicBezTo>
                <a:cubicBezTo>
                  <a:pt x="6180909" y="6659933"/>
                  <a:pt x="6183651" y="6659291"/>
                  <a:pt x="6186393" y="6660253"/>
                </a:cubicBezTo>
                <a:cubicBezTo>
                  <a:pt x="6186393" y="6660253"/>
                  <a:pt x="6186393" y="6660253"/>
                  <a:pt x="6187002" y="6658970"/>
                </a:cubicBezTo>
                <a:cubicBezTo>
                  <a:pt x="6187002" y="6658970"/>
                  <a:pt x="6187002" y="6658970"/>
                  <a:pt x="6183041" y="6654801"/>
                </a:cubicBezTo>
                <a:close/>
                <a:moveTo>
                  <a:pt x="6192092" y="6643688"/>
                </a:moveTo>
                <a:cubicBezTo>
                  <a:pt x="6186489" y="6650991"/>
                  <a:pt x="6186489" y="6650991"/>
                  <a:pt x="6186489" y="6650991"/>
                </a:cubicBezTo>
                <a:cubicBezTo>
                  <a:pt x="6188046" y="6651943"/>
                  <a:pt x="6188046" y="6651943"/>
                  <a:pt x="6188046" y="6651943"/>
                </a:cubicBezTo>
                <a:cubicBezTo>
                  <a:pt x="6189602" y="6650991"/>
                  <a:pt x="6189602" y="6650991"/>
                  <a:pt x="6189602" y="6650991"/>
                </a:cubicBezTo>
                <a:cubicBezTo>
                  <a:pt x="6205477" y="6664326"/>
                  <a:pt x="6205477" y="6664326"/>
                  <a:pt x="6205477" y="6664326"/>
                </a:cubicBezTo>
                <a:cubicBezTo>
                  <a:pt x="6205166" y="6666231"/>
                  <a:pt x="6205166" y="6666231"/>
                  <a:pt x="6205166" y="6666231"/>
                </a:cubicBezTo>
                <a:lnTo>
                  <a:pt x="6205788" y="6667501"/>
                </a:lnTo>
                <a:cubicBezTo>
                  <a:pt x="6218239" y="6652896"/>
                  <a:pt x="6218239" y="6652896"/>
                  <a:pt x="6218239" y="6652896"/>
                </a:cubicBezTo>
                <a:cubicBezTo>
                  <a:pt x="6215438" y="6645911"/>
                  <a:pt x="6215438" y="6645911"/>
                  <a:pt x="6215438" y="6645911"/>
                </a:cubicBezTo>
                <a:cubicBezTo>
                  <a:pt x="6213881" y="6647816"/>
                  <a:pt x="6213881" y="6647816"/>
                  <a:pt x="6213881" y="6647816"/>
                </a:cubicBezTo>
                <a:cubicBezTo>
                  <a:pt x="6213881" y="6647816"/>
                  <a:pt x="6214504" y="6650673"/>
                  <a:pt x="6214193" y="6652261"/>
                </a:cubicBezTo>
                <a:cubicBezTo>
                  <a:pt x="6213570" y="6655754"/>
                  <a:pt x="6208901" y="6660199"/>
                  <a:pt x="6208901" y="6660199"/>
                </a:cubicBezTo>
                <a:cubicBezTo>
                  <a:pt x="6192715" y="6646546"/>
                  <a:pt x="6192715" y="6646546"/>
                  <a:pt x="6192715" y="6646546"/>
                </a:cubicBezTo>
                <a:cubicBezTo>
                  <a:pt x="6193337" y="6644641"/>
                  <a:pt x="6193337" y="6644641"/>
                  <a:pt x="6193337" y="6644641"/>
                </a:cubicBezTo>
                <a:cubicBezTo>
                  <a:pt x="6192092" y="6643688"/>
                  <a:pt x="6192092" y="6643688"/>
                  <a:pt x="6192092" y="6643688"/>
                </a:cubicBezTo>
                <a:close/>
                <a:moveTo>
                  <a:pt x="6008688" y="6637338"/>
                </a:moveTo>
                <a:lnTo>
                  <a:pt x="6008688" y="6638926"/>
                </a:lnTo>
                <a:lnTo>
                  <a:pt x="5991226" y="6651626"/>
                </a:lnTo>
                <a:lnTo>
                  <a:pt x="5989638" y="6650038"/>
                </a:lnTo>
                <a:lnTo>
                  <a:pt x="5988051" y="6651626"/>
                </a:lnTo>
                <a:lnTo>
                  <a:pt x="5992813" y="6657976"/>
                </a:lnTo>
                <a:lnTo>
                  <a:pt x="5994401" y="6656389"/>
                </a:lnTo>
                <a:lnTo>
                  <a:pt x="5994401" y="6654801"/>
                </a:lnTo>
                <a:lnTo>
                  <a:pt x="6005513" y="6645276"/>
                </a:lnTo>
                <a:lnTo>
                  <a:pt x="6000751" y="6669089"/>
                </a:lnTo>
                <a:lnTo>
                  <a:pt x="6003926" y="6670676"/>
                </a:lnTo>
                <a:lnTo>
                  <a:pt x="6019801" y="6654801"/>
                </a:lnTo>
                <a:lnTo>
                  <a:pt x="6021389" y="6654801"/>
                </a:lnTo>
                <a:lnTo>
                  <a:pt x="6022976" y="6653213"/>
                </a:lnTo>
                <a:lnTo>
                  <a:pt x="6018213" y="6650038"/>
                </a:lnTo>
                <a:lnTo>
                  <a:pt x="6018213" y="6651626"/>
                </a:lnTo>
                <a:lnTo>
                  <a:pt x="6007101" y="6662739"/>
                </a:lnTo>
                <a:lnTo>
                  <a:pt x="6011863" y="6640513"/>
                </a:lnTo>
                <a:close/>
                <a:moveTo>
                  <a:pt x="5994618" y="6633181"/>
                </a:moveTo>
                <a:cubicBezTo>
                  <a:pt x="5993535" y="6633786"/>
                  <a:pt x="5992814" y="6635298"/>
                  <a:pt x="5993535" y="6636810"/>
                </a:cubicBezTo>
                <a:cubicBezTo>
                  <a:pt x="5994257" y="6638321"/>
                  <a:pt x="5996422" y="6638926"/>
                  <a:pt x="5998226" y="6638321"/>
                </a:cubicBezTo>
                <a:cubicBezTo>
                  <a:pt x="5999669" y="6637717"/>
                  <a:pt x="6000752" y="6635902"/>
                  <a:pt x="6000031" y="6634693"/>
                </a:cubicBezTo>
                <a:cubicBezTo>
                  <a:pt x="5998588" y="6633181"/>
                  <a:pt x="5996422" y="6632576"/>
                  <a:pt x="5994618" y="6633181"/>
                </a:cubicBezTo>
                <a:close/>
                <a:moveTo>
                  <a:pt x="6202364" y="6627813"/>
                </a:moveTo>
                <a:lnTo>
                  <a:pt x="6199189" y="6635751"/>
                </a:lnTo>
                <a:lnTo>
                  <a:pt x="6202364" y="6634163"/>
                </a:lnTo>
                <a:lnTo>
                  <a:pt x="6219827" y="6645276"/>
                </a:lnTo>
                <a:lnTo>
                  <a:pt x="6219827" y="6646864"/>
                </a:lnTo>
                <a:lnTo>
                  <a:pt x="6221415" y="6648451"/>
                </a:lnTo>
                <a:lnTo>
                  <a:pt x="6226177" y="6640514"/>
                </a:lnTo>
                <a:lnTo>
                  <a:pt x="6224590" y="6640514"/>
                </a:lnTo>
                <a:lnTo>
                  <a:pt x="6223002" y="6640514"/>
                </a:lnTo>
                <a:lnTo>
                  <a:pt x="6202364" y="6629401"/>
                </a:lnTo>
                <a:lnTo>
                  <a:pt x="6203952" y="6629401"/>
                </a:lnTo>
                <a:close/>
                <a:moveTo>
                  <a:pt x="5997576" y="6616701"/>
                </a:moveTo>
                <a:lnTo>
                  <a:pt x="5997576" y="6619876"/>
                </a:lnTo>
                <a:lnTo>
                  <a:pt x="5976938" y="6627814"/>
                </a:lnTo>
                <a:lnTo>
                  <a:pt x="5975351" y="6626226"/>
                </a:lnTo>
                <a:lnTo>
                  <a:pt x="5978526" y="6635751"/>
                </a:lnTo>
                <a:lnTo>
                  <a:pt x="5980114" y="6634164"/>
                </a:lnTo>
                <a:lnTo>
                  <a:pt x="5980114" y="6632576"/>
                </a:lnTo>
                <a:lnTo>
                  <a:pt x="5999164" y="6623051"/>
                </a:lnTo>
                <a:lnTo>
                  <a:pt x="6000751" y="6624639"/>
                </a:lnTo>
                <a:lnTo>
                  <a:pt x="6002339" y="6624639"/>
                </a:lnTo>
                <a:close/>
                <a:moveTo>
                  <a:pt x="6213159" y="6604001"/>
                </a:moveTo>
                <a:cubicBezTo>
                  <a:pt x="6211889" y="6606296"/>
                  <a:pt x="6210937" y="6607280"/>
                  <a:pt x="6209984" y="6609903"/>
                </a:cubicBezTo>
                <a:cubicBezTo>
                  <a:pt x="6206809" y="6617443"/>
                  <a:pt x="6205539" y="6625640"/>
                  <a:pt x="6215064" y="6629902"/>
                </a:cubicBezTo>
                <a:cubicBezTo>
                  <a:pt x="6224907" y="6634164"/>
                  <a:pt x="6230305" y="6629246"/>
                  <a:pt x="6233797" y="6622361"/>
                </a:cubicBezTo>
                <a:cubicBezTo>
                  <a:pt x="6235385" y="6618427"/>
                  <a:pt x="6235702" y="6615476"/>
                  <a:pt x="6234750" y="6611214"/>
                </a:cubicBezTo>
                <a:cubicBezTo>
                  <a:pt x="6234750" y="6611214"/>
                  <a:pt x="6234750" y="6611214"/>
                  <a:pt x="6229670" y="6608919"/>
                </a:cubicBezTo>
                <a:cubicBezTo>
                  <a:pt x="6229670" y="6608919"/>
                  <a:pt x="6229670" y="6608919"/>
                  <a:pt x="6228717" y="6609903"/>
                </a:cubicBezTo>
                <a:cubicBezTo>
                  <a:pt x="6231575" y="6612853"/>
                  <a:pt x="6232210" y="6617116"/>
                  <a:pt x="6230940" y="6620066"/>
                </a:cubicBezTo>
                <a:cubicBezTo>
                  <a:pt x="6228717" y="6624656"/>
                  <a:pt x="6220780" y="6625640"/>
                  <a:pt x="6216969" y="6622689"/>
                </a:cubicBezTo>
                <a:cubicBezTo>
                  <a:pt x="6213159" y="6619738"/>
                  <a:pt x="6209984" y="6616132"/>
                  <a:pt x="6211889" y="6611870"/>
                </a:cubicBezTo>
                <a:cubicBezTo>
                  <a:pt x="6213159" y="6609247"/>
                  <a:pt x="6215382" y="6607608"/>
                  <a:pt x="6218239" y="6607608"/>
                </a:cubicBezTo>
                <a:cubicBezTo>
                  <a:pt x="6218239" y="6607608"/>
                  <a:pt x="6218239" y="6607608"/>
                  <a:pt x="6218557" y="6605968"/>
                </a:cubicBezTo>
                <a:cubicBezTo>
                  <a:pt x="6218557" y="6605968"/>
                  <a:pt x="6218557" y="6605968"/>
                  <a:pt x="6213159" y="6604001"/>
                </a:cubicBezTo>
                <a:close/>
                <a:moveTo>
                  <a:pt x="6124575" y="6600826"/>
                </a:moveTo>
                <a:cubicBezTo>
                  <a:pt x="6124575" y="6600826"/>
                  <a:pt x="6124575" y="6600826"/>
                  <a:pt x="6145213" y="6600826"/>
                </a:cubicBezTo>
                <a:cubicBezTo>
                  <a:pt x="6138129" y="6616304"/>
                  <a:pt x="6131044" y="6630493"/>
                  <a:pt x="6124575" y="6642101"/>
                </a:cubicBezTo>
                <a:close/>
                <a:moveTo>
                  <a:pt x="6061075" y="6600826"/>
                </a:moveTo>
                <a:cubicBezTo>
                  <a:pt x="6061075" y="6600826"/>
                  <a:pt x="6061075" y="6600826"/>
                  <a:pt x="6083301" y="6600826"/>
                </a:cubicBezTo>
                <a:cubicBezTo>
                  <a:pt x="6083301" y="6600826"/>
                  <a:pt x="6083301" y="6600826"/>
                  <a:pt x="6083301" y="6642101"/>
                </a:cubicBezTo>
                <a:cubicBezTo>
                  <a:pt x="6076002" y="6630493"/>
                  <a:pt x="6068373" y="6616304"/>
                  <a:pt x="6061075" y="6600826"/>
                </a:cubicBezTo>
                <a:close/>
                <a:moveTo>
                  <a:pt x="5979346" y="6594512"/>
                </a:moveTo>
                <a:cubicBezTo>
                  <a:pt x="5969403" y="6597080"/>
                  <a:pt x="5967414" y="6604144"/>
                  <a:pt x="5969403" y="6611528"/>
                </a:cubicBezTo>
                <a:cubicBezTo>
                  <a:pt x="5970397" y="6615381"/>
                  <a:pt x="5971723" y="6617629"/>
                  <a:pt x="5975037" y="6619876"/>
                </a:cubicBezTo>
                <a:cubicBezTo>
                  <a:pt x="5975037" y="6619876"/>
                  <a:pt x="5975037" y="6619876"/>
                  <a:pt x="5981004" y="6618592"/>
                </a:cubicBezTo>
                <a:cubicBezTo>
                  <a:pt x="5981004" y="6618592"/>
                  <a:pt x="5981004" y="6618592"/>
                  <a:pt x="5981004" y="6617629"/>
                </a:cubicBezTo>
                <a:cubicBezTo>
                  <a:pt x="5977026" y="6617308"/>
                  <a:pt x="5973380" y="6613776"/>
                  <a:pt x="5972386" y="6610886"/>
                </a:cubicBezTo>
                <a:cubicBezTo>
                  <a:pt x="5971391" y="6606070"/>
                  <a:pt x="5975037" y="6601254"/>
                  <a:pt x="5980009" y="6600933"/>
                </a:cubicBezTo>
                <a:cubicBezTo>
                  <a:pt x="5980009" y="6600933"/>
                  <a:pt x="5980009" y="6600933"/>
                  <a:pt x="5983324" y="6613455"/>
                </a:cubicBezTo>
                <a:cubicBezTo>
                  <a:pt x="5983324" y="6613455"/>
                  <a:pt x="5983324" y="6613455"/>
                  <a:pt x="5982330" y="6614739"/>
                </a:cubicBezTo>
                <a:cubicBezTo>
                  <a:pt x="5982330" y="6614739"/>
                  <a:pt x="5982330" y="6614739"/>
                  <a:pt x="5982992" y="6616023"/>
                </a:cubicBezTo>
                <a:cubicBezTo>
                  <a:pt x="5982992" y="6616023"/>
                  <a:pt x="5982992" y="6616023"/>
                  <a:pt x="5988959" y="6614418"/>
                </a:cubicBezTo>
                <a:cubicBezTo>
                  <a:pt x="5988959" y="6614418"/>
                  <a:pt x="5988959" y="6614418"/>
                  <a:pt x="5988296" y="6613134"/>
                </a:cubicBezTo>
                <a:cubicBezTo>
                  <a:pt x="5988296" y="6613134"/>
                  <a:pt x="5988296" y="6613134"/>
                  <a:pt x="5986307" y="6612171"/>
                </a:cubicBezTo>
                <a:cubicBezTo>
                  <a:pt x="5986307" y="6612171"/>
                  <a:pt x="5986307" y="6612171"/>
                  <a:pt x="5983324" y="6599970"/>
                </a:cubicBezTo>
                <a:cubicBezTo>
                  <a:pt x="5987301" y="6598365"/>
                  <a:pt x="5992273" y="6600612"/>
                  <a:pt x="5993268" y="6604786"/>
                </a:cubicBezTo>
                <a:cubicBezTo>
                  <a:pt x="5994262" y="6607676"/>
                  <a:pt x="5993268" y="6610565"/>
                  <a:pt x="5991279" y="6612492"/>
                </a:cubicBezTo>
                <a:cubicBezTo>
                  <a:pt x="5991279" y="6612492"/>
                  <a:pt x="5991279" y="6612492"/>
                  <a:pt x="5991942" y="6613455"/>
                </a:cubicBezTo>
                <a:cubicBezTo>
                  <a:pt x="5991942" y="6613455"/>
                  <a:pt x="5991942" y="6613455"/>
                  <a:pt x="5997577" y="6611850"/>
                </a:cubicBezTo>
                <a:cubicBezTo>
                  <a:pt x="5997246" y="6609602"/>
                  <a:pt x="5997246" y="6607997"/>
                  <a:pt x="5996583" y="6605749"/>
                </a:cubicBezTo>
                <a:cubicBezTo>
                  <a:pt x="5994262" y="6597723"/>
                  <a:pt x="5989953" y="6591301"/>
                  <a:pt x="5979346" y="6594512"/>
                </a:cubicBezTo>
                <a:close/>
                <a:moveTo>
                  <a:pt x="6213477" y="6592888"/>
                </a:moveTo>
                <a:lnTo>
                  <a:pt x="6211889" y="6600826"/>
                </a:lnTo>
                <a:lnTo>
                  <a:pt x="6213477" y="6600826"/>
                </a:lnTo>
                <a:lnTo>
                  <a:pt x="6215064" y="6599238"/>
                </a:lnTo>
                <a:lnTo>
                  <a:pt x="6235702" y="6602413"/>
                </a:lnTo>
                <a:lnTo>
                  <a:pt x="6235702" y="6605588"/>
                </a:lnTo>
                <a:lnTo>
                  <a:pt x="6237290" y="6605588"/>
                </a:lnTo>
                <a:lnTo>
                  <a:pt x="6238877" y="6596063"/>
                </a:lnTo>
                <a:lnTo>
                  <a:pt x="6237290" y="6597651"/>
                </a:lnTo>
                <a:lnTo>
                  <a:pt x="6215064" y="6594476"/>
                </a:lnTo>
                <a:lnTo>
                  <a:pt x="6215064" y="6592888"/>
                </a:lnTo>
                <a:close/>
                <a:moveTo>
                  <a:pt x="4702533" y="6572250"/>
                </a:moveTo>
                <a:cubicBezTo>
                  <a:pt x="4703456" y="6572250"/>
                  <a:pt x="4703764" y="6572905"/>
                  <a:pt x="4703764" y="6574543"/>
                </a:cubicBezTo>
                <a:lnTo>
                  <a:pt x="4703764" y="6578474"/>
                </a:lnTo>
                <a:cubicBezTo>
                  <a:pt x="4703764" y="6583388"/>
                  <a:pt x="4703148" y="6585354"/>
                  <a:pt x="4701300" y="6587647"/>
                </a:cubicBezTo>
                <a:cubicBezTo>
                  <a:pt x="4698528" y="6590595"/>
                  <a:pt x="4694216" y="6592888"/>
                  <a:pt x="4690519" y="6592888"/>
                </a:cubicBezTo>
                <a:cubicBezTo>
                  <a:pt x="4686207" y="6592888"/>
                  <a:pt x="4683126" y="6589612"/>
                  <a:pt x="4683126" y="6585026"/>
                </a:cubicBezTo>
                <a:cubicBezTo>
                  <a:pt x="4683126" y="6581423"/>
                  <a:pt x="4684974" y="6578474"/>
                  <a:pt x="4688671" y="6576509"/>
                </a:cubicBezTo>
                <a:cubicBezTo>
                  <a:pt x="4691135" y="6574543"/>
                  <a:pt x="4693599" y="6574216"/>
                  <a:pt x="4700376" y="6572905"/>
                </a:cubicBezTo>
                <a:cubicBezTo>
                  <a:pt x="4700376" y="6572905"/>
                  <a:pt x="4700376" y="6572905"/>
                  <a:pt x="4701916" y="6572578"/>
                </a:cubicBezTo>
                <a:cubicBezTo>
                  <a:pt x="4702224" y="6572250"/>
                  <a:pt x="4702533" y="6572250"/>
                  <a:pt x="4702533" y="6572250"/>
                </a:cubicBezTo>
                <a:close/>
                <a:moveTo>
                  <a:pt x="5969299" y="6570663"/>
                </a:moveTo>
                <a:cubicBezTo>
                  <a:pt x="5988051" y="6571313"/>
                  <a:pt x="5988051" y="6571313"/>
                  <a:pt x="5988051" y="6571313"/>
                </a:cubicBezTo>
                <a:cubicBezTo>
                  <a:pt x="5988051" y="6573586"/>
                  <a:pt x="5988051" y="6574885"/>
                  <a:pt x="5987456" y="6577158"/>
                </a:cubicBezTo>
                <a:cubicBezTo>
                  <a:pt x="5987158" y="6580405"/>
                  <a:pt x="5983586" y="6584302"/>
                  <a:pt x="5979717" y="6584627"/>
                </a:cubicBezTo>
                <a:cubicBezTo>
                  <a:pt x="5974359" y="6584951"/>
                  <a:pt x="5969598" y="6579756"/>
                  <a:pt x="5969299" y="6575859"/>
                </a:cubicBezTo>
                <a:cubicBezTo>
                  <a:pt x="5969001" y="6571637"/>
                  <a:pt x="5969299" y="6570663"/>
                  <a:pt x="5969299" y="6570663"/>
                </a:cubicBezTo>
                <a:close/>
                <a:moveTo>
                  <a:pt x="5966140" y="6562726"/>
                </a:moveTo>
                <a:cubicBezTo>
                  <a:pt x="5966140" y="6576220"/>
                  <a:pt x="5966140" y="6576220"/>
                  <a:pt x="5966140" y="6576220"/>
                </a:cubicBezTo>
                <a:cubicBezTo>
                  <a:pt x="5965826" y="6582325"/>
                  <a:pt x="5972103" y="6589714"/>
                  <a:pt x="5980263" y="6589714"/>
                </a:cubicBezTo>
                <a:cubicBezTo>
                  <a:pt x="5987793" y="6589072"/>
                  <a:pt x="5991559" y="6581682"/>
                  <a:pt x="5992187" y="6574935"/>
                </a:cubicBezTo>
                <a:cubicBezTo>
                  <a:pt x="5992814" y="6563369"/>
                  <a:pt x="5992814" y="6563369"/>
                  <a:pt x="5992814" y="6563369"/>
                </a:cubicBezTo>
                <a:lnTo>
                  <a:pt x="5991245" y="6563369"/>
                </a:lnTo>
                <a:cubicBezTo>
                  <a:pt x="5990304" y="6564975"/>
                  <a:pt x="5990304" y="6564975"/>
                  <a:pt x="5990304" y="6564975"/>
                </a:cubicBezTo>
                <a:cubicBezTo>
                  <a:pt x="5968964" y="6564654"/>
                  <a:pt x="5968964" y="6564654"/>
                  <a:pt x="5968964" y="6564654"/>
                </a:cubicBezTo>
                <a:cubicBezTo>
                  <a:pt x="5967709" y="6562726"/>
                  <a:pt x="5967709" y="6562726"/>
                  <a:pt x="5967709" y="6562726"/>
                </a:cubicBezTo>
                <a:cubicBezTo>
                  <a:pt x="5966140" y="6562726"/>
                  <a:pt x="5966140" y="6562726"/>
                  <a:pt x="5966140" y="6562726"/>
                </a:cubicBezTo>
                <a:close/>
                <a:moveTo>
                  <a:pt x="6213476" y="6561138"/>
                </a:moveTo>
                <a:cubicBezTo>
                  <a:pt x="6213476" y="6561138"/>
                  <a:pt x="6213476" y="6561138"/>
                  <a:pt x="6215027" y="6566418"/>
                </a:cubicBezTo>
                <a:cubicBezTo>
                  <a:pt x="6215027" y="6566418"/>
                  <a:pt x="6215027" y="6566418"/>
                  <a:pt x="6214717" y="6585986"/>
                </a:cubicBezTo>
                <a:lnTo>
                  <a:pt x="6213786" y="6589713"/>
                </a:lnTo>
                <a:cubicBezTo>
                  <a:pt x="6213786" y="6589713"/>
                  <a:pt x="6213786" y="6589713"/>
                  <a:pt x="6219370" y="6585986"/>
                </a:cubicBezTo>
                <a:cubicBezTo>
                  <a:pt x="6218750" y="6585986"/>
                  <a:pt x="6218129" y="6585675"/>
                  <a:pt x="6218129" y="6585365"/>
                </a:cubicBezTo>
                <a:cubicBezTo>
                  <a:pt x="6217509" y="6584744"/>
                  <a:pt x="6217819" y="6581327"/>
                  <a:pt x="6217819" y="6579153"/>
                </a:cubicBezTo>
                <a:cubicBezTo>
                  <a:pt x="6217819" y="6579153"/>
                  <a:pt x="6217819" y="6579153"/>
                  <a:pt x="6238913" y="6578842"/>
                </a:cubicBezTo>
                <a:cubicBezTo>
                  <a:pt x="6238913" y="6578842"/>
                  <a:pt x="6238913" y="6578842"/>
                  <a:pt x="6239844" y="6580706"/>
                </a:cubicBezTo>
                <a:cubicBezTo>
                  <a:pt x="6239844" y="6580706"/>
                  <a:pt x="6239844" y="6580706"/>
                  <a:pt x="6240464" y="6580706"/>
                </a:cubicBezTo>
                <a:cubicBezTo>
                  <a:pt x="6240464" y="6580706"/>
                  <a:pt x="6240464" y="6580706"/>
                  <a:pt x="6240464" y="6572941"/>
                </a:cubicBezTo>
                <a:cubicBezTo>
                  <a:pt x="6240464" y="6572941"/>
                  <a:pt x="6240464" y="6572941"/>
                  <a:pt x="6239223" y="6572941"/>
                </a:cubicBezTo>
                <a:cubicBezTo>
                  <a:pt x="6239223" y="6572941"/>
                  <a:pt x="6239223" y="6572941"/>
                  <a:pt x="6238913" y="6573873"/>
                </a:cubicBezTo>
                <a:cubicBezTo>
                  <a:pt x="6238913" y="6573873"/>
                  <a:pt x="6238913" y="6573873"/>
                  <a:pt x="6217509" y="6574183"/>
                </a:cubicBezTo>
                <a:cubicBezTo>
                  <a:pt x="6217509" y="6569835"/>
                  <a:pt x="6217509" y="6566729"/>
                  <a:pt x="6218440" y="6566108"/>
                </a:cubicBezTo>
                <a:cubicBezTo>
                  <a:pt x="6218750" y="6565797"/>
                  <a:pt x="6219370" y="6565487"/>
                  <a:pt x="6219991" y="6565487"/>
                </a:cubicBezTo>
                <a:cubicBezTo>
                  <a:pt x="6219991" y="6565487"/>
                  <a:pt x="6219991" y="6565487"/>
                  <a:pt x="6213476" y="6561138"/>
                </a:cubicBezTo>
                <a:close/>
                <a:moveTo>
                  <a:pt x="5979056" y="6553957"/>
                </a:moveTo>
                <a:cubicBezTo>
                  <a:pt x="5977544" y="6554713"/>
                  <a:pt x="5976939" y="6556603"/>
                  <a:pt x="5977544" y="6558493"/>
                </a:cubicBezTo>
                <a:cubicBezTo>
                  <a:pt x="5978149" y="6560383"/>
                  <a:pt x="5979963" y="6561139"/>
                  <a:pt x="5981172" y="6560383"/>
                </a:cubicBezTo>
                <a:cubicBezTo>
                  <a:pt x="5982684" y="6558871"/>
                  <a:pt x="5983290" y="6556981"/>
                  <a:pt x="5982684" y="6555091"/>
                </a:cubicBezTo>
                <a:cubicBezTo>
                  <a:pt x="5982079" y="6553579"/>
                  <a:pt x="5980265" y="6553201"/>
                  <a:pt x="5979056" y="6553957"/>
                </a:cubicBezTo>
                <a:close/>
                <a:moveTo>
                  <a:pt x="4916817" y="6545262"/>
                </a:moveTo>
                <a:cubicBezTo>
                  <a:pt x="4926786" y="6545262"/>
                  <a:pt x="4933952" y="6555670"/>
                  <a:pt x="4933952" y="6570809"/>
                </a:cubicBezTo>
                <a:cubicBezTo>
                  <a:pt x="4933952" y="6583110"/>
                  <a:pt x="4926786" y="6592887"/>
                  <a:pt x="4917751" y="6592887"/>
                </a:cubicBezTo>
                <a:cubicBezTo>
                  <a:pt x="4907780" y="6592887"/>
                  <a:pt x="4900614" y="6582479"/>
                  <a:pt x="4900614" y="6568602"/>
                </a:cubicBezTo>
                <a:cubicBezTo>
                  <a:pt x="4900614" y="6555040"/>
                  <a:pt x="4907157" y="6545262"/>
                  <a:pt x="4916817" y="6545262"/>
                </a:cubicBezTo>
                <a:close/>
                <a:moveTo>
                  <a:pt x="4845052" y="6545262"/>
                </a:moveTo>
                <a:cubicBezTo>
                  <a:pt x="4853624" y="6545262"/>
                  <a:pt x="4859339" y="6554652"/>
                  <a:pt x="4859339" y="6568574"/>
                </a:cubicBezTo>
                <a:cubicBezTo>
                  <a:pt x="4859339" y="6583467"/>
                  <a:pt x="4851719" y="6594475"/>
                  <a:pt x="4841560" y="6594475"/>
                </a:cubicBezTo>
                <a:cubicBezTo>
                  <a:pt x="4838067" y="6594475"/>
                  <a:pt x="4833622" y="6592209"/>
                  <a:pt x="4832352" y="6589295"/>
                </a:cubicBezTo>
                <a:cubicBezTo>
                  <a:pt x="4831082" y="6587029"/>
                  <a:pt x="4830764" y="6583467"/>
                  <a:pt x="4830764" y="6573106"/>
                </a:cubicBezTo>
                <a:cubicBezTo>
                  <a:pt x="4830764" y="6564688"/>
                  <a:pt x="4831399" y="6559184"/>
                  <a:pt x="4832987" y="6555623"/>
                </a:cubicBezTo>
                <a:cubicBezTo>
                  <a:pt x="4835209" y="6549147"/>
                  <a:pt x="4839972" y="6545262"/>
                  <a:pt x="4845052" y="6545262"/>
                </a:cubicBezTo>
                <a:close/>
                <a:moveTo>
                  <a:pt x="5068752" y="6543675"/>
                </a:moveTo>
                <a:cubicBezTo>
                  <a:pt x="5073341" y="6543675"/>
                  <a:pt x="5077604" y="6546215"/>
                  <a:pt x="5080227" y="6550343"/>
                </a:cubicBezTo>
                <a:cubicBezTo>
                  <a:pt x="5082194" y="6554153"/>
                  <a:pt x="5083177" y="6559550"/>
                  <a:pt x="5083177" y="6567805"/>
                </a:cubicBezTo>
                <a:cubicBezTo>
                  <a:pt x="5083177" y="6583363"/>
                  <a:pt x="5078259" y="6591300"/>
                  <a:pt x="5068752" y="6591300"/>
                </a:cubicBezTo>
                <a:cubicBezTo>
                  <a:pt x="5059244" y="6591300"/>
                  <a:pt x="5053014" y="6581140"/>
                  <a:pt x="5053014" y="6566853"/>
                </a:cubicBezTo>
                <a:cubicBezTo>
                  <a:pt x="5053014" y="6553200"/>
                  <a:pt x="5059571" y="6543675"/>
                  <a:pt x="5068752" y="6543675"/>
                </a:cubicBezTo>
                <a:close/>
                <a:moveTo>
                  <a:pt x="4763434" y="6543675"/>
                </a:moveTo>
                <a:cubicBezTo>
                  <a:pt x="4767782" y="6543675"/>
                  <a:pt x="4771820" y="6546215"/>
                  <a:pt x="4773994" y="6550343"/>
                </a:cubicBezTo>
                <a:cubicBezTo>
                  <a:pt x="4775857" y="6554153"/>
                  <a:pt x="4776789" y="6559550"/>
                  <a:pt x="4776789" y="6567805"/>
                </a:cubicBezTo>
                <a:cubicBezTo>
                  <a:pt x="4776789" y="6583363"/>
                  <a:pt x="4772441" y="6591300"/>
                  <a:pt x="4763434" y="6591300"/>
                </a:cubicBezTo>
                <a:cubicBezTo>
                  <a:pt x="4754426" y="6591300"/>
                  <a:pt x="4748214" y="6581140"/>
                  <a:pt x="4748214" y="6566853"/>
                </a:cubicBezTo>
                <a:cubicBezTo>
                  <a:pt x="4748214" y="6553200"/>
                  <a:pt x="4754426" y="6543675"/>
                  <a:pt x="4763434" y="6543675"/>
                </a:cubicBezTo>
                <a:close/>
                <a:moveTo>
                  <a:pt x="5755245" y="6542087"/>
                </a:moveTo>
                <a:cubicBezTo>
                  <a:pt x="5758875" y="6542087"/>
                  <a:pt x="5761513" y="6543101"/>
                  <a:pt x="5763162" y="6545465"/>
                </a:cubicBezTo>
                <a:cubicBezTo>
                  <a:pt x="5764812" y="6547829"/>
                  <a:pt x="5765801" y="6550869"/>
                  <a:pt x="5765801" y="6553234"/>
                </a:cubicBezTo>
                <a:cubicBezTo>
                  <a:pt x="5765801" y="6555260"/>
                  <a:pt x="5764812" y="6555936"/>
                  <a:pt x="5762833" y="6556273"/>
                </a:cubicBezTo>
                <a:cubicBezTo>
                  <a:pt x="5760523" y="6556611"/>
                  <a:pt x="5753926" y="6556949"/>
                  <a:pt x="5751618" y="6557287"/>
                </a:cubicBezTo>
                <a:cubicBezTo>
                  <a:pt x="5751618" y="6557287"/>
                  <a:pt x="5751618" y="6557287"/>
                  <a:pt x="5745349" y="6557962"/>
                </a:cubicBezTo>
                <a:lnTo>
                  <a:pt x="5742380" y="6557962"/>
                </a:lnTo>
                <a:cubicBezTo>
                  <a:pt x="5740731" y="6557962"/>
                  <a:pt x="5740401" y="6557624"/>
                  <a:pt x="5740401" y="6556273"/>
                </a:cubicBezTo>
                <a:cubicBezTo>
                  <a:pt x="5740401" y="6553909"/>
                  <a:pt x="5742051" y="6549856"/>
                  <a:pt x="5744030" y="6547154"/>
                </a:cubicBezTo>
                <a:cubicBezTo>
                  <a:pt x="5746669" y="6544114"/>
                  <a:pt x="5750957" y="6542087"/>
                  <a:pt x="5755245" y="6542087"/>
                </a:cubicBezTo>
                <a:close/>
                <a:moveTo>
                  <a:pt x="5469691" y="6542087"/>
                </a:moveTo>
                <a:cubicBezTo>
                  <a:pt x="5473367" y="6542087"/>
                  <a:pt x="5476041" y="6543101"/>
                  <a:pt x="5477712" y="6545465"/>
                </a:cubicBezTo>
                <a:cubicBezTo>
                  <a:pt x="5479383" y="6547829"/>
                  <a:pt x="5480051" y="6550869"/>
                  <a:pt x="5480051" y="6553234"/>
                </a:cubicBezTo>
                <a:cubicBezTo>
                  <a:pt x="5480051" y="6555260"/>
                  <a:pt x="5479383" y="6555936"/>
                  <a:pt x="5477379" y="6556273"/>
                </a:cubicBezTo>
                <a:cubicBezTo>
                  <a:pt x="5475038" y="6556611"/>
                  <a:pt x="5468354" y="6556949"/>
                  <a:pt x="5465680" y="6557287"/>
                </a:cubicBezTo>
                <a:cubicBezTo>
                  <a:pt x="5465680" y="6557287"/>
                  <a:pt x="5465680" y="6557287"/>
                  <a:pt x="5459330" y="6557962"/>
                </a:cubicBezTo>
                <a:lnTo>
                  <a:pt x="5456322" y="6557962"/>
                </a:lnTo>
                <a:cubicBezTo>
                  <a:pt x="5454985" y="6557962"/>
                  <a:pt x="5454651" y="6557624"/>
                  <a:pt x="5454651" y="6556273"/>
                </a:cubicBezTo>
                <a:cubicBezTo>
                  <a:pt x="5454651" y="6553909"/>
                  <a:pt x="5456322" y="6549856"/>
                  <a:pt x="5458328" y="6547154"/>
                </a:cubicBezTo>
                <a:cubicBezTo>
                  <a:pt x="5461001" y="6544114"/>
                  <a:pt x="5465013" y="6542087"/>
                  <a:pt x="5469691" y="6542087"/>
                </a:cubicBezTo>
                <a:close/>
                <a:moveTo>
                  <a:pt x="6124575" y="6538913"/>
                </a:moveTo>
                <a:cubicBezTo>
                  <a:pt x="6124575" y="6538913"/>
                  <a:pt x="6124575" y="6538913"/>
                  <a:pt x="6169025" y="6538913"/>
                </a:cubicBezTo>
                <a:cubicBezTo>
                  <a:pt x="6166849" y="6546103"/>
                  <a:pt x="6164673" y="6553620"/>
                  <a:pt x="6161876" y="6561138"/>
                </a:cubicBezTo>
                <a:cubicBezTo>
                  <a:pt x="6161876" y="6561138"/>
                  <a:pt x="6161876" y="6561138"/>
                  <a:pt x="6124575" y="6561138"/>
                </a:cubicBezTo>
                <a:close/>
                <a:moveTo>
                  <a:pt x="6091498" y="6538913"/>
                </a:moveTo>
                <a:cubicBezTo>
                  <a:pt x="6091498" y="6538913"/>
                  <a:pt x="6091498" y="6538913"/>
                  <a:pt x="6102829" y="6538913"/>
                </a:cubicBezTo>
                <a:cubicBezTo>
                  <a:pt x="6102829" y="6538913"/>
                  <a:pt x="6102829" y="6538913"/>
                  <a:pt x="6114476" y="6538913"/>
                </a:cubicBezTo>
                <a:lnTo>
                  <a:pt x="6114476" y="6570103"/>
                </a:lnTo>
                <a:cubicBezTo>
                  <a:pt x="6114476" y="6570103"/>
                  <a:pt x="6114476" y="6570103"/>
                  <a:pt x="6157913" y="6570103"/>
                </a:cubicBezTo>
                <a:cubicBezTo>
                  <a:pt x="6157598" y="6571058"/>
                  <a:pt x="6156969" y="6572331"/>
                  <a:pt x="6156654" y="6573604"/>
                </a:cubicBezTo>
                <a:cubicBezTo>
                  <a:pt x="6154136" y="6579651"/>
                  <a:pt x="6151618" y="6585698"/>
                  <a:pt x="6148785" y="6591745"/>
                </a:cubicBezTo>
                <a:cubicBezTo>
                  <a:pt x="6148785" y="6591745"/>
                  <a:pt x="6148785" y="6591745"/>
                  <a:pt x="6118882" y="6591745"/>
                </a:cubicBezTo>
                <a:cubicBezTo>
                  <a:pt x="6118882" y="6591745"/>
                  <a:pt x="6118882" y="6591745"/>
                  <a:pt x="6114476" y="6591745"/>
                </a:cubicBezTo>
                <a:cubicBezTo>
                  <a:pt x="6114476" y="6591745"/>
                  <a:pt x="6114476" y="6591745"/>
                  <a:pt x="6114476" y="6656672"/>
                </a:cubicBezTo>
                <a:cubicBezTo>
                  <a:pt x="6111013" y="6661446"/>
                  <a:pt x="6107866" y="6665584"/>
                  <a:pt x="6105348" y="6668130"/>
                </a:cubicBezTo>
                <a:cubicBezTo>
                  <a:pt x="6104718" y="6669085"/>
                  <a:pt x="6103774" y="6670040"/>
                  <a:pt x="6102829" y="6670676"/>
                </a:cubicBezTo>
                <a:cubicBezTo>
                  <a:pt x="6102200" y="6670040"/>
                  <a:pt x="6101256" y="6669085"/>
                  <a:pt x="6100311" y="6668130"/>
                </a:cubicBezTo>
                <a:cubicBezTo>
                  <a:pt x="6097793" y="6665584"/>
                  <a:pt x="6094960" y="6661446"/>
                  <a:pt x="6091498" y="6656672"/>
                </a:cubicBezTo>
                <a:cubicBezTo>
                  <a:pt x="6091498" y="6656672"/>
                  <a:pt x="6091498" y="6656672"/>
                  <a:pt x="6091498" y="6591745"/>
                </a:cubicBezTo>
                <a:cubicBezTo>
                  <a:pt x="6091498" y="6591745"/>
                  <a:pt x="6091498" y="6591745"/>
                  <a:pt x="6087091" y="6591745"/>
                </a:cubicBezTo>
                <a:cubicBezTo>
                  <a:pt x="6087091" y="6591745"/>
                  <a:pt x="6087091" y="6591745"/>
                  <a:pt x="6057503" y="6591745"/>
                </a:cubicBezTo>
                <a:cubicBezTo>
                  <a:pt x="6054670" y="6585698"/>
                  <a:pt x="6052152" y="6579651"/>
                  <a:pt x="6049949" y="6573604"/>
                </a:cubicBezTo>
                <a:cubicBezTo>
                  <a:pt x="6049319" y="6572331"/>
                  <a:pt x="6049004" y="6571058"/>
                  <a:pt x="6048376" y="6570103"/>
                </a:cubicBezTo>
                <a:cubicBezTo>
                  <a:pt x="6048376" y="6570103"/>
                  <a:pt x="6048376" y="6570103"/>
                  <a:pt x="6091498" y="6570103"/>
                </a:cubicBezTo>
                <a:cubicBezTo>
                  <a:pt x="6091498" y="6570103"/>
                  <a:pt x="6091498" y="6570103"/>
                  <a:pt x="6091498" y="6538913"/>
                </a:cubicBezTo>
                <a:close/>
                <a:moveTo>
                  <a:pt x="6037263" y="6538913"/>
                </a:moveTo>
                <a:cubicBezTo>
                  <a:pt x="6037263" y="6538913"/>
                  <a:pt x="6037263" y="6538913"/>
                  <a:pt x="6083301" y="6538913"/>
                </a:cubicBezTo>
                <a:lnTo>
                  <a:pt x="6083301" y="6561138"/>
                </a:lnTo>
                <a:cubicBezTo>
                  <a:pt x="6083301" y="6561138"/>
                  <a:pt x="6083301" y="6561138"/>
                  <a:pt x="6044395" y="6561138"/>
                </a:cubicBezTo>
                <a:cubicBezTo>
                  <a:pt x="6041802" y="6553620"/>
                  <a:pt x="6039208" y="6546103"/>
                  <a:pt x="6037263" y="6538913"/>
                </a:cubicBezTo>
                <a:close/>
                <a:moveTo>
                  <a:pt x="6231254" y="6534151"/>
                </a:moveTo>
                <a:cubicBezTo>
                  <a:pt x="6231254" y="6534151"/>
                  <a:pt x="6231254" y="6534151"/>
                  <a:pt x="6225287" y="6535436"/>
                </a:cubicBezTo>
                <a:cubicBezTo>
                  <a:pt x="6225287" y="6535436"/>
                  <a:pt x="6225287" y="6535436"/>
                  <a:pt x="6225287" y="6536399"/>
                </a:cubicBezTo>
                <a:cubicBezTo>
                  <a:pt x="6229596" y="6537041"/>
                  <a:pt x="6233242" y="6540252"/>
                  <a:pt x="6233905" y="6543462"/>
                </a:cubicBezTo>
                <a:cubicBezTo>
                  <a:pt x="6234900" y="6547957"/>
                  <a:pt x="6231254" y="6553094"/>
                  <a:pt x="6226282" y="6553415"/>
                </a:cubicBezTo>
                <a:cubicBezTo>
                  <a:pt x="6226282" y="6553415"/>
                  <a:pt x="6226282" y="6553415"/>
                  <a:pt x="6222967" y="6540573"/>
                </a:cubicBezTo>
                <a:cubicBezTo>
                  <a:pt x="6222967" y="6540573"/>
                  <a:pt x="6222967" y="6540573"/>
                  <a:pt x="6223961" y="6538967"/>
                </a:cubicBezTo>
                <a:cubicBezTo>
                  <a:pt x="6223961" y="6538967"/>
                  <a:pt x="6223961" y="6538967"/>
                  <a:pt x="6223630" y="6538004"/>
                </a:cubicBezTo>
                <a:cubicBezTo>
                  <a:pt x="6223630" y="6538004"/>
                  <a:pt x="6223630" y="6538004"/>
                  <a:pt x="6217664" y="6539609"/>
                </a:cubicBezTo>
                <a:cubicBezTo>
                  <a:pt x="6217664" y="6539609"/>
                  <a:pt x="6217664" y="6539609"/>
                  <a:pt x="6217995" y="6540894"/>
                </a:cubicBezTo>
                <a:cubicBezTo>
                  <a:pt x="6217995" y="6540894"/>
                  <a:pt x="6217995" y="6540894"/>
                  <a:pt x="6220315" y="6541857"/>
                </a:cubicBezTo>
                <a:cubicBezTo>
                  <a:pt x="6220315" y="6541857"/>
                  <a:pt x="6220315" y="6541857"/>
                  <a:pt x="6223299" y="6554378"/>
                </a:cubicBezTo>
                <a:cubicBezTo>
                  <a:pt x="6218990" y="6555984"/>
                  <a:pt x="6214018" y="6553415"/>
                  <a:pt x="6213023" y="6549241"/>
                </a:cubicBezTo>
                <a:cubicBezTo>
                  <a:pt x="6212360" y="6546352"/>
                  <a:pt x="6213023" y="6543462"/>
                  <a:pt x="6215343" y="6541536"/>
                </a:cubicBezTo>
                <a:cubicBezTo>
                  <a:pt x="6215343" y="6541536"/>
                  <a:pt x="6215343" y="6541536"/>
                  <a:pt x="6214349" y="6540573"/>
                </a:cubicBezTo>
                <a:cubicBezTo>
                  <a:pt x="6214349" y="6540573"/>
                  <a:pt x="6214349" y="6540573"/>
                  <a:pt x="6208714" y="6541857"/>
                </a:cubicBezTo>
                <a:cubicBezTo>
                  <a:pt x="6209377" y="6544425"/>
                  <a:pt x="6209377" y="6546031"/>
                  <a:pt x="6210040" y="6548599"/>
                </a:cubicBezTo>
                <a:cubicBezTo>
                  <a:pt x="6212029" y="6556305"/>
                  <a:pt x="6216669" y="6562726"/>
                  <a:pt x="6226945" y="6559837"/>
                </a:cubicBezTo>
                <a:cubicBezTo>
                  <a:pt x="6236888" y="6557268"/>
                  <a:pt x="6238877" y="6550205"/>
                  <a:pt x="6237220" y="6542820"/>
                </a:cubicBezTo>
                <a:cubicBezTo>
                  <a:pt x="6236226" y="6538967"/>
                  <a:pt x="6234568" y="6536720"/>
                  <a:pt x="6231254" y="6534151"/>
                </a:cubicBezTo>
                <a:close/>
                <a:moveTo>
                  <a:pt x="5814062" y="6534150"/>
                </a:moveTo>
                <a:cubicBezTo>
                  <a:pt x="5813744" y="6534150"/>
                  <a:pt x="5813427" y="6534150"/>
                  <a:pt x="5813109" y="6534469"/>
                </a:cubicBezTo>
                <a:cubicBezTo>
                  <a:pt x="5813109" y="6534469"/>
                  <a:pt x="5813109" y="6534469"/>
                  <a:pt x="5812157" y="6534469"/>
                </a:cubicBezTo>
                <a:cubicBezTo>
                  <a:pt x="5812157" y="6534469"/>
                  <a:pt x="5812157" y="6534469"/>
                  <a:pt x="5793423" y="6536383"/>
                </a:cubicBezTo>
                <a:cubicBezTo>
                  <a:pt x="5791518" y="6536702"/>
                  <a:pt x="5791201" y="6537021"/>
                  <a:pt x="5791201" y="6538617"/>
                </a:cubicBezTo>
                <a:cubicBezTo>
                  <a:pt x="5791201" y="6538617"/>
                  <a:pt x="5791201" y="6538617"/>
                  <a:pt x="5791201" y="6540850"/>
                </a:cubicBezTo>
                <a:cubicBezTo>
                  <a:pt x="5791201" y="6542126"/>
                  <a:pt x="5791836" y="6542764"/>
                  <a:pt x="5795011" y="6543083"/>
                </a:cubicBezTo>
                <a:cubicBezTo>
                  <a:pt x="5800091" y="6543402"/>
                  <a:pt x="5800409" y="6544359"/>
                  <a:pt x="5800409" y="6560310"/>
                </a:cubicBezTo>
                <a:lnTo>
                  <a:pt x="5800409" y="6571156"/>
                </a:lnTo>
                <a:cubicBezTo>
                  <a:pt x="5800409" y="6579451"/>
                  <a:pt x="5800409" y="6585512"/>
                  <a:pt x="5800091" y="6589022"/>
                </a:cubicBezTo>
                <a:cubicBezTo>
                  <a:pt x="5800091" y="6591893"/>
                  <a:pt x="5799457" y="6592531"/>
                  <a:pt x="5795328" y="6593807"/>
                </a:cubicBezTo>
                <a:cubicBezTo>
                  <a:pt x="5791201" y="6595083"/>
                  <a:pt x="5791201" y="6595083"/>
                  <a:pt x="5791201" y="6596997"/>
                </a:cubicBezTo>
                <a:cubicBezTo>
                  <a:pt x="5791201" y="6596997"/>
                  <a:pt x="5791201" y="6596997"/>
                  <a:pt x="5791201" y="6599230"/>
                </a:cubicBezTo>
                <a:cubicBezTo>
                  <a:pt x="5791201" y="6600506"/>
                  <a:pt x="5791518" y="6600825"/>
                  <a:pt x="5792788" y="6600825"/>
                </a:cubicBezTo>
                <a:cubicBezTo>
                  <a:pt x="5792788" y="6600825"/>
                  <a:pt x="5792788" y="6600825"/>
                  <a:pt x="5793741" y="6600825"/>
                </a:cubicBezTo>
                <a:cubicBezTo>
                  <a:pt x="5796916" y="6600825"/>
                  <a:pt x="5802949" y="6600506"/>
                  <a:pt x="5808030" y="6600506"/>
                </a:cubicBezTo>
                <a:cubicBezTo>
                  <a:pt x="5812792" y="6600506"/>
                  <a:pt x="5818824" y="6600825"/>
                  <a:pt x="5822000" y="6600825"/>
                </a:cubicBezTo>
                <a:cubicBezTo>
                  <a:pt x="5822000" y="6600825"/>
                  <a:pt x="5822000" y="6600825"/>
                  <a:pt x="5822952" y="6600825"/>
                </a:cubicBezTo>
                <a:cubicBezTo>
                  <a:pt x="5823904" y="6600825"/>
                  <a:pt x="5824539" y="6600506"/>
                  <a:pt x="5824539" y="6599230"/>
                </a:cubicBezTo>
                <a:cubicBezTo>
                  <a:pt x="5824539" y="6599230"/>
                  <a:pt x="5824539" y="6599230"/>
                  <a:pt x="5824539" y="6596997"/>
                </a:cubicBezTo>
                <a:cubicBezTo>
                  <a:pt x="5824539" y="6595083"/>
                  <a:pt x="5824223" y="6595083"/>
                  <a:pt x="5820412" y="6593807"/>
                </a:cubicBezTo>
                <a:cubicBezTo>
                  <a:pt x="5816603" y="6592531"/>
                  <a:pt x="5815967" y="6591893"/>
                  <a:pt x="5815650" y="6589022"/>
                </a:cubicBezTo>
                <a:cubicBezTo>
                  <a:pt x="5815332" y="6585831"/>
                  <a:pt x="5815332" y="6578813"/>
                  <a:pt x="5815332" y="6571156"/>
                </a:cubicBezTo>
                <a:cubicBezTo>
                  <a:pt x="5815332" y="6571156"/>
                  <a:pt x="5815332" y="6571156"/>
                  <a:pt x="5815332" y="6564457"/>
                </a:cubicBezTo>
                <a:cubicBezTo>
                  <a:pt x="5815332" y="6557120"/>
                  <a:pt x="5815332" y="6544359"/>
                  <a:pt x="5815650" y="6542126"/>
                </a:cubicBezTo>
                <a:cubicBezTo>
                  <a:pt x="5815650" y="6537021"/>
                  <a:pt x="5815650" y="6537021"/>
                  <a:pt x="5815650" y="6536702"/>
                </a:cubicBezTo>
                <a:cubicBezTo>
                  <a:pt x="5815650" y="6535107"/>
                  <a:pt x="5815332" y="6534150"/>
                  <a:pt x="5814062" y="6534150"/>
                </a:cubicBezTo>
                <a:close/>
                <a:moveTo>
                  <a:pt x="5756009" y="6534150"/>
                </a:moveTo>
                <a:cubicBezTo>
                  <a:pt x="5737066" y="6534150"/>
                  <a:pt x="5722939" y="6549781"/>
                  <a:pt x="5722939" y="6570196"/>
                </a:cubicBezTo>
                <a:cubicBezTo>
                  <a:pt x="5722939" y="6589335"/>
                  <a:pt x="5736103" y="6602413"/>
                  <a:pt x="5755367" y="6602413"/>
                </a:cubicBezTo>
                <a:cubicBezTo>
                  <a:pt x="5760825" y="6602413"/>
                  <a:pt x="5767247" y="6601137"/>
                  <a:pt x="5772063" y="6599223"/>
                </a:cubicBezTo>
                <a:cubicBezTo>
                  <a:pt x="5775594" y="6597947"/>
                  <a:pt x="5777200" y="6596990"/>
                  <a:pt x="5777521" y="6596353"/>
                </a:cubicBezTo>
                <a:cubicBezTo>
                  <a:pt x="5777843" y="6595396"/>
                  <a:pt x="5778805" y="6586464"/>
                  <a:pt x="5778805" y="6584550"/>
                </a:cubicBezTo>
                <a:cubicBezTo>
                  <a:pt x="5778805" y="6583912"/>
                  <a:pt x="5778484" y="6583274"/>
                  <a:pt x="5778163" y="6583274"/>
                </a:cubicBezTo>
                <a:cubicBezTo>
                  <a:pt x="5777843" y="6583274"/>
                  <a:pt x="5777843" y="6583593"/>
                  <a:pt x="5777521" y="6583593"/>
                </a:cubicBezTo>
                <a:cubicBezTo>
                  <a:pt x="5773347" y="6587421"/>
                  <a:pt x="5763715" y="6590611"/>
                  <a:pt x="5757293" y="6590611"/>
                </a:cubicBezTo>
                <a:cubicBezTo>
                  <a:pt x="5746056" y="6590611"/>
                  <a:pt x="5737708" y="6581041"/>
                  <a:pt x="5737708" y="6568282"/>
                </a:cubicBezTo>
                <a:cubicBezTo>
                  <a:pt x="5737708" y="6563816"/>
                  <a:pt x="5738029" y="6563497"/>
                  <a:pt x="5743166" y="6563497"/>
                </a:cubicBezTo>
                <a:lnTo>
                  <a:pt x="5773668" y="6563497"/>
                </a:lnTo>
                <a:cubicBezTo>
                  <a:pt x="5778484" y="6563497"/>
                  <a:pt x="5780090" y="6562540"/>
                  <a:pt x="5780090" y="6558712"/>
                </a:cubicBezTo>
                <a:cubicBezTo>
                  <a:pt x="5780090" y="6543082"/>
                  <a:pt x="5771420" y="6534150"/>
                  <a:pt x="5756009" y="6534150"/>
                </a:cubicBezTo>
                <a:close/>
                <a:moveTo>
                  <a:pt x="5649181" y="6534150"/>
                </a:moveTo>
                <a:cubicBezTo>
                  <a:pt x="5648860" y="6534150"/>
                  <a:pt x="5648540" y="6534150"/>
                  <a:pt x="5648219" y="6534469"/>
                </a:cubicBezTo>
                <a:cubicBezTo>
                  <a:pt x="5648219" y="6534469"/>
                  <a:pt x="5648219" y="6534469"/>
                  <a:pt x="5647258" y="6534469"/>
                </a:cubicBezTo>
                <a:cubicBezTo>
                  <a:pt x="5647258" y="6534469"/>
                  <a:pt x="5647258" y="6534469"/>
                  <a:pt x="5628345" y="6536383"/>
                </a:cubicBezTo>
                <a:cubicBezTo>
                  <a:pt x="5626742" y="6536702"/>
                  <a:pt x="5626101" y="6537021"/>
                  <a:pt x="5626101" y="6538617"/>
                </a:cubicBezTo>
                <a:cubicBezTo>
                  <a:pt x="5626101" y="6538617"/>
                  <a:pt x="5626101" y="6538617"/>
                  <a:pt x="5626101" y="6540850"/>
                </a:cubicBezTo>
                <a:cubicBezTo>
                  <a:pt x="5626101" y="6542126"/>
                  <a:pt x="5627062" y="6542764"/>
                  <a:pt x="5629947" y="6543083"/>
                </a:cubicBezTo>
                <a:cubicBezTo>
                  <a:pt x="5635398" y="6543402"/>
                  <a:pt x="5635398" y="6544359"/>
                  <a:pt x="5635398" y="6560310"/>
                </a:cubicBezTo>
                <a:lnTo>
                  <a:pt x="5635398" y="6571156"/>
                </a:lnTo>
                <a:cubicBezTo>
                  <a:pt x="5635398" y="6579451"/>
                  <a:pt x="5635398" y="6585512"/>
                  <a:pt x="5635398" y="6589022"/>
                </a:cubicBezTo>
                <a:cubicBezTo>
                  <a:pt x="5635076" y="6591893"/>
                  <a:pt x="5634435" y="6592531"/>
                  <a:pt x="5630269" y="6593807"/>
                </a:cubicBezTo>
                <a:cubicBezTo>
                  <a:pt x="5626101" y="6595083"/>
                  <a:pt x="5626101" y="6595083"/>
                  <a:pt x="5626101" y="6596997"/>
                </a:cubicBezTo>
                <a:cubicBezTo>
                  <a:pt x="5626101" y="6596997"/>
                  <a:pt x="5626101" y="6596997"/>
                  <a:pt x="5626101" y="6599230"/>
                </a:cubicBezTo>
                <a:cubicBezTo>
                  <a:pt x="5626101" y="6600506"/>
                  <a:pt x="5626422" y="6600825"/>
                  <a:pt x="5627704" y="6600825"/>
                </a:cubicBezTo>
                <a:cubicBezTo>
                  <a:pt x="5627704" y="6600825"/>
                  <a:pt x="5627704" y="6600825"/>
                  <a:pt x="5628665" y="6600825"/>
                </a:cubicBezTo>
                <a:cubicBezTo>
                  <a:pt x="5631871" y="6600825"/>
                  <a:pt x="5638282" y="6600506"/>
                  <a:pt x="5643090" y="6600506"/>
                </a:cubicBezTo>
                <a:cubicBezTo>
                  <a:pt x="5647899" y="6600506"/>
                  <a:pt x="5653669" y="6600825"/>
                  <a:pt x="5657195" y="6600825"/>
                </a:cubicBezTo>
                <a:cubicBezTo>
                  <a:pt x="5657195" y="6600825"/>
                  <a:pt x="5657195" y="6600825"/>
                  <a:pt x="5658157" y="6600825"/>
                </a:cubicBezTo>
                <a:cubicBezTo>
                  <a:pt x="5659118" y="6600825"/>
                  <a:pt x="5659439" y="6600506"/>
                  <a:pt x="5659439" y="6599230"/>
                </a:cubicBezTo>
                <a:cubicBezTo>
                  <a:pt x="5659439" y="6599230"/>
                  <a:pt x="5659439" y="6599230"/>
                  <a:pt x="5659439" y="6596997"/>
                </a:cubicBezTo>
                <a:cubicBezTo>
                  <a:pt x="5659439" y="6595083"/>
                  <a:pt x="5659439" y="6595083"/>
                  <a:pt x="5655592" y="6593807"/>
                </a:cubicBezTo>
                <a:cubicBezTo>
                  <a:pt x="5651746" y="6592531"/>
                  <a:pt x="5650784" y="6591893"/>
                  <a:pt x="5650784" y="6589022"/>
                </a:cubicBezTo>
                <a:cubicBezTo>
                  <a:pt x="5650463" y="6585831"/>
                  <a:pt x="5650463" y="6578813"/>
                  <a:pt x="5650463" y="6571156"/>
                </a:cubicBezTo>
                <a:cubicBezTo>
                  <a:pt x="5650463" y="6571156"/>
                  <a:pt x="5650463" y="6571156"/>
                  <a:pt x="5650463" y="6564457"/>
                </a:cubicBezTo>
                <a:cubicBezTo>
                  <a:pt x="5650463" y="6557120"/>
                  <a:pt x="5650463" y="6544359"/>
                  <a:pt x="5650784" y="6542126"/>
                </a:cubicBezTo>
                <a:cubicBezTo>
                  <a:pt x="5650784" y="6537021"/>
                  <a:pt x="5650784" y="6537021"/>
                  <a:pt x="5650784" y="6536702"/>
                </a:cubicBezTo>
                <a:cubicBezTo>
                  <a:pt x="5650784" y="6535107"/>
                  <a:pt x="5650144" y="6534150"/>
                  <a:pt x="5649181" y="6534150"/>
                </a:cubicBezTo>
                <a:close/>
                <a:moveTo>
                  <a:pt x="5595939" y="6534150"/>
                </a:moveTo>
                <a:cubicBezTo>
                  <a:pt x="5580063" y="6534150"/>
                  <a:pt x="5570538" y="6542125"/>
                  <a:pt x="5570538" y="6554884"/>
                </a:cubicBezTo>
                <a:cubicBezTo>
                  <a:pt x="5570538" y="6564773"/>
                  <a:pt x="5574666" y="6569239"/>
                  <a:pt x="5591493" y="6576894"/>
                </a:cubicBezTo>
                <a:cubicBezTo>
                  <a:pt x="5598480" y="6580403"/>
                  <a:pt x="5600701" y="6582317"/>
                  <a:pt x="5600701" y="6586464"/>
                </a:cubicBezTo>
                <a:cubicBezTo>
                  <a:pt x="5600701" y="6591568"/>
                  <a:pt x="5595939" y="6595077"/>
                  <a:pt x="5589272" y="6595077"/>
                </a:cubicBezTo>
                <a:cubicBezTo>
                  <a:pt x="5583238" y="6595077"/>
                  <a:pt x="5577841" y="6591887"/>
                  <a:pt x="5576571" y="6587102"/>
                </a:cubicBezTo>
                <a:cubicBezTo>
                  <a:pt x="5575936" y="6583593"/>
                  <a:pt x="5575618" y="6583593"/>
                  <a:pt x="5574348" y="6583593"/>
                </a:cubicBezTo>
                <a:cubicBezTo>
                  <a:pt x="5574348" y="6583593"/>
                  <a:pt x="5574348" y="6583593"/>
                  <a:pt x="5572126" y="6583593"/>
                </a:cubicBezTo>
                <a:cubicBezTo>
                  <a:pt x="5570538" y="6583593"/>
                  <a:pt x="5569903" y="6584550"/>
                  <a:pt x="5569903" y="6586145"/>
                </a:cubicBezTo>
                <a:cubicBezTo>
                  <a:pt x="5569903" y="6586145"/>
                  <a:pt x="5569903" y="6586145"/>
                  <a:pt x="5568951" y="6595077"/>
                </a:cubicBezTo>
                <a:cubicBezTo>
                  <a:pt x="5568951" y="6597309"/>
                  <a:pt x="5569268" y="6597947"/>
                  <a:pt x="5571173" y="6598904"/>
                </a:cubicBezTo>
                <a:cubicBezTo>
                  <a:pt x="5575302" y="6601137"/>
                  <a:pt x="5581651" y="6602413"/>
                  <a:pt x="5588001" y="6602413"/>
                </a:cubicBezTo>
                <a:cubicBezTo>
                  <a:pt x="5604194" y="6602413"/>
                  <a:pt x="5614989" y="6594120"/>
                  <a:pt x="5614989" y="6582317"/>
                </a:cubicBezTo>
                <a:cubicBezTo>
                  <a:pt x="5614989" y="6574980"/>
                  <a:pt x="5609909" y="6568601"/>
                  <a:pt x="5601654" y="6564773"/>
                </a:cubicBezTo>
                <a:cubicBezTo>
                  <a:pt x="5593081" y="6560626"/>
                  <a:pt x="5593081" y="6560626"/>
                  <a:pt x="5589906" y="6559031"/>
                </a:cubicBezTo>
                <a:cubicBezTo>
                  <a:pt x="5584826" y="6556160"/>
                  <a:pt x="5583238" y="6553608"/>
                  <a:pt x="5583238" y="6550100"/>
                </a:cubicBezTo>
                <a:cubicBezTo>
                  <a:pt x="5583238" y="6544996"/>
                  <a:pt x="5587366" y="6541487"/>
                  <a:pt x="5593399" y="6541487"/>
                </a:cubicBezTo>
                <a:cubicBezTo>
                  <a:pt x="5599114" y="6541487"/>
                  <a:pt x="5603242" y="6543401"/>
                  <a:pt x="5604511" y="6546910"/>
                </a:cubicBezTo>
                <a:cubicBezTo>
                  <a:pt x="5605781" y="6550419"/>
                  <a:pt x="5605781" y="6550419"/>
                  <a:pt x="5607369" y="6550419"/>
                </a:cubicBezTo>
                <a:cubicBezTo>
                  <a:pt x="5607369" y="6550419"/>
                  <a:pt x="5607369" y="6550419"/>
                  <a:pt x="5609274" y="6550419"/>
                </a:cubicBezTo>
                <a:cubicBezTo>
                  <a:pt x="5610861" y="6550419"/>
                  <a:pt x="5610861" y="6550100"/>
                  <a:pt x="5611179" y="6547867"/>
                </a:cubicBezTo>
                <a:lnTo>
                  <a:pt x="5612131" y="6539892"/>
                </a:lnTo>
                <a:cubicBezTo>
                  <a:pt x="5612131" y="6539892"/>
                  <a:pt x="5612131" y="6539892"/>
                  <a:pt x="5612131" y="6539573"/>
                </a:cubicBezTo>
                <a:cubicBezTo>
                  <a:pt x="5612131" y="6537978"/>
                  <a:pt x="5611496" y="6537340"/>
                  <a:pt x="5609274" y="6536383"/>
                </a:cubicBezTo>
                <a:cubicBezTo>
                  <a:pt x="5606416" y="6535107"/>
                  <a:pt x="5601019" y="6534150"/>
                  <a:pt x="5595939" y="6534150"/>
                </a:cubicBezTo>
                <a:close/>
                <a:moveTo>
                  <a:pt x="5528527" y="6534150"/>
                </a:moveTo>
                <a:cubicBezTo>
                  <a:pt x="5528215" y="6534150"/>
                  <a:pt x="5527903" y="6534150"/>
                  <a:pt x="5527279" y="6534469"/>
                </a:cubicBezTo>
                <a:cubicBezTo>
                  <a:pt x="5527279" y="6534469"/>
                  <a:pt x="5527279" y="6534469"/>
                  <a:pt x="5526344" y="6534469"/>
                </a:cubicBezTo>
                <a:cubicBezTo>
                  <a:pt x="5526344" y="6534469"/>
                  <a:pt x="5526344" y="6534469"/>
                  <a:pt x="5507945" y="6537340"/>
                </a:cubicBezTo>
                <a:cubicBezTo>
                  <a:pt x="5506074" y="6537659"/>
                  <a:pt x="5505452" y="6537978"/>
                  <a:pt x="5505452" y="6540212"/>
                </a:cubicBezTo>
                <a:lnTo>
                  <a:pt x="5505452" y="6542445"/>
                </a:lnTo>
                <a:cubicBezTo>
                  <a:pt x="5505452" y="6543721"/>
                  <a:pt x="5506074" y="6544040"/>
                  <a:pt x="5508882" y="6544359"/>
                </a:cubicBezTo>
                <a:cubicBezTo>
                  <a:pt x="5512623" y="6544359"/>
                  <a:pt x="5514494" y="6545635"/>
                  <a:pt x="5515742" y="6548825"/>
                </a:cubicBezTo>
                <a:cubicBezTo>
                  <a:pt x="5516989" y="6552334"/>
                  <a:pt x="5517924" y="6559991"/>
                  <a:pt x="5517924" y="6566690"/>
                </a:cubicBezTo>
                <a:cubicBezTo>
                  <a:pt x="5517924" y="6566690"/>
                  <a:pt x="5517924" y="6566690"/>
                  <a:pt x="5517924" y="6571156"/>
                </a:cubicBezTo>
                <a:cubicBezTo>
                  <a:pt x="5517924" y="6579770"/>
                  <a:pt x="5517612" y="6585831"/>
                  <a:pt x="5517612" y="6589022"/>
                </a:cubicBezTo>
                <a:cubicBezTo>
                  <a:pt x="5517300" y="6591893"/>
                  <a:pt x="5516677" y="6592531"/>
                  <a:pt x="5512935" y="6593807"/>
                </a:cubicBezTo>
                <a:cubicBezTo>
                  <a:pt x="5508882" y="6595083"/>
                  <a:pt x="5508882" y="6595083"/>
                  <a:pt x="5508882" y="6596997"/>
                </a:cubicBezTo>
                <a:cubicBezTo>
                  <a:pt x="5508882" y="6596997"/>
                  <a:pt x="5508882" y="6596997"/>
                  <a:pt x="5508882" y="6599230"/>
                </a:cubicBezTo>
                <a:cubicBezTo>
                  <a:pt x="5508882" y="6600506"/>
                  <a:pt x="5509505" y="6600825"/>
                  <a:pt x="5510440" y="6600825"/>
                </a:cubicBezTo>
                <a:cubicBezTo>
                  <a:pt x="5510440" y="6600825"/>
                  <a:pt x="5510440" y="6600825"/>
                  <a:pt x="5511377" y="6600825"/>
                </a:cubicBezTo>
                <a:cubicBezTo>
                  <a:pt x="5514182" y="6600825"/>
                  <a:pt x="5520419" y="6600506"/>
                  <a:pt x="5524473" y="6600506"/>
                </a:cubicBezTo>
                <a:cubicBezTo>
                  <a:pt x="5529462" y="6600506"/>
                  <a:pt x="5539752" y="6600825"/>
                  <a:pt x="5543494" y="6600825"/>
                </a:cubicBezTo>
                <a:cubicBezTo>
                  <a:pt x="5543494" y="6600825"/>
                  <a:pt x="5543494" y="6600825"/>
                  <a:pt x="5543807" y="6600825"/>
                </a:cubicBezTo>
                <a:cubicBezTo>
                  <a:pt x="5545054" y="6600825"/>
                  <a:pt x="5545677" y="6600187"/>
                  <a:pt x="5545677" y="6598911"/>
                </a:cubicBezTo>
                <a:cubicBezTo>
                  <a:pt x="5545677" y="6598911"/>
                  <a:pt x="5545677" y="6598911"/>
                  <a:pt x="5545677" y="6596997"/>
                </a:cubicBezTo>
                <a:cubicBezTo>
                  <a:pt x="5545677" y="6595083"/>
                  <a:pt x="5545365" y="6595083"/>
                  <a:pt x="5541623" y="6594126"/>
                </a:cubicBezTo>
                <a:cubicBezTo>
                  <a:pt x="5536010" y="6592850"/>
                  <a:pt x="5536010" y="6592850"/>
                  <a:pt x="5535075" y="6592212"/>
                </a:cubicBezTo>
                <a:cubicBezTo>
                  <a:pt x="5533204" y="6591255"/>
                  <a:pt x="5532892" y="6590298"/>
                  <a:pt x="5532892" y="6585831"/>
                </a:cubicBezTo>
                <a:cubicBezTo>
                  <a:pt x="5532892" y="6585831"/>
                  <a:pt x="5532892" y="6585831"/>
                  <a:pt x="5532580" y="6577218"/>
                </a:cubicBezTo>
                <a:cubicBezTo>
                  <a:pt x="5532580" y="6577218"/>
                  <a:pt x="5532580" y="6577218"/>
                  <a:pt x="5532580" y="6571475"/>
                </a:cubicBezTo>
                <a:cubicBezTo>
                  <a:pt x="5532580" y="6558396"/>
                  <a:pt x="5533204" y="6555844"/>
                  <a:pt x="5536010" y="6552653"/>
                </a:cubicBezTo>
                <a:cubicBezTo>
                  <a:pt x="5538505" y="6550420"/>
                  <a:pt x="5541935" y="6549144"/>
                  <a:pt x="5546613" y="6549144"/>
                </a:cubicBezTo>
                <a:cubicBezTo>
                  <a:pt x="5549732" y="6549144"/>
                  <a:pt x="5552538" y="6549144"/>
                  <a:pt x="5554097" y="6549782"/>
                </a:cubicBezTo>
                <a:cubicBezTo>
                  <a:pt x="5554720" y="6549782"/>
                  <a:pt x="5555032" y="6550101"/>
                  <a:pt x="5555344" y="6550101"/>
                </a:cubicBezTo>
                <a:cubicBezTo>
                  <a:pt x="5556280" y="6550101"/>
                  <a:pt x="5556903" y="6549144"/>
                  <a:pt x="5557215" y="6546911"/>
                </a:cubicBezTo>
                <a:cubicBezTo>
                  <a:pt x="5557215" y="6546911"/>
                  <a:pt x="5557215" y="6546911"/>
                  <a:pt x="5557527" y="6537340"/>
                </a:cubicBezTo>
                <a:cubicBezTo>
                  <a:pt x="5557839" y="6535107"/>
                  <a:pt x="5556280" y="6534150"/>
                  <a:pt x="5553162" y="6534150"/>
                </a:cubicBezTo>
                <a:cubicBezTo>
                  <a:pt x="5550667" y="6534150"/>
                  <a:pt x="5548796" y="6534469"/>
                  <a:pt x="5546925" y="6535107"/>
                </a:cubicBezTo>
                <a:cubicBezTo>
                  <a:pt x="5543183" y="6536064"/>
                  <a:pt x="5541935" y="6537021"/>
                  <a:pt x="5538505" y="6541169"/>
                </a:cubicBezTo>
                <a:cubicBezTo>
                  <a:pt x="5535387" y="6544678"/>
                  <a:pt x="5535387" y="6544678"/>
                  <a:pt x="5533517" y="6546911"/>
                </a:cubicBezTo>
                <a:cubicBezTo>
                  <a:pt x="5532580" y="6548187"/>
                  <a:pt x="5531333" y="6549144"/>
                  <a:pt x="5531022" y="6549144"/>
                </a:cubicBezTo>
                <a:cubicBezTo>
                  <a:pt x="5530087" y="6549144"/>
                  <a:pt x="5529774" y="6548187"/>
                  <a:pt x="5529774" y="6542445"/>
                </a:cubicBezTo>
                <a:cubicBezTo>
                  <a:pt x="5529774" y="6542445"/>
                  <a:pt x="5529774" y="6542445"/>
                  <a:pt x="5530087" y="6536383"/>
                </a:cubicBezTo>
                <a:cubicBezTo>
                  <a:pt x="5530087" y="6535107"/>
                  <a:pt x="5529462" y="6534150"/>
                  <a:pt x="5528527" y="6534150"/>
                </a:cubicBezTo>
                <a:close/>
                <a:moveTo>
                  <a:pt x="5470797" y="6534150"/>
                </a:moveTo>
                <a:cubicBezTo>
                  <a:pt x="5452275" y="6534150"/>
                  <a:pt x="5438776" y="6549781"/>
                  <a:pt x="5438776" y="6570196"/>
                </a:cubicBezTo>
                <a:cubicBezTo>
                  <a:pt x="5438776" y="6589335"/>
                  <a:pt x="5451333" y="6602413"/>
                  <a:pt x="5470168" y="6602413"/>
                </a:cubicBezTo>
                <a:cubicBezTo>
                  <a:pt x="5475504" y="6602413"/>
                  <a:pt x="5481783" y="6601137"/>
                  <a:pt x="5486177" y="6599223"/>
                </a:cubicBezTo>
                <a:cubicBezTo>
                  <a:pt x="5489944" y="6597947"/>
                  <a:pt x="5491200" y="6596990"/>
                  <a:pt x="5491514" y="6596353"/>
                </a:cubicBezTo>
                <a:cubicBezTo>
                  <a:pt x="5491828" y="6595396"/>
                  <a:pt x="5493084" y="6586464"/>
                  <a:pt x="5493084" y="6584550"/>
                </a:cubicBezTo>
                <a:cubicBezTo>
                  <a:pt x="5493084" y="6583912"/>
                  <a:pt x="5492770" y="6583274"/>
                  <a:pt x="5492143" y="6583274"/>
                </a:cubicBezTo>
                <a:cubicBezTo>
                  <a:pt x="5492143" y="6583274"/>
                  <a:pt x="5492143" y="6583593"/>
                  <a:pt x="5491828" y="6583593"/>
                </a:cubicBezTo>
                <a:cubicBezTo>
                  <a:pt x="5487433" y="6587421"/>
                  <a:pt x="5478330" y="6590611"/>
                  <a:pt x="5472051" y="6590611"/>
                </a:cubicBezTo>
                <a:cubicBezTo>
                  <a:pt x="5460750" y="6590611"/>
                  <a:pt x="5452902" y="6581041"/>
                  <a:pt x="5452902" y="6568282"/>
                </a:cubicBezTo>
                <a:cubicBezTo>
                  <a:pt x="5452902" y="6563816"/>
                  <a:pt x="5453216" y="6563497"/>
                  <a:pt x="5457925" y="6563497"/>
                </a:cubicBezTo>
                <a:lnTo>
                  <a:pt x="5488062" y="6563497"/>
                </a:lnTo>
                <a:cubicBezTo>
                  <a:pt x="5492770" y="6563497"/>
                  <a:pt x="5494339" y="6562540"/>
                  <a:pt x="5494339" y="6558712"/>
                </a:cubicBezTo>
                <a:cubicBezTo>
                  <a:pt x="5494339" y="6543082"/>
                  <a:pt x="5485864" y="6534150"/>
                  <a:pt x="5470797" y="6534150"/>
                </a:cubicBezTo>
                <a:close/>
                <a:moveTo>
                  <a:pt x="5371137" y="6534150"/>
                </a:moveTo>
                <a:cubicBezTo>
                  <a:pt x="5369558" y="6534150"/>
                  <a:pt x="5368926" y="6534797"/>
                  <a:pt x="5368926" y="6536091"/>
                </a:cubicBezTo>
                <a:cubicBezTo>
                  <a:pt x="5368926" y="6536091"/>
                  <a:pt x="5368926" y="6536091"/>
                  <a:pt x="5368926" y="6538356"/>
                </a:cubicBezTo>
                <a:cubicBezTo>
                  <a:pt x="5368926" y="6539650"/>
                  <a:pt x="5369242" y="6540297"/>
                  <a:pt x="5370190" y="6540621"/>
                </a:cubicBezTo>
                <a:cubicBezTo>
                  <a:pt x="5373033" y="6541591"/>
                  <a:pt x="5373349" y="6541915"/>
                  <a:pt x="5374297" y="6544179"/>
                </a:cubicBezTo>
                <a:cubicBezTo>
                  <a:pt x="5376509" y="6549356"/>
                  <a:pt x="5378721" y="6556150"/>
                  <a:pt x="5385040" y="6573620"/>
                </a:cubicBezTo>
                <a:cubicBezTo>
                  <a:pt x="5391043" y="6590119"/>
                  <a:pt x="5391991" y="6593355"/>
                  <a:pt x="5393887" y="6597884"/>
                </a:cubicBezTo>
                <a:cubicBezTo>
                  <a:pt x="5395151" y="6602413"/>
                  <a:pt x="5395151" y="6602413"/>
                  <a:pt x="5396414" y="6602413"/>
                </a:cubicBezTo>
                <a:cubicBezTo>
                  <a:pt x="5397046" y="6602413"/>
                  <a:pt x="5397362" y="6602413"/>
                  <a:pt x="5397994" y="6602413"/>
                </a:cubicBezTo>
                <a:cubicBezTo>
                  <a:pt x="5402418" y="6601443"/>
                  <a:pt x="5403051" y="6601443"/>
                  <a:pt x="5403998" y="6601443"/>
                </a:cubicBezTo>
                <a:cubicBezTo>
                  <a:pt x="5405893" y="6601119"/>
                  <a:pt x="5406525" y="6600796"/>
                  <a:pt x="5406841" y="6600149"/>
                </a:cubicBezTo>
                <a:cubicBezTo>
                  <a:pt x="5407473" y="6599178"/>
                  <a:pt x="5407473" y="6599178"/>
                  <a:pt x="5408421" y="6595943"/>
                </a:cubicBezTo>
                <a:cubicBezTo>
                  <a:pt x="5409369" y="6593355"/>
                  <a:pt x="5410318" y="6590766"/>
                  <a:pt x="5414424" y="6580414"/>
                </a:cubicBezTo>
                <a:cubicBezTo>
                  <a:pt x="5425483" y="6552591"/>
                  <a:pt x="5425483" y="6552591"/>
                  <a:pt x="5427063" y="6548709"/>
                </a:cubicBezTo>
                <a:cubicBezTo>
                  <a:pt x="5428958" y="6543209"/>
                  <a:pt x="5429906" y="6541915"/>
                  <a:pt x="5431486" y="6540944"/>
                </a:cubicBezTo>
                <a:cubicBezTo>
                  <a:pt x="5434014" y="6540297"/>
                  <a:pt x="5434014" y="6540297"/>
                  <a:pt x="5434014" y="6538356"/>
                </a:cubicBezTo>
                <a:lnTo>
                  <a:pt x="5434014" y="6536091"/>
                </a:lnTo>
                <a:cubicBezTo>
                  <a:pt x="5434014" y="6534797"/>
                  <a:pt x="5433698" y="6534150"/>
                  <a:pt x="5432750" y="6534150"/>
                </a:cubicBezTo>
                <a:cubicBezTo>
                  <a:pt x="5432750" y="6534150"/>
                  <a:pt x="5432750" y="6534150"/>
                  <a:pt x="5431486" y="6534150"/>
                </a:cubicBezTo>
                <a:cubicBezTo>
                  <a:pt x="5428643" y="6534474"/>
                  <a:pt x="5425799" y="6534797"/>
                  <a:pt x="5423271" y="6534797"/>
                </a:cubicBezTo>
                <a:cubicBezTo>
                  <a:pt x="5420743" y="6534797"/>
                  <a:pt x="5415372" y="6534474"/>
                  <a:pt x="5413792" y="6534474"/>
                </a:cubicBezTo>
                <a:cubicBezTo>
                  <a:pt x="5413160" y="6534150"/>
                  <a:pt x="5412844" y="6534150"/>
                  <a:pt x="5412528" y="6534150"/>
                </a:cubicBezTo>
                <a:cubicBezTo>
                  <a:pt x="5411581" y="6534150"/>
                  <a:pt x="5410949" y="6534797"/>
                  <a:pt x="5410949" y="6536091"/>
                </a:cubicBezTo>
                <a:cubicBezTo>
                  <a:pt x="5410949" y="6536091"/>
                  <a:pt x="5410949" y="6536091"/>
                  <a:pt x="5410949" y="6538356"/>
                </a:cubicBezTo>
                <a:cubicBezTo>
                  <a:pt x="5410949" y="6539650"/>
                  <a:pt x="5411265" y="6539974"/>
                  <a:pt x="5412844" y="6540621"/>
                </a:cubicBezTo>
                <a:cubicBezTo>
                  <a:pt x="5416004" y="6541268"/>
                  <a:pt x="5418216" y="6542562"/>
                  <a:pt x="5418216" y="6544179"/>
                </a:cubicBezTo>
                <a:cubicBezTo>
                  <a:pt x="5418216" y="6545797"/>
                  <a:pt x="5417268" y="6549356"/>
                  <a:pt x="5413160" y="6561003"/>
                </a:cubicBezTo>
                <a:cubicBezTo>
                  <a:pt x="5413160" y="6561003"/>
                  <a:pt x="5413160" y="6561003"/>
                  <a:pt x="5409369" y="6571679"/>
                </a:cubicBezTo>
                <a:cubicBezTo>
                  <a:pt x="5408738" y="6574267"/>
                  <a:pt x="5407789" y="6576855"/>
                  <a:pt x="5407158" y="6579120"/>
                </a:cubicBezTo>
                <a:cubicBezTo>
                  <a:pt x="5407158" y="6579120"/>
                  <a:pt x="5407158" y="6579120"/>
                  <a:pt x="5405893" y="6582678"/>
                </a:cubicBezTo>
                <a:cubicBezTo>
                  <a:pt x="5405893" y="6582678"/>
                  <a:pt x="5405893" y="6582678"/>
                  <a:pt x="5405261" y="6584620"/>
                </a:cubicBezTo>
                <a:cubicBezTo>
                  <a:pt x="5405261" y="6585267"/>
                  <a:pt x="5404945" y="6586237"/>
                  <a:pt x="5404945" y="6586237"/>
                </a:cubicBezTo>
                <a:cubicBezTo>
                  <a:pt x="5404629" y="6586237"/>
                  <a:pt x="5401786" y="6577502"/>
                  <a:pt x="5397994" y="6564238"/>
                </a:cubicBezTo>
                <a:cubicBezTo>
                  <a:pt x="5397994" y="6564238"/>
                  <a:pt x="5397994" y="6564238"/>
                  <a:pt x="5394519" y="6553562"/>
                </a:cubicBezTo>
                <a:cubicBezTo>
                  <a:pt x="5394203" y="6551620"/>
                  <a:pt x="5393571" y="6549679"/>
                  <a:pt x="5392939" y="6547738"/>
                </a:cubicBezTo>
                <a:cubicBezTo>
                  <a:pt x="5392307" y="6546444"/>
                  <a:pt x="5392307" y="6545473"/>
                  <a:pt x="5392307" y="6544826"/>
                </a:cubicBezTo>
                <a:cubicBezTo>
                  <a:pt x="5392307" y="6543209"/>
                  <a:pt x="5393887" y="6542238"/>
                  <a:pt x="5397362" y="6541268"/>
                </a:cubicBezTo>
                <a:cubicBezTo>
                  <a:pt x="5400838" y="6540297"/>
                  <a:pt x="5401154" y="6540297"/>
                  <a:pt x="5401154" y="6538356"/>
                </a:cubicBezTo>
                <a:cubicBezTo>
                  <a:pt x="5401154" y="6538356"/>
                  <a:pt x="5401154" y="6538356"/>
                  <a:pt x="5401154" y="6536091"/>
                </a:cubicBezTo>
                <a:cubicBezTo>
                  <a:pt x="5401154" y="6534797"/>
                  <a:pt x="5400522" y="6534150"/>
                  <a:pt x="5399258" y="6534150"/>
                </a:cubicBezTo>
                <a:cubicBezTo>
                  <a:pt x="5399258" y="6534150"/>
                  <a:pt x="5399258" y="6534150"/>
                  <a:pt x="5397678" y="6534150"/>
                </a:cubicBezTo>
                <a:cubicBezTo>
                  <a:pt x="5393887" y="6534474"/>
                  <a:pt x="5390095" y="6534797"/>
                  <a:pt x="5384093" y="6534797"/>
                </a:cubicBezTo>
                <a:cubicBezTo>
                  <a:pt x="5380933" y="6534797"/>
                  <a:pt x="5378721" y="6534797"/>
                  <a:pt x="5377457" y="6534474"/>
                </a:cubicBezTo>
                <a:cubicBezTo>
                  <a:pt x="5371453" y="6534150"/>
                  <a:pt x="5371453" y="6534150"/>
                  <a:pt x="5371137" y="6534150"/>
                </a:cubicBezTo>
                <a:close/>
                <a:moveTo>
                  <a:pt x="5353686" y="6534150"/>
                </a:moveTo>
                <a:cubicBezTo>
                  <a:pt x="5353369" y="6534150"/>
                  <a:pt x="5353051" y="6534150"/>
                  <a:pt x="5352735" y="6534469"/>
                </a:cubicBezTo>
                <a:cubicBezTo>
                  <a:pt x="5352735" y="6534469"/>
                  <a:pt x="5352735" y="6534469"/>
                  <a:pt x="5351464" y="6534469"/>
                </a:cubicBezTo>
                <a:cubicBezTo>
                  <a:pt x="5351464" y="6534469"/>
                  <a:pt x="5351464" y="6534469"/>
                  <a:pt x="5333048" y="6536383"/>
                </a:cubicBezTo>
                <a:cubicBezTo>
                  <a:pt x="5331143" y="6536702"/>
                  <a:pt x="5330826" y="6537021"/>
                  <a:pt x="5330826" y="6538617"/>
                </a:cubicBezTo>
                <a:cubicBezTo>
                  <a:pt x="5330826" y="6538617"/>
                  <a:pt x="5330826" y="6538617"/>
                  <a:pt x="5330826" y="6540850"/>
                </a:cubicBezTo>
                <a:cubicBezTo>
                  <a:pt x="5330826" y="6542126"/>
                  <a:pt x="5331461" y="6542764"/>
                  <a:pt x="5334318" y="6543083"/>
                </a:cubicBezTo>
                <a:cubicBezTo>
                  <a:pt x="5339716" y="6543402"/>
                  <a:pt x="5340033" y="6544359"/>
                  <a:pt x="5340033" y="6560310"/>
                </a:cubicBezTo>
                <a:lnTo>
                  <a:pt x="5340033" y="6571156"/>
                </a:lnTo>
                <a:cubicBezTo>
                  <a:pt x="5340033" y="6579451"/>
                  <a:pt x="5340033" y="6585512"/>
                  <a:pt x="5339716" y="6589022"/>
                </a:cubicBezTo>
                <a:cubicBezTo>
                  <a:pt x="5339398" y="6591893"/>
                  <a:pt x="5338763" y="6592531"/>
                  <a:pt x="5334954" y="6593807"/>
                </a:cubicBezTo>
                <a:cubicBezTo>
                  <a:pt x="5330826" y="6595083"/>
                  <a:pt x="5330826" y="6595083"/>
                  <a:pt x="5330826" y="6596997"/>
                </a:cubicBezTo>
                <a:cubicBezTo>
                  <a:pt x="5330826" y="6596997"/>
                  <a:pt x="5330826" y="6596997"/>
                  <a:pt x="5330826" y="6599230"/>
                </a:cubicBezTo>
                <a:cubicBezTo>
                  <a:pt x="5330826" y="6600506"/>
                  <a:pt x="5331143" y="6600825"/>
                  <a:pt x="5332096" y="6600825"/>
                </a:cubicBezTo>
                <a:cubicBezTo>
                  <a:pt x="5332096" y="6600825"/>
                  <a:pt x="5332096" y="6600825"/>
                  <a:pt x="5333048" y="6600825"/>
                </a:cubicBezTo>
                <a:cubicBezTo>
                  <a:pt x="5336541" y="6600825"/>
                  <a:pt x="5342574" y="6600506"/>
                  <a:pt x="5347654" y="6600506"/>
                </a:cubicBezTo>
                <a:cubicBezTo>
                  <a:pt x="5352416" y="6600506"/>
                  <a:pt x="5358449" y="6600825"/>
                  <a:pt x="5361624" y="6600825"/>
                </a:cubicBezTo>
                <a:cubicBezTo>
                  <a:pt x="5361624" y="6600825"/>
                  <a:pt x="5361624" y="6600825"/>
                  <a:pt x="5362576" y="6600825"/>
                </a:cubicBezTo>
                <a:cubicBezTo>
                  <a:pt x="5363529" y="6600825"/>
                  <a:pt x="5364164" y="6600506"/>
                  <a:pt x="5364164" y="6599230"/>
                </a:cubicBezTo>
                <a:cubicBezTo>
                  <a:pt x="5364164" y="6599230"/>
                  <a:pt x="5364164" y="6599230"/>
                  <a:pt x="5364164" y="6596997"/>
                </a:cubicBezTo>
                <a:cubicBezTo>
                  <a:pt x="5364164" y="6595083"/>
                  <a:pt x="5363846" y="6595083"/>
                  <a:pt x="5360036" y="6593807"/>
                </a:cubicBezTo>
                <a:cubicBezTo>
                  <a:pt x="5356226" y="6592531"/>
                  <a:pt x="5355591" y="6591893"/>
                  <a:pt x="5355274" y="6589022"/>
                </a:cubicBezTo>
                <a:cubicBezTo>
                  <a:pt x="5354956" y="6585831"/>
                  <a:pt x="5354956" y="6578813"/>
                  <a:pt x="5354956" y="6571156"/>
                </a:cubicBezTo>
                <a:cubicBezTo>
                  <a:pt x="5354956" y="6571156"/>
                  <a:pt x="5354956" y="6571156"/>
                  <a:pt x="5354956" y="6564457"/>
                </a:cubicBezTo>
                <a:cubicBezTo>
                  <a:pt x="5354956" y="6557120"/>
                  <a:pt x="5354956" y="6544359"/>
                  <a:pt x="5355274" y="6542126"/>
                </a:cubicBezTo>
                <a:cubicBezTo>
                  <a:pt x="5355274" y="6537021"/>
                  <a:pt x="5355274" y="6537021"/>
                  <a:pt x="5355274" y="6536702"/>
                </a:cubicBezTo>
                <a:cubicBezTo>
                  <a:pt x="5355274" y="6535107"/>
                  <a:pt x="5354956" y="6534150"/>
                  <a:pt x="5353686" y="6534150"/>
                </a:cubicBezTo>
                <a:close/>
                <a:moveTo>
                  <a:pt x="5264654" y="6534150"/>
                </a:moveTo>
                <a:cubicBezTo>
                  <a:pt x="5264334" y="6534150"/>
                  <a:pt x="5263694" y="6534469"/>
                  <a:pt x="5262413" y="6534469"/>
                </a:cubicBezTo>
                <a:cubicBezTo>
                  <a:pt x="5262413" y="6534469"/>
                  <a:pt x="5262413" y="6534469"/>
                  <a:pt x="5243846" y="6536702"/>
                </a:cubicBezTo>
                <a:cubicBezTo>
                  <a:pt x="5242246" y="6537021"/>
                  <a:pt x="5241926" y="6537340"/>
                  <a:pt x="5241926" y="6539574"/>
                </a:cubicBezTo>
                <a:lnTo>
                  <a:pt x="5241926" y="6542126"/>
                </a:lnTo>
                <a:cubicBezTo>
                  <a:pt x="5241926" y="6543402"/>
                  <a:pt x="5242567" y="6543402"/>
                  <a:pt x="5245767" y="6543721"/>
                </a:cubicBezTo>
                <a:cubicBezTo>
                  <a:pt x="5249609" y="6544040"/>
                  <a:pt x="5250889" y="6544997"/>
                  <a:pt x="5251849" y="6547230"/>
                </a:cubicBezTo>
                <a:cubicBezTo>
                  <a:pt x="5252490" y="6549463"/>
                  <a:pt x="5253130" y="6559991"/>
                  <a:pt x="5253130" y="6566371"/>
                </a:cubicBezTo>
                <a:cubicBezTo>
                  <a:pt x="5253130" y="6566371"/>
                  <a:pt x="5253130" y="6566371"/>
                  <a:pt x="5253130" y="6571156"/>
                </a:cubicBezTo>
                <a:cubicBezTo>
                  <a:pt x="5253130" y="6579132"/>
                  <a:pt x="5253130" y="6586150"/>
                  <a:pt x="5253130" y="6589022"/>
                </a:cubicBezTo>
                <a:cubicBezTo>
                  <a:pt x="5252810" y="6591893"/>
                  <a:pt x="5251849" y="6592531"/>
                  <a:pt x="5248008" y="6593807"/>
                </a:cubicBezTo>
                <a:cubicBezTo>
                  <a:pt x="5244167" y="6595083"/>
                  <a:pt x="5243846" y="6595083"/>
                  <a:pt x="5243846" y="6596997"/>
                </a:cubicBezTo>
                <a:cubicBezTo>
                  <a:pt x="5243846" y="6596997"/>
                  <a:pt x="5243846" y="6596997"/>
                  <a:pt x="5243846" y="6599230"/>
                </a:cubicBezTo>
                <a:cubicBezTo>
                  <a:pt x="5243846" y="6600506"/>
                  <a:pt x="5244487" y="6600825"/>
                  <a:pt x="5245447" y="6600825"/>
                </a:cubicBezTo>
                <a:cubicBezTo>
                  <a:pt x="5245447" y="6600825"/>
                  <a:pt x="5245447" y="6600825"/>
                  <a:pt x="5246407" y="6600825"/>
                </a:cubicBezTo>
                <a:cubicBezTo>
                  <a:pt x="5249288" y="6600825"/>
                  <a:pt x="5256011" y="6600506"/>
                  <a:pt x="5260813" y="6600506"/>
                </a:cubicBezTo>
                <a:cubicBezTo>
                  <a:pt x="5265934" y="6600506"/>
                  <a:pt x="5271696" y="6600825"/>
                  <a:pt x="5274898" y="6600825"/>
                </a:cubicBezTo>
                <a:cubicBezTo>
                  <a:pt x="5274898" y="6600825"/>
                  <a:pt x="5274898" y="6600825"/>
                  <a:pt x="5275858" y="6600825"/>
                </a:cubicBezTo>
                <a:cubicBezTo>
                  <a:pt x="5277138" y="6600825"/>
                  <a:pt x="5277459" y="6600506"/>
                  <a:pt x="5277459" y="6599230"/>
                </a:cubicBezTo>
                <a:cubicBezTo>
                  <a:pt x="5277459" y="6599230"/>
                  <a:pt x="5277459" y="6599230"/>
                  <a:pt x="5277459" y="6596997"/>
                </a:cubicBezTo>
                <a:cubicBezTo>
                  <a:pt x="5277459" y="6595083"/>
                  <a:pt x="5277138" y="6595083"/>
                  <a:pt x="5273297" y="6593807"/>
                </a:cubicBezTo>
                <a:cubicBezTo>
                  <a:pt x="5269457" y="6592531"/>
                  <a:pt x="5268815" y="6591893"/>
                  <a:pt x="5268495" y="6589022"/>
                </a:cubicBezTo>
                <a:cubicBezTo>
                  <a:pt x="5268495" y="6586150"/>
                  <a:pt x="5268175" y="6579132"/>
                  <a:pt x="5268175" y="6571156"/>
                </a:cubicBezTo>
                <a:cubicBezTo>
                  <a:pt x="5268175" y="6571156"/>
                  <a:pt x="5268175" y="6571156"/>
                  <a:pt x="5268175" y="6567647"/>
                </a:cubicBezTo>
                <a:cubicBezTo>
                  <a:pt x="5268175" y="6559034"/>
                  <a:pt x="5268815" y="6556163"/>
                  <a:pt x="5271056" y="6552972"/>
                </a:cubicBezTo>
                <a:cubicBezTo>
                  <a:pt x="5273937" y="6548825"/>
                  <a:pt x="5279060" y="6546273"/>
                  <a:pt x="5284501" y="6546273"/>
                </a:cubicBezTo>
                <a:cubicBezTo>
                  <a:pt x="5289303" y="6546273"/>
                  <a:pt x="5292824" y="6548187"/>
                  <a:pt x="5294105" y="6552015"/>
                </a:cubicBezTo>
                <a:cubicBezTo>
                  <a:pt x="5295065" y="6554567"/>
                  <a:pt x="5295705" y="6558396"/>
                  <a:pt x="5295705" y="6566690"/>
                </a:cubicBezTo>
                <a:cubicBezTo>
                  <a:pt x="5295705" y="6566690"/>
                  <a:pt x="5295705" y="6566690"/>
                  <a:pt x="5295705" y="6571156"/>
                </a:cubicBezTo>
                <a:cubicBezTo>
                  <a:pt x="5295705" y="6578813"/>
                  <a:pt x="5295385" y="6586150"/>
                  <a:pt x="5295385" y="6589022"/>
                </a:cubicBezTo>
                <a:cubicBezTo>
                  <a:pt x="5295065" y="6591893"/>
                  <a:pt x="5294425" y="6592531"/>
                  <a:pt x="5290263" y="6593807"/>
                </a:cubicBezTo>
                <a:cubicBezTo>
                  <a:pt x="5286422" y="6595083"/>
                  <a:pt x="5286422" y="6595083"/>
                  <a:pt x="5286422" y="6596997"/>
                </a:cubicBezTo>
                <a:cubicBezTo>
                  <a:pt x="5286422" y="6596997"/>
                  <a:pt x="5286422" y="6596997"/>
                  <a:pt x="5286422" y="6599230"/>
                </a:cubicBezTo>
                <a:cubicBezTo>
                  <a:pt x="5286422" y="6600506"/>
                  <a:pt x="5286742" y="6600825"/>
                  <a:pt x="5287702" y="6600825"/>
                </a:cubicBezTo>
                <a:cubicBezTo>
                  <a:pt x="5287702" y="6600825"/>
                  <a:pt x="5287702" y="6600825"/>
                  <a:pt x="5288663" y="6600825"/>
                </a:cubicBezTo>
                <a:cubicBezTo>
                  <a:pt x="5292184" y="6600825"/>
                  <a:pt x="5298266" y="6600506"/>
                  <a:pt x="5303068" y="6600506"/>
                </a:cubicBezTo>
                <a:cubicBezTo>
                  <a:pt x="5307869" y="6600506"/>
                  <a:pt x="5313952" y="6600825"/>
                  <a:pt x="5317473" y="6600825"/>
                </a:cubicBezTo>
                <a:cubicBezTo>
                  <a:pt x="5317473" y="6600825"/>
                  <a:pt x="5317473" y="6600825"/>
                  <a:pt x="5318113" y="6600825"/>
                </a:cubicBezTo>
                <a:cubicBezTo>
                  <a:pt x="5319394" y="6600825"/>
                  <a:pt x="5319714" y="6600506"/>
                  <a:pt x="5319714" y="6599230"/>
                </a:cubicBezTo>
                <a:cubicBezTo>
                  <a:pt x="5319714" y="6599230"/>
                  <a:pt x="5319714" y="6599230"/>
                  <a:pt x="5319714" y="6596997"/>
                </a:cubicBezTo>
                <a:cubicBezTo>
                  <a:pt x="5319714" y="6595083"/>
                  <a:pt x="5319714" y="6595083"/>
                  <a:pt x="5315553" y="6593807"/>
                </a:cubicBezTo>
                <a:cubicBezTo>
                  <a:pt x="5311711" y="6592531"/>
                  <a:pt x="5311071" y="6591893"/>
                  <a:pt x="5310751" y="6589022"/>
                </a:cubicBezTo>
                <a:cubicBezTo>
                  <a:pt x="5310751" y="6586469"/>
                  <a:pt x="5310430" y="6578813"/>
                  <a:pt x="5310430" y="6571156"/>
                </a:cubicBezTo>
                <a:cubicBezTo>
                  <a:pt x="5310430" y="6571156"/>
                  <a:pt x="5310430" y="6571156"/>
                  <a:pt x="5310430" y="6566690"/>
                </a:cubicBezTo>
                <a:cubicBezTo>
                  <a:pt x="5310430" y="6547230"/>
                  <a:pt x="5310430" y="6547230"/>
                  <a:pt x="5309470" y="6544040"/>
                </a:cubicBezTo>
                <a:cubicBezTo>
                  <a:pt x="5306909" y="6537978"/>
                  <a:pt x="5299867" y="6534150"/>
                  <a:pt x="5290583" y="6534150"/>
                </a:cubicBezTo>
                <a:cubicBezTo>
                  <a:pt x="5282901" y="6534150"/>
                  <a:pt x="5279699" y="6535745"/>
                  <a:pt x="5273297" y="6542764"/>
                </a:cubicBezTo>
                <a:cubicBezTo>
                  <a:pt x="5273297" y="6542764"/>
                  <a:pt x="5273297" y="6542764"/>
                  <a:pt x="5270736" y="6545316"/>
                </a:cubicBezTo>
                <a:cubicBezTo>
                  <a:pt x="5270736" y="6545316"/>
                  <a:pt x="5270736" y="6545316"/>
                  <a:pt x="5269457" y="6546592"/>
                </a:cubicBezTo>
                <a:cubicBezTo>
                  <a:pt x="5269136" y="6547230"/>
                  <a:pt x="5268495" y="6547549"/>
                  <a:pt x="5268175" y="6547549"/>
                </a:cubicBezTo>
                <a:cubicBezTo>
                  <a:pt x="5267535" y="6547549"/>
                  <a:pt x="5266895" y="6546273"/>
                  <a:pt x="5266895" y="6544678"/>
                </a:cubicBezTo>
                <a:cubicBezTo>
                  <a:pt x="5266895" y="6544040"/>
                  <a:pt x="5266575" y="6537978"/>
                  <a:pt x="5266575" y="6536702"/>
                </a:cubicBezTo>
                <a:cubicBezTo>
                  <a:pt x="5266255" y="6535107"/>
                  <a:pt x="5265614" y="6534150"/>
                  <a:pt x="5264654" y="6534150"/>
                </a:cubicBezTo>
                <a:close/>
                <a:moveTo>
                  <a:pt x="4979571" y="6534150"/>
                </a:moveTo>
                <a:cubicBezTo>
                  <a:pt x="4979571" y="6534150"/>
                  <a:pt x="4978624" y="6534468"/>
                  <a:pt x="4977358" y="6534468"/>
                </a:cubicBezTo>
                <a:cubicBezTo>
                  <a:pt x="4977358" y="6534468"/>
                  <a:pt x="4977358" y="6534468"/>
                  <a:pt x="4958389" y="6536373"/>
                </a:cubicBezTo>
                <a:cubicBezTo>
                  <a:pt x="4956492" y="6536690"/>
                  <a:pt x="4956176" y="6537008"/>
                  <a:pt x="4956176" y="6538595"/>
                </a:cubicBezTo>
                <a:cubicBezTo>
                  <a:pt x="4956176" y="6538595"/>
                  <a:pt x="4956176" y="6538595"/>
                  <a:pt x="4956176" y="6540818"/>
                </a:cubicBezTo>
                <a:cubicBezTo>
                  <a:pt x="4956176" y="6542088"/>
                  <a:pt x="4956808" y="6542723"/>
                  <a:pt x="4959970" y="6543040"/>
                </a:cubicBezTo>
                <a:cubicBezTo>
                  <a:pt x="4965029" y="6543358"/>
                  <a:pt x="4965344" y="6544628"/>
                  <a:pt x="4965344" y="6560185"/>
                </a:cubicBezTo>
                <a:cubicBezTo>
                  <a:pt x="4965344" y="6560185"/>
                  <a:pt x="4965344" y="6560185"/>
                  <a:pt x="4965344" y="6571616"/>
                </a:cubicBezTo>
                <a:cubicBezTo>
                  <a:pt x="4965344" y="6571616"/>
                  <a:pt x="4965344" y="6571616"/>
                  <a:pt x="4965344" y="6578283"/>
                </a:cubicBezTo>
                <a:cubicBezTo>
                  <a:pt x="4965344" y="6580823"/>
                  <a:pt x="4965344" y="6583046"/>
                  <a:pt x="4965344" y="6583998"/>
                </a:cubicBezTo>
                <a:cubicBezTo>
                  <a:pt x="4965344" y="6591301"/>
                  <a:pt x="4967241" y="6595746"/>
                  <a:pt x="4971351" y="6598603"/>
                </a:cubicBezTo>
                <a:cubicBezTo>
                  <a:pt x="4974513" y="6600826"/>
                  <a:pt x="4979571" y="6602096"/>
                  <a:pt x="4984314" y="6602096"/>
                </a:cubicBezTo>
                <a:cubicBezTo>
                  <a:pt x="4991585" y="6602096"/>
                  <a:pt x="4994115" y="6600508"/>
                  <a:pt x="5002651" y="6592253"/>
                </a:cubicBezTo>
                <a:cubicBezTo>
                  <a:pt x="5004548" y="6590666"/>
                  <a:pt x="5005180" y="6590348"/>
                  <a:pt x="5005496" y="6590348"/>
                </a:cubicBezTo>
                <a:cubicBezTo>
                  <a:pt x="5006129" y="6590348"/>
                  <a:pt x="5006761" y="6591301"/>
                  <a:pt x="5006761" y="6593206"/>
                </a:cubicBezTo>
                <a:cubicBezTo>
                  <a:pt x="5007709" y="6602413"/>
                  <a:pt x="5007709" y="6602413"/>
                  <a:pt x="5009290" y="6602413"/>
                </a:cubicBezTo>
                <a:cubicBezTo>
                  <a:pt x="5009290" y="6602413"/>
                  <a:pt x="5010240" y="6602096"/>
                  <a:pt x="5010871" y="6602096"/>
                </a:cubicBezTo>
                <a:cubicBezTo>
                  <a:pt x="5010871" y="6602096"/>
                  <a:pt x="5010871" y="6602096"/>
                  <a:pt x="5028576" y="6599556"/>
                </a:cubicBezTo>
                <a:cubicBezTo>
                  <a:pt x="5030473" y="6599556"/>
                  <a:pt x="5030790" y="6598921"/>
                  <a:pt x="5030790" y="6597333"/>
                </a:cubicBezTo>
                <a:cubicBezTo>
                  <a:pt x="5030790" y="6597333"/>
                  <a:pt x="5030790" y="6597333"/>
                  <a:pt x="5030790" y="6595428"/>
                </a:cubicBezTo>
                <a:cubicBezTo>
                  <a:pt x="5030790" y="6593841"/>
                  <a:pt x="5030473" y="6593523"/>
                  <a:pt x="5028259" y="6593206"/>
                </a:cubicBezTo>
                <a:cubicBezTo>
                  <a:pt x="5023517" y="6592571"/>
                  <a:pt x="5022253" y="6591618"/>
                  <a:pt x="5021620" y="6588126"/>
                </a:cubicBezTo>
                <a:cubicBezTo>
                  <a:pt x="5021304" y="6585903"/>
                  <a:pt x="5021304" y="6578601"/>
                  <a:pt x="5020988" y="6566535"/>
                </a:cubicBezTo>
                <a:lnTo>
                  <a:pt x="5020988" y="6557010"/>
                </a:lnTo>
                <a:cubicBezTo>
                  <a:pt x="5020988" y="6553835"/>
                  <a:pt x="5020988" y="6550978"/>
                  <a:pt x="5021304" y="6548438"/>
                </a:cubicBezTo>
                <a:cubicBezTo>
                  <a:pt x="5021304" y="6542723"/>
                  <a:pt x="5021304" y="6542723"/>
                  <a:pt x="5021620" y="6539230"/>
                </a:cubicBezTo>
                <a:cubicBezTo>
                  <a:pt x="5021620" y="6539230"/>
                  <a:pt x="5021620" y="6539230"/>
                  <a:pt x="5021620" y="6535738"/>
                </a:cubicBezTo>
                <a:cubicBezTo>
                  <a:pt x="5021620" y="6534785"/>
                  <a:pt x="5021304" y="6534150"/>
                  <a:pt x="5020039" y="6534150"/>
                </a:cubicBezTo>
                <a:cubicBezTo>
                  <a:pt x="5019407" y="6534150"/>
                  <a:pt x="5018775" y="6534150"/>
                  <a:pt x="5017826" y="6534468"/>
                </a:cubicBezTo>
                <a:cubicBezTo>
                  <a:pt x="5017826" y="6534468"/>
                  <a:pt x="5017826" y="6534468"/>
                  <a:pt x="4999174" y="6536373"/>
                </a:cubicBezTo>
                <a:cubicBezTo>
                  <a:pt x="4997592" y="6536373"/>
                  <a:pt x="4996960" y="6537008"/>
                  <a:pt x="4996960" y="6538278"/>
                </a:cubicBezTo>
                <a:cubicBezTo>
                  <a:pt x="4996960" y="6538278"/>
                  <a:pt x="4996960" y="6538278"/>
                  <a:pt x="4996960" y="6540818"/>
                </a:cubicBezTo>
                <a:cubicBezTo>
                  <a:pt x="4996960" y="6542088"/>
                  <a:pt x="4997592" y="6542405"/>
                  <a:pt x="5000754" y="6542723"/>
                </a:cubicBezTo>
                <a:cubicBezTo>
                  <a:pt x="5003916" y="6543040"/>
                  <a:pt x="5005180" y="6544310"/>
                  <a:pt x="5005812" y="6546533"/>
                </a:cubicBezTo>
                <a:cubicBezTo>
                  <a:pt x="5006129" y="6547803"/>
                  <a:pt x="5006129" y="6554788"/>
                  <a:pt x="5006129" y="6559868"/>
                </a:cubicBezTo>
                <a:cubicBezTo>
                  <a:pt x="5006129" y="6559868"/>
                  <a:pt x="5006129" y="6559868"/>
                  <a:pt x="5006129" y="6566535"/>
                </a:cubicBezTo>
                <a:cubicBezTo>
                  <a:pt x="5006129" y="6576378"/>
                  <a:pt x="5005812" y="6579871"/>
                  <a:pt x="5004232" y="6582728"/>
                </a:cubicBezTo>
                <a:cubicBezTo>
                  <a:pt x="5002018" y="6587491"/>
                  <a:pt x="4996328" y="6590348"/>
                  <a:pt x="4990321" y="6590348"/>
                </a:cubicBezTo>
                <a:cubicBezTo>
                  <a:pt x="4986843" y="6590348"/>
                  <a:pt x="4983999" y="6589078"/>
                  <a:pt x="4982417" y="6586856"/>
                </a:cubicBezTo>
                <a:cubicBezTo>
                  <a:pt x="4980204" y="6583998"/>
                  <a:pt x="4980204" y="6582093"/>
                  <a:pt x="4980204" y="6570028"/>
                </a:cubicBezTo>
                <a:cubicBezTo>
                  <a:pt x="4980204" y="6570028"/>
                  <a:pt x="4980204" y="6570028"/>
                  <a:pt x="4980204" y="6559868"/>
                </a:cubicBezTo>
                <a:cubicBezTo>
                  <a:pt x="4980204" y="6553518"/>
                  <a:pt x="4980204" y="6544945"/>
                  <a:pt x="4980837" y="6538595"/>
                </a:cubicBezTo>
                <a:cubicBezTo>
                  <a:pt x="4980837" y="6537643"/>
                  <a:pt x="4980837" y="6536373"/>
                  <a:pt x="4980837" y="6535738"/>
                </a:cubicBezTo>
                <a:cubicBezTo>
                  <a:pt x="4980837" y="6534785"/>
                  <a:pt x="4980520" y="6534150"/>
                  <a:pt x="4979571" y="6534150"/>
                </a:cubicBezTo>
                <a:close/>
                <a:moveTo>
                  <a:pt x="4917603" y="6534150"/>
                </a:moveTo>
                <a:cubicBezTo>
                  <a:pt x="4907712" y="6534150"/>
                  <a:pt x="4900054" y="6537340"/>
                  <a:pt x="4893992" y="6544039"/>
                </a:cubicBezTo>
                <a:cubicBezTo>
                  <a:pt x="4887930" y="6550419"/>
                  <a:pt x="4884739" y="6559669"/>
                  <a:pt x="4884739" y="6570196"/>
                </a:cubicBezTo>
                <a:cubicBezTo>
                  <a:pt x="4884739" y="6589654"/>
                  <a:pt x="4896863" y="6602413"/>
                  <a:pt x="4915370" y="6602413"/>
                </a:cubicBezTo>
                <a:cubicBezTo>
                  <a:pt x="4926536" y="6602413"/>
                  <a:pt x="4935470" y="6598585"/>
                  <a:pt x="4941532" y="6590930"/>
                </a:cubicBezTo>
                <a:cubicBezTo>
                  <a:pt x="4946637" y="6584550"/>
                  <a:pt x="4949827" y="6575618"/>
                  <a:pt x="4949827" y="6566687"/>
                </a:cubicBezTo>
                <a:cubicBezTo>
                  <a:pt x="4949827" y="6559988"/>
                  <a:pt x="4947913" y="6553289"/>
                  <a:pt x="4945041" y="6548186"/>
                </a:cubicBezTo>
                <a:cubicBezTo>
                  <a:pt x="4939936" y="6539254"/>
                  <a:pt x="4930046" y="6534150"/>
                  <a:pt x="4917603" y="6534150"/>
                </a:cubicBezTo>
                <a:close/>
                <a:moveTo>
                  <a:pt x="4693958" y="6534150"/>
                </a:moveTo>
                <a:cubicBezTo>
                  <a:pt x="4688931" y="6534150"/>
                  <a:pt x="4681705" y="6535116"/>
                  <a:pt x="4677305" y="6536403"/>
                </a:cubicBezTo>
                <a:cubicBezTo>
                  <a:pt x="4673221" y="6537369"/>
                  <a:pt x="4672278" y="6538335"/>
                  <a:pt x="4671965" y="6542197"/>
                </a:cubicBezTo>
                <a:lnTo>
                  <a:pt x="4671022" y="6548957"/>
                </a:lnTo>
                <a:cubicBezTo>
                  <a:pt x="4671022" y="6548957"/>
                  <a:pt x="4671022" y="6548957"/>
                  <a:pt x="4671022" y="6549923"/>
                </a:cubicBezTo>
                <a:cubicBezTo>
                  <a:pt x="4671022" y="6550888"/>
                  <a:pt x="4671336" y="6551532"/>
                  <a:pt x="4671965" y="6551532"/>
                </a:cubicBezTo>
                <a:cubicBezTo>
                  <a:pt x="4672278" y="6551532"/>
                  <a:pt x="4672907" y="6551210"/>
                  <a:pt x="4673849" y="6550567"/>
                </a:cubicBezTo>
                <a:cubicBezTo>
                  <a:pt x="4678876" y="6547670"/>
                  <a:pt x="4686103" y="6545416"/>
                  <a:pt x="4691758" y="6545416"/>
                </a:cubicBezTo>
                <a:cubicBezTo>
                  <a:pt x="4700241" y="6545416"/>
                  <a:pt x="4703698" y="6548957"/>
                  <a:pt x="4703698" y="6557970"/>
                </a:cubicBezTo>
                <a:cubicBezTo>
                  <a:pt x="4703698" y="6557970"/>
                  <a:pt x="4703698" y="6557970"/>
                  <a:pt x="4703698" y="6560545"/>
                </a:cubicBezTo>
                <a:cubicBezTo>
                  <a:pt x="4703698" y="6564408"/>
                  <a:pt x="4702755" y="6565052"/>
                  <a:pt x="4695529" y="6566661"/>
                </a:cubicBezTo>
                <a:cubicBezTo>
                  <a:pt x="4695529" y="6566661"/>
                  <a:pt x="4695529" y="6566661"/>
                  <a:pt x="4678563" y="6570202"/>
                </a:cubicBezTo>
                <a:cubicBezTo>
                  <a:pt x="4671650" y="6571489"/>
                  <a:pt x="4671650" y="6571811"/>
                  <a:pt x="4670393" y="6573099"/>
                </a:cubicBezTo>
                <a:cubicBezTo>
                  <a:pt x="4668822" y="6575674"/>
                  <a:pt x="4667251" y="6581468"/>
                  <a:pt x="4667251" y="6585974"/>
                </a:cubicBezTo>
                <a:cubicBezTo>
                  <a:pt x="4667251" y="6595631"/>
                  <a:pt x="4673849" y="6603035"/>
                  <a:pt x="4681705" y="6603035"/>
                </a:cubicBezTo>
                <a:cubicBezTo>
                  <a:pt x="4686417" y="6603035"/>
                  <a:pt x="4691130" y="6601747"/>
                  <a:pt x="4694586" y="6599494"/>
                </a:cubicBezTo>
                <a:cubicBezTo>
                  <a:pt x="4696157" y="6598528"/>
                  <a:pt x="4701498" y="6594665"/>
                  <a:pt x="4702441" y="6593700"/>
                </a:cubicBezTo>
                <a:cubicBezTo>
                  <a:pt x="4702755" y="6593378"/>
                  <a:pt x="4703069" y="6593056"/>
                  <a:pt x="4703069" y="6593056"/>
                </a:cubicBezTo>
                <a:cubicBezTo>
                  <a:pt x="4703698" y="6593056"/>
                  <a:pt x="4704012" y="6594344"/>
                  <a:pt x="4704012" y="6596597"/>
                </a:cubicBezTo>
                <a:cubicBezTo>
                  <a:pt x="4704012" y="6597884"/>
                  <a:pt x="4704326" y="6601103"/>
                  <a:pt x="4704641" y="6602069"/>
                </a:cubicBezTo>
                <a:cubicBezTo>
                  <a:pt x="4704954" y="6603356"/>
                  <a:pt x="4705583" y="6604000"/>
                  <a:pt x="4706840" y="6604000"/>
                </a:cubicBezTo>
                <a:cubicBezTo>
                  <a:pt x="4707782" y="6604000"/>
                  <a:pt x="4709039" y="6604000"/>
                  <a:pt x="4709667" y="6603678"/>
                </a:cubicBezTo>
                <a:cubicBezTo>
                  <a:pt x="4709667" y="6603678"/>
                  <a:pt x="4709667" y="6603678"/>
                  <a:pt x="4725064" y="6601103"/>
                </a:cubicBezTo>
                <a:cubicBezTo>
                  <a:pt x="4727262" y="6600459"/>
                  <a:pt x="4727577" y="6600459"/>
                  <a:pt x="4727577" y="6598850"/>
                </a:cubicBezTo>
                <a:cubicBezTo>
                  <a:pt x="4727577" y="6598850"/>
                  <a:pt x="4727577" y="6598850"/>
                  <a:pt x="4727577" y="6596597"/>
                </a:cubicBezTo>
                <a:cubicBezTo>
                  <a:pt x="4727577" y="6594987"/>
                  <a:pt x="4726948" y="6594665"/>
                  <a:pt x="4724434" y="6594344"/>
                </a:cubicBezTo>
                <a:cubicBezTo>
                  <a:pt x="4721292" y="6594022"/>
                  <a:pt x="4720036" y="6593700"/>
                  <a:pt x="4718779" y="6592734"/>
                </a:cubicBezTo>
                <a:cubicBezTo>
                  <a:pt x="4717208" y="6591447"/>
                  <a:pt x="4717208" y="6591125"/>
                  <a:pt x="4717208" y="6577605"/>
                </a:cubicBezTo>
                <a:cubicBezTo>
                  <a:pt x="4717208" y="6577605"/>
                  <a:pt x="4717208" y="6577605"/>
                  <a:pt x="4717522" y="6553142"/>
                </a:cubicBezTo>
                <a:cubicBezTo>
                  <a:pt x="4717522" y="6540266"/>
                  <a:pt x="4709981" y="6534150"/>
                  <a:pt x="4693958" y="6534150"/>
                </a:cubicBezTo>
                <a:close/>
                <a:moveTo>
                  <a:pt x="5976938" y="6521451"/>
                </a:moveTo>
                <a:lnTo>
                  <a:pt x="5975351" y="6527801"/>
                </a:lnTo>
                <a:lnTo>
                  <a:pt x="5976938" y="6529389"/>
                </a:lnTo>
                <a:lnTo>
                  <a:pt x="5978526" y="6527801"/>
                </a:lnTo>
                <a:lnTo>
                  <a:pt x="5991226" y="6532564"/>
                </a:lnTo>
                <a:lnTo>
                  <a:pt x="5970588" y="6542089"/>
                </a:lnTo>
                <a:lnTo>
                  <a:pt x="5969001" y="6545264"/>
                </a:lnTo>
                <a:lnTo>
                  <a:pt x="5991226" y="6550027"/>
                </a:lnTo>
                <a:lnTo>
                  <a:pt x="5992813" y="6551614"/>
                </a:lnTo>
                <a:lnTo>
                  <a:pt x="5994401" y="6546852"/>
                </a:lnTo>
                <a:lnTo>
                  <a:pt x="5994401" y="6545264"/>
                </a:lnTo>
                <a:lnTo>
                  <a:pt x="5992813" y="6546852"/>
                </a:lnTo>
                <a:lnTo>
                  <a:pt x="5978526" y="6543677"/>
                </a:lnTo>
                <a:lnTo>
                  <a:pt x="5999163" y="6535739"/>
                </a:lnTo>
                <a:lnTo>
                  <a:pt x="6000751" y="6530976"/>
                </a:lnTo>
                <a:lnTo>
                  <a:pt x="5999163" y="6530976"/>
                </a:lnTo>
                <a:lnTo>
                  <a:pt x="5997576" y="6530976"/>
                </a:lnTo>
                <a:lnTo>
                  <a:pt x="5978526" y="6523039"/>
                </a:lnTo>
                <a:lnTo>
                  <a:pt x="5978526" y="6521451"/>
                </a:lnTo>
                <a:close/>
                <a:moveTo>
                  <a:pt x="6107113" y="6518276"/>
                </a:moveTo>
                <a:lnTo>
                  <a:pt x="6115051" y="6529389"/>
                </a:lnTo>
                <a:lnTo>
                  <a:pt x="6107113" y="6529389"/>
                </a:lnTo>
                <a:close/>
                <a:moveTo>
                  <a:pt x="6099176" y="6518276"/>
                </a:moveTo>
                <a:lnTo>
                  <a:pt x="6099176" y="6529389"/>
                </a:lnTo>
                <a:lnTo>
                  <a:pt x="6091238" y="6529389"/>
                </a:lnTo>
                <a:close/>
                <a:moveTo>
                  <a:pt x="6209555" y="6516689"/>
                </a:moveTo>
                <a:cubicBezTo>
                  <a:pt x="6215718" y="6515101"/>
                  <a:pt x="6219142" y="6520499"/>
                  <a:pt x="6219827" y="6524626"/>
                </a:cubicBezTo>
                <a:lnTo>
                  <a:pt x="6206473" y="6530976"/>
                </a:lnTo>
                <a:cubicBezTo>
                  <a:pt x="6204076" y="6525896"/>
                  <a:pt x="6202364" y="6518276"/>
                  <a:pt x="6209555" y="6516689"/>
                </a:cubicBezTo>
                <a:close/>
                <a:moveTo>
                  <a:pt x="4607333" y="6516687"/>
                </a:moveTo>
                <a:cubicBezTo>
                  <a:pt x="4612218" y="6516687"/>
                  <a:pt x="4616126" y="6517002"/>
                  <a:pt x="4618731" y="6517630"/>
                </a:cubicBezTo>
                <a:cubicBezTo>
                  <a:pt x="4625244" y="6519202"/>
                  <a:pt x="4629151" y="6524861"/>
                  <a:pt x="4629151" y="6532091"/>
                </a:cubicBezTo>
                <a:cubicBezTo>
                  <a:pt x="4629151" y="6537435"/>
                  <a:pt x="4627197" y="6542150"/>
                  <a:pt x="4623290" y="6545294"/>
                </a:cubicBezTo>
                <a:cubicBezTo>
                  <a:pt x="4620359" y="6547494"/>
                  <a:pt x="4615150" y="6548437"/>
                  <a:pt x="4606682" y="6548437"/>
                </a:cubicBezTo>
                <a:cubicBezTo>
                  <a:pt x="4604078" y="6548437"/>
                  <a:pt x="4603751" y="6548123"/>
                  <a:pt x="4603751" y="6545608"/>
                </a:cubicBezTo>
                <a:cubicBezTo>
                  <a:pt x="4603751" y="6545608"/>
                  <a:pt x="4603751" y="6545608"/>
                  <a:pt x="4603751" y="6541836"/>
                </a:cubicBezTo>
                <a:cubicBezTo>
                  <a:pt x="4603751" y="6541836"/>
                  <a:pt x="4603751" y="6541836"/>
                  <a:pt x="4603751" y="6537120"/>
                </a:cubicBezTo>
                <a:cubicBezTo>
                  <a:pt x="4603751" y="6537120"/>
                  <a:pt x="4603751" y="6537120"/>
                  <a:pt x="4603751" y="6521403"/>
                </a:cubicBezTo>
                <a:lnTo>
                  <a:pt x="4603751" y="6518573"/>
                </a:lnTo>
                <a:cubicBezTo>
                  <a:pt x="4603751" y="6517002"/>
                  <a:pt x="4604403" y="6516687"/>
                  <a:pt x="4607333" y="6516687"/>
                </a:cubicBezTo>
                <a:close/>
                <a:moveTo>
                  <a:pt x="6116638" y="6515101"/>
                </a:moveTo>
                <a:lnTo>
                  <a:pt x="6148388" y="6529389"/>
                </a:lnTo>
                <a:lnTo>
                  <a:pt x="6126163" y="6529389"/>
                </a:lnTo>
                <a:close/>
                <a:moveTo>
                  <a:pt x="6089650" y="6515101"/>
                </a:moveTo>
                <a:lnTo>
                  <a:pt x="6080125" y="6529389"/>
                </a:lnTo>
                <a:lnTo>
                  <a:pt x="6057900" y="6529389"/>
                </a:lnTo>
                <a:close/>
                <a:moveTo>
                  <a:pt x="5858069" y="6510337"/>
                </a:moveTo>
                <a:cubicBezTo>
                  <a:pt x="5857422" y="6510337"/>
                  <a:pt x="5857422" y="6510337"/>
                  <a:pt x="5854833" y="6511290"/>
                </a:cubicBezTo>
                <a:cubicBezTo>
                  <a:pt x="5854833" y="6511290"/>
                  <a:pt x="5854833" y="6511290"/>
                  <a:pt x="5846744" y="6514465"/>
                </a:cubicBezTo>
                <a:cubicBezTo>
                  <a:pt x="5843832" y="6515417"/>
                  <a:pt x="5843185" y="6516370"/>
                  <a:pt x="5843185" y="6519227"/>
                </a:cubicBezTo>
                <a:cubicBezTo>
                  <a:pt x="5843185" y="6520815"/>
                  <a:pt x="5843185" y="6522720"/>
                  <a:pt x="5843185" y="6524942"/>
                </a:cubicBezTo>
                <a:cubicBezTo>
                  <a:pt x="5843508" y="6528752"/>
                  <a:pt x="5843508" y="6532880"/>
                  <a:pt x="5843508" y="6533515"/>
                </a:cubicBezTo>
                <a:cubicBezTo>
                  <a:pt x="5843508" y="6535737"/>
                  <a:pt x="5842538" y="6536372"/>
                  <a:pt x="5840273" y="6536372"/>
                </a:cubicBezTo>
                <a:cubicBezTo>
                  <a:pt x="5839626" y="6536372"/>
                  <a:pt x="5839302" y="6536372"/>
                  <a:pt x="5838655" y="6536372"/>
                </a:cubicBezTo>
                <a:cubicBezTo>
                  <a:pt x="5837037" y="6536055"/>
                  <a:pt x="5836066" y="6536055"/>
                  <a:pt x="5835420" y="6536055"/>
                </a:cubicBezTo>
                <a:cubicBezTo>
                  <a:pt x="5834126" y="6536055"/>
                  <a:pt x="5833801" y="6536372"/>
                  <a:pt x="5832831" y="6539230"/>
                </a:cubicBezTo>
                <a:cubicBezTo>
                  <a:pt x="5832831" y="6539230"/>
                  <a:pt x="5832831" y="6539230"/>
                  <a:pt x="5831214" y="6543675"/>
                </a:cubicBezTo>
                <a:cubicBezTo>
                  <a:pt x="5830889" y="6544310"/>
                  <a:pt x="5830889" y="6544945"/>
                  <a:pt x="5830889" y="6545262"/>
                </a:cubicBezTo>
                <a:cubicBezTo>
                  <a:pt x="5830889" y="6545580"/>
                  <a:pt x="5831214" y="6546215"/>
                  <a:pt x="5832184" y="6546215"/>
                </a:cubicBezTo>
                <a:cubicBezTo>
                  <a:pt x="5832184" y="6546215"/>
                  <a:pt x="5833154" y="6546215"/>
                  <a:pt x="5834126" y="6545897"/>
                </a:cubicBezTo>
                <a:cubicBezTo>
                  <a:pt x="5834126" y="6545897"/>
                  <a:pt x="5834126" y="6545897"/>
                  <a:pt x="5837361" y="6545897"/>
                </a:cubicBezTo>
                <a:cubicBezTo>
                  <a:pt x="5839302" y="6545897"/>
                  <a:pt x="5839302" y="6545897"/>
                  <a:pt x="5839949" y="6545897"/>
                </a:cubicBezTo>
                <a:cubicBezTo>
                  <a:pt x="5843185" y="6545897"/>
                  <a:pt x="5843185" y="6545897"/>
                  <a:pt x="5843185" y="6553517"/>
                </a:cubicBezTo>
                <a:lnTo>
                  <a:pt x="5843185" y="6571615"/>
                </a:lnTo>
                <a:cubicBezTo>
                  <a:pt x="5843185" y="6573202"/>
                  <a:pt x="5843185" y="6575425"/>
                  <a:pt x="5842861" y="6578600"/>
                </a:cubicBezTo>
                <a:cubicBezTo>
                  <a:pt x="5842861" y="6578600"/>
                  <a:pt x="5842861" y="6578600"/>
                  <a:pt x="5842861" y="6586537"/>
                </a:cubicBezTo>
                <a:cubicBezTo>
                  <a:pt x="5842861" y="6597967"/>
                  <a:pt x="5848362" y="6602412"/>
                  <a:pt x="5863247" y="6602412"/>
                </a:cubicBezTo>
                <a:cubicBezTo>
                  <a:pt x="5869394" y="6602412"/>
                  <a:pt x="5878777" y="6600825"/>
                  <a:pt x="5879748" y="6599237"/>
                </a:cubicBezTo>
                <a:cubicBezTo>
                  <a:pt x="5880071" y="6598920"/>
                  <a:pt x="5881366" y="6592570"/>
                  <a:pt x="5881366" y="6590665"/>
                </a:cubicBezTo>
                <a:cubicBezTo>
                  <a:pt x="5881366" y="6590030"/>
                  <a:pt x="5881042" y="6589395"/>
                  <a:pt x="5880395" y="6589395"/>
                </a:cubicBezTo>
                <a:cubicBezTo>
                  <a:pt x="5880071" y="6589395"/>
                  <a:pt x="5879424" y="6589712"/>
                  <a:pt x="5878454" y="6590030"/>
                </a:cubicBezTo>
                <a:cubicBezTo>
                  <a:pt x="5873600" y="6590982"/>
                  <a:pt x="5870688" y="6591617"/>
                  <a:pt x="5867776" y="6591617"/>
                </a:cubicBezTo>
                <a:cubicBezTo>
                  <a:pt x="5863570" y="6591617"/>
                  <a:pt x="5860982" y="6590347"/>
                  <a:pt x="5859688" y="6587807"/>
                </a:cubicBezTo>
                <a:cubicBezTo>
                  <a:pt x="5858392" y="6585267"/>
                  <a:pt x="5858069" y="6581775"/>
                  <a:pt x="5858069" y="6571615"/>
                </a:cubicBezTo>
                <a:cubicBezTo>
                  <a:pt x="5858069" y="6571615"/>
                  <a:pt x="5858069" y="6571615"/>
                  <a:pt x="5858069" y="6550977"/>
                </a:cubicBezTo>
                <a:cubicBezTo>
                  <a:pt x="5858069" y="6545580"/>
                  <a:pt x="5858069" y="6545580"/>
                  <a:pt x="5862275" y="6545580"/>
                </a:cubicBezTo>
                <a:cubicBezTo>
                  <a:pt x="5863570" y="6545580"/>
                  <a:pt x="5864541" y="6545580"/>
                  <a:pt x="5867453" y="6545580"/>
                </a:cubicBezTo>
                <a:cubicBezTo>
                  <a:pt x="5870041" y="6545580"/>
                  <a:pt x="5871335" y="6545897"/>
                  <a:pt x="5872306" y="6545897"/>
                </a:cubicBezTo>
                <a:cubicBezTo>
                  <a:pt x="5875865" y="6546215"/>
                  <a:pt x="5875865" y="6546215"/>
                  <a:pt x="5876512" y="6546215"/>
                </a:cubicBezTo>
                <a:cubicBezTo>
                  <a:pt x="5878454" y="6546215"/>
                  <a:pt x="5879101" y="6545580"/>
                  <a:pt x="5880071" y="6542722"/>
                </a:cubicBezTo>
                <a:cubicBezTo>
                  <a:pt x="5881042" y="6538912"/>
                  <a:pt x="5881689" y="6537642"/>
                  <a:pt x="5881689" y="6536690"/>
                </a:cubicBezTo>
                <a:cubicBezTo>
                  <a:pt x="5881689" y="6536055"/>
                  <a:pt x="5881042" y="6535737"/>
                  <a:pt x="5880395" y="6535737"/>
                </a:cubicBezTo>
                <a:cubicBezTo>
                  <a:pt x="5880395" y="6535737"/>
                  <a:pt x="5880395" y="6535737"/>
                  <a:pt x="5879748" y="6535737"/>
                </a:cubicBezTo>
                <a:cubicBezTo>
                  <a:pt x="5877806" y="6535737"/>
                  <a:pt x="5875865" y="6536055"/>
                  <a:pt x="5872953" y="6536055"/>
                </a:cubicBezTo>
                <a:cubicBezTo>
                  <a:pt x="5872953" y="6536055"/>
                  <a:pt x="5872953" y="6536055"/>
                  <a:pt x="5861952" y="6536055"/>
                </a:cubicBezTo>
                <a:cubicBezTo>
                  <a:pt x="5858069" y="6536055"/>
                  <a:pt x="5857422" y="6535737"/>
                  <a:pt x="5857422" y="6533197"/>
                </a:cubicBezTo>
                <a:cubicBezTo>
                  <a:pt x="5857422" y="6530657"/>
                  <a:pt x="5858392" y="6519545"/>
                  <a:pt x="5858716" y="6516370"/>
                </a:cubicBezTo>
                <a:cubicBezTo>
                  <a:pt x="5859040" y="6514782"/>
                  <a:pt x="5859363" y="6513195"/>
                  <a:pt x="5859363" y="6512560"/>
                </a:cubicBezTo>
                <a:cubicBezTo>
                  <a:pt x="5859363" y="6511290"/>
                  <a:pt x="5858716" y="6510337"/>
                  <a:pt x="5858069" y="6510337"/>
                </a:cubicBezTo>
                <a:close/>
                <a:moveTo>
                  <a:pt x="5693292" y="6510337"/>
                </a:moveTo>
                <a:cubicBezTo>
                  <a:pt x="5692969" y="6510337"/>
                  <a:pt x="5692969" y="6510337"/>
                  <a:pt x="5690056" y="6511290"/>
                </a:cubicBezTo>
                <a:cubicBezTo>
                  <a:pt x="5690056" y="6511290"/>
                  <a:pt x="5690056" y="6511290"/>
                  <a:pt x="5681967" y="6514465"/>
                </a:cubicBezTo>
                <a:cubicBezTo>
                  <a:pt x="5679055" y="6515417"/>
                  <a:pt x="5678084" y="6516370"/>
                  <a:pt x="5678084" y="6519227"/>
                </a:cubicBezTo>
                <a:cubicBezTo>
                  <a:pt x="5678084" y="6520815"/>
                  <a:pt x="5678084" y="6522720"/>
                  <a:pt x="5678408" y="6524942"/>
                </a:cubicBezTo>
                <a:cubicBezTo>
                  <a:pt x="5678408" y="6528752"/>
                  <a:pt x="5678731" y="6532880"/>
                  <a:pt x="5678731" y="6533515"/>
                </a:cubicBezTo>
                <a:cubicBezTo>
                  <a:pt x="5678731" y="6535737"/>
                  <a:pt x="5677761" y="6536372"/>
                  <a:pt x="5675496" y="6536372"/>
                </a:cubicBezTo>
                <a:cubicBezTo>
                  <a:pt x="5674849" y="6536372"/>
                  <a:pt x="5674201" y="6536372"/>
                  <a:pt x="5673878" y="6536372"/>
                </a:cubicBezTo>
                <a:cubicBezTo>
                  <a:pt x="5672260" y="6536055"/>
                  <a:pt x="5670966" y="6536055"/>
                  <a:pt x="5670642" y="6536055"/>
                </a:cubicBezTo>
                <a:cubicBezTo>
                  <a:pt x="5669348" y="6536055"/>
                  <a:pt x="5669024" y="6536372"/>
                  <a:pt x="5668054" y="6539230"/>
                </a:cubicBezTo>
                <a:cubicBezTo>
                  <a:pt x="5668054" y="6539230"/>
                  <a:pt x="5668054" y="6539230"/>
                  <a:pt x="5666436" y="6543675"/>
                </a:cubicBezTo>
                <a:cubicBezTo>
                  <a:pt x="5666113" y="6544310"/>
                  <a:pt x="5665789" y="6544945"/>
                  <a:pt x="5665789" y="6545262"/>
                </a:cubicBezTo>
                <a:cubicBezTo>
                  <a:pt x="5665789" y="6545580"/>
                  <a:pt x="5666436" y="6546215"/>
                  <a:pt x="5667083" y="6546215"/>
                </a:cubicBezTo>
                <a:cubicBezTo>
                  <a:pt x="5667407" y="6546215"/>
                  <a:pt x="5668054" y="6546215"/>
                  <a:pt x="5669024" y="6545897"/>
                </a:cubicBezTo>
                <a:cubicBezTo>
                  <a:pt x="5669024" y="6545897"/>
                  <a:pt x="5669024" y="6545897"/>
                  <a:pt x="5672584" y="6545897"/>
                </a:cubicBezTo>
                <a:cubicBezTo>
                  <a:pt x="5674525" y="6545897"/>
                  <a:pt x="5674525" y="6545897"/>
                  <a:pt x="5674849" y="6545897"/>
                </a:cubicBezTo>
                <a:cubicBezTo>
                  <a:pt x="5678084" y="6545897"/>
                  <a:pt x="5678084" y="6545897"/>
                  <a:pt x="5678408" y="6553517"/>
                </a:cubicBezTo>
                <a:lnTo>
                  <a:pt x="5678408" y="6571615"/>
                </a:lnTo>
                <a:cubicBezTo>
                  <a:pt x="5678408" y="6573202"/>
                  <a:pt x="5678084" y="6575425"/>
                  <a:pt x="5678084" y="6578600"/>
                </a:cubicBezTo>
                <a:cubicBezTo>
                  <a:pt x="5678084" y="6578600"/>
                  <a:pt x="5678084" y="6578600"/>
                  <a:pt x="5677761" y="6586537"/>
                </a:cubicBezTo>
                <a:cubicBezTo>
                  <a:pt x="5677761" y="6597967"/>
                  <a:pt x="5683585" y="6602412"/>
                  <a:pt x="5698793" y="6602412"/>
                </a:cubicBezTo>
                <a:cubicBezTo>
                  <a:pt x="5704940" y="6602412"/>
                  <a:pt x="5714000" y="6600825"/>
                  <a:pt x="5714972" y="6599237"/>
                </a:cubicBezTo>
                <a:cubicBezTo>
                  <a:pt x="5715294" y="6598920"/>
                  <a:pt x="5716265" y="6592570"/>
                  <a:pt x="5716265" y="6590665"/>
                </a:cubicBezTo>
                <a:cubicBezTo>
                  <a:pt x="5716265" y="6590030"/>
                  <a:pt x="5716265" y="6589395"/>
                  <a:pt x="5715294" y="6589395"/>
                </a:cubicBezTo>
                <a:cubicBezTo>
                  <a:pt x="5715294" y="6589395"/>
                  <a:pt x="5714647" y="6589712"/>
                  <a:pt x="5713678" y="6590030"/>
                </a:cubicBezTo>
                <a:cubicBezTo>
                  <a:pt x="5709147" y="6590982"/>
                  <a:pt x="5705911" y="6591617"/>
                  <a:pt x="5702999" y="6591617"/>
                </a:cubicBezTo>
                <a:cubicBezTo>
                  <a:pt x="5698793" y="6591617"/>
                  <a:pt x="5696204" y="6590347"/>
                  <a:pt x="5694910" y="6587807"/>
                </a:cubicBezTo>
                <a:cubicBezTo>
                  <a:pt x="5693616" y="6585267"/>
                  <a:pt x="5693616" y="6581775"/>
                  <a:pt x="5693616" y="6571615"/>
                </a:cubicBezTo>
                <a:cubicBezTo>
                  <a:pt x="5693616" y="6571615"/>
                  <a:pt x="5693616" y="6571615"/>
                  <a:pt x="5693616" y="6550977"/>
                </a:cubicBezTo>
                <a:cubicBezTo>
                  <a:pt x="5693616" y="6545580"/>
                  <a:pt x="5693616" y="6545580"/>
                  <a:pt x="5697822" y="6545580"/>
                </a:cubicBezTo>
                <a:cubicBezTo>
                  <a:pt x="5698793" y="6545580"/>
                  <a:pt x="5699763" y="6545580"/>
                  <a:pt x="5702675" y="6545580"/>
                </a:cubicBezTo>
                <a:cubicBezTo>
                  <a:pt x="5705264" y="6545580"/>
                  <a:pt x="5706882" y="6545897"/>
                  <a:pt x="5707852" y="6545897"/>
                </a:cubicBezTo>
                <a:cubicBezTo>
                  <a:pt x="5711088" y="6546215"/>
                  <a:pt x="5711088" y="6546215"/>
                  <a:pt x="5711735" y="6546215"/>
                </a:cubicBezTo>
                <a:cubicBezTo>
                  <a:pt x="5713678" y="6546215"/>
                  <a:pt x="5714325" y="6545580"/>
                  <a:pt x="5714972" y="6542722"/>
                </a:cubicBezTo>
                <a:cubicBezTo>
                  <a:pt x="5716265" y="6538912"/>
                  <a:pt x="5716589" y="6537642"/>
                  <a:pt x="5716589" y="6536690"/>
                </a:cubicBezTo>
                <a:cubicBezTo>
                  <a:pt x="5716589" y="6536055"/>
                  <a:pt x="5716265" y="6535737"/>
                  <a:pt x="5715618" y="6535737"/>
                </a:cubicBezTo>
                <a:cubicBezTo>
                  <a:pt x="5715618" y="6535737"/>
                  <a:pt x="5715618" y="6535737"/>
                  <a:pt x="5714647" y="6535737"/>
                </a:cubicBezTo>
                <a:cubicBezTo>
                  <a:pt x="5713030" y="6535737"/>
                  <a:pt x="5711413" y="6536055"/>
                  <a:pt x="5708176" y="6536055"/>
                </a:cubicBezTo>
                <a:cubicBezTo>
                  <a:pt x="5708176" y="6536055"/>
                  <a:pt x="5708176" y="6536055"/>
                  <a:pt x="5697175" y="6536055"/>
                </a:cubicBezTo>
                <a:cubicBezTo>
                  <a:pt x="5693616" y="6536055"/>
                  <a:pt x="5692969" y="6535737"/>
                  <a:pt x="5692969" y="6533197"/>
                </a:cubicBezTo>
                <a:cubicBezTo>
                  <a:pt x="5692969" y="6530657"/>
                  <a:pt x="5693616" y="6519545"/>
                  <a:pt x="5694263" y="6516370"/>
                </a:cubicBezTo>
                <a:cubicBezTo>
                  <a:pt x="5694586" y="6514782"/>
                  <a:pt x="5694586" y="6513195"/>
                  <a:pt x="5694586" y="6512560"/>
                </a:cubicBezTo>
                <a:cubicBezTo>
                  <a:pt x="5694586" y="6511290"/>
                  <a:pt x="5693939" y="6510337"/>
                  <a:pt x="5693292" y="6510337"/>
                </a:cubicBezTo>
                <a:close/>
                <a:moveTo>
                  <a:pt x="5983288" y="6508751"/>
                </a:moveTo>
                <a:lnTo>
                  <a:pt x="5978526" y="6518276"/>
                </a:lnTo>
                <a:lnTo>
                  <a:pt x="5980114" y="6518276"/>
                </a:lnTo>
                <a:lnTo>
                  <a:pt x="5981702" y="6516689"/>
                </a:lnTo>
                <a:lnTo>
                  <a:pt x="6000751" y="6526214"/>
                </a:lnTo>
                <a:lnTo>
                  <a:pt x="6000751" y="6527802"/>
                </a:lnTo>
                <a:lnTo>
                  <a:pt x="6002339" y="6529389"/>
                </a:lnTo>
                <a:lnTo>
                  <a:pt x="6005514" y="6521452"/>
                </a:lnTo>
                <a:lnTo>
                  <a:pt x="6003926" y="6519864"/>
                </a:lnTo>
                <a:lnTo>
                  <a:pt x="6002339" y="6521452"/>
                </a:lnTo>
                <a:lnTo>
                  <a:pt x="5984876" y="6511926"/>
                </a:lnTo>
                <a:lnTo>
                  <a:pt x="5983288" y="6510339"/>
                </a:lnTo>
                <a:close/>
                <a:moveTo>
                  <a:pt x="6121400" y="6507163"/>
                </a:moveTo>
                <a:cubicBezTo>
                  <a:pt x="6139285" y="6509632"/>
                  <a:pt x="6164836" y="6513645"/>
                  <a:pt x="6175375" y="6515188"/>
                </a:cubicBezTo>
                <a:cubicBezTo>
                  <a:pt x="6174417" y="6519819"/>
                  <a:pt x="6173140" y="6524449"/>
                  <a:pt x="6171862" y="6529388"/>
                </a:cubicBezTo>
                <a:close/>
                <a:moveTo>
                  <a:pt x="6084889" y="6507163"/>
                </a:moveTo>
                <a:cubicBezTo>
                  <a:pt x="6084889" y="6507163"/>
                  <a:pt x="6084889" y="6507163"/>
                  <a:pt x="6034426" y="6529388"/>
                </a:cubicBezTo>
                <a:cubicBezTo>
                  <a:pt x="6033148" y="6524449"/>
                  <a:pt x="6031871" y="6519819"/>
                  <a:pt x="6030913" y="6515188"/>
                </a:cubicBezTo>
                <a:cubicBezTo>
                  <a:pt x="6041452" y="6513645"/>
                  <a:pt x="6067003" y="6509632"/>
                  <a:pt x="6084889" y="6507163"/>
                </a:cubicBezTo>
                <a:close/>
                <a:moveTo>
                  <a:pt x="5806928" y="6507162"/>
                </a:moveTo>
                <a:cubicBezTo>
                  <a:pt x="5800479" y="6507162"/>
                  <a:pt x="5795964" y="6510418"/>
                  <a:pt x="5795964" y="6515746"/>
                </a:cubicBezTo>
                <a:cubicBezTo>
                  <a:pt x="5795964" y="6520777"/>
                  <a:pt x="5800479" y="6524625"/>
                  <a:pt x="5806283" y="6524625"/>
                </a:cubicBezTo>
                <a:cubicBezTo>
                  <a:pt x="5812088" y="6524625"/>
                  <a:pt x="5816603" y="6520777"/>
                  <a:pt x="5816603" y="6515450"/>
                </a:cubicBezTo>
                <a:cubicBezTo>
                  <a:pt x="5816603" y="6510418"/>
                  <a:pt x="5812733" y="6507162"/>
                  <a:pt x="5806928" y="6507162"/>
                </a:cubicBezTo>
                <a:close/>
                <a:moveTo>
                  <a:pt x="5641828" y="6507162"/>
                </a:moveTo>
                <a:cubicBezTo>
                  <a:pt x="5635378" y="6507162"/>
                  <a:pt x="5630864" y="6510418"/>
                  <a:pt x="5630864" y="6515746"/>
                </a:cubicBezTo>
                <a:cubicBezTo>
                  <a:pt x="5630864" y="6520777"/>
                  <a:pt x="5635701" y="6524625"/>
                  <a:pt x="5641184" y="6524625"/>
                </a:cubicBezTo>
                <a:cubicBezTo>
                  <a:pt x="5646988" y="6524625"/>
                  <a:pt x="5651502" y="6520777"/>
                  <a:pt x="5651502" y="6515450"/>
                </a:cubicBezTo>
                <a:cubicBezTo>
                  <a:pt x="5651502" y="6510418"/>
                  <a:pt x="5647310" y="6507162"/>
                  <a:pt x="5641828" y="6507162"/>
                </a:cubicBezTo>
                <a:close/>
                <a:moveTo>
                  <a:pt x="5346230" y="6507162"/>
                </a:moveTo>
                <a:cubicBezTo>
                  <a:pt x="5339781" y="6507162"/>
                  <a:pt x="5335589" y="6510418"/>
                  <a:pt x="5335589" y="6515746"/>
                </a:cubicBezTo>
                <a:cubicBezTo>
                  <a:pt x="5335589" y="6520777"/>
                  <a:pt x="5340103" y="6524625"/>
                  <a:pt x="5345908" y="6524625"/>
                </a:cubicBezTo>
                <a:cubicBezTo>
                  <a:pt x="5351712" y="6524625"/>
                  <a:pt x="5356227" y="6520777"/>
                  <a:pt x="5356227" y="6515450"/>
                </a:cubicBezTo>
                <a:cubicBezTo>
                  <a:pt x="5356227" y="6510418"/>
                  <a:pt x="5352035" y="6507162"/>
                  <a:pt x="5346230" y="6507162"/>
                </a:cubicBezTo>
                <a:close/>
                <a:moveTo>
                  <a:pt x="5148594" y="6507162"/>
                </a:moveTo>
                <a:cubicBezTo>
                  <a:pt x="5147315" y="6507162"/>
                  <a:pt x="5146676" y="6507799"/>
                  <a:pt x="5146676" y="6509074"/>
                </a:cubicBezTo>
                <a:cubicBezTo>
                  <a:pt x="5146676" y="6509074"/>
                  <a:pt x="5146676" y="6509074"/>
                  <a:pt x="5146676" y="6511941"/>
                </a:cubicBezTo>
                <a:cubicBezTo>
                  <a:pt x="5146676" y="6513852"/>
                  <a:pt x="5147315" y="6514171"/>
                  <a:pt x="5150194" y="6514808"/>
                </a:cubicBezTo>
                <a:cubicBezTo>
                  <a:pt x="5154668" y="6516082"/>
                  <a:pt x="5155627" y="6517038"/>
                  <a:pt x="5155947" y="6520223"/>
                </a:cubicBezTo>
                <a:cubicBezTo>
                  <a:pt x="5155947" y="6525639"/>
                  <a:pt x="5155947" y="6535196"/>
                  <a:pt x="5155947" y="6543478"/>
                </a:cubicBezTo>
                <a:lnTo>
                  <a:pt x="5155947" y="6556858"/>
                </a:lnTo>
                <a:cubicBezTo>
                  <a:pt x="5155947" y="6575972"/>
                  <a:pt x="5156907" y="6582024"/>
                  <a:pt x="5159464" y="6587758"/>
                </a:cubicBezTo>
                <a:cubicBezTo>
                  <a:pt x="5164579" y="6597315"/>
                  <a:pt x="5175769" y="6602412"/>
                  <a:pt x="5191754" y="6602412"/>
                </a:cubicBezTo>
                <a:cubicBezTo>
                  <a:pt x="5212215" y="6602412"/>
                  <a:pt x="5224684" y="6594767"/>
                  <a:pt x="5228200" y="6580113"/>
                </a:cubicBezTo>
                <a:cubicBezTo>
                  <a:pt x="5229160" y="6575653"/>
                  <a:pt x="5229479" y="6571830"/>
                  <a:pt x="5229479" y="6556221"/>
                </a:cubicBezTo>
                <a:cubicBezTo>
                  <a:pt x="5229479" y="6556221"/>
                  <a:pt x="5229479" y="6556221"/>
                  <a:pt x="5229479" y="6543478"/>
                </a:cubicBezTo>
                <a:cubicBezTo>
                  <a:pt x="5229479" y="6536151"/>
                  <a:pt x="5229479" y="6524683"/>
                  <a:pt x="5229799" y="6520223"/>
                </a:cubicBezTo>
                <a:cubicBezTo>
                  <a:pt x="5229799" y="6517038"/>
                  <a:pt x="5230758" y="6516082"/>
                  <a:pt x="5235234" y="6514808"/>
                </a:cubicBezTo>
                <a:cubicBezTo>
                  <a:pt x="5238111" y="6514171"/>
                  <a:pt x="5238752" y="6513852"/>
                  <a:pt x="5238752" y="6511941"/>
                </a:cubicBezTo>
                <a:cubicBezTo>
                  <a:pt x="5238752" y="6511941"/>
                  <a:pt x="5238752" y="6511941"/>
                  <a:pt x="5238752" y="6509074"/>
                </a:cubicBezTo>
                <a:cubicBezTo>
                  <a:pt x="5238752" y="6507799"/>
                  <a:pt x="5238431" y="6507162"/>
                  <a:pt x="5237152" y="6507162"/>
                </a:cubicBezTo>
                <a:cubicBezTo>
                  <a:pt x="5236193" y="6507162"/>
                  <a:pt x="5233955" y="6507162"/>
                  <a:pt x="5231717" y="6507481"/>
                </a:cubicBezTo>
                <a:cubicBezTo>
                  <a:pt x="5229160" y="6507481"/>
                  <a:pt x="5226602" y="6507799"/>
                  <a:pt x="5223726" y="6507799"/>
                </a:cubicBezTo>
                <a:cubicBezTo>
                  <a:pt x="5221487" y="6507799"/>
                  <a:pt x="5218929" y="6507481"/>
                  <a:pt x="5216371" y="6507481"/>
                </a:cubicBezTo>
                <a:cubicBezTo>
                  <a:pt x="5214133" y="6507162"/>
                  <a:pt x="5211896" y="6507162"/>
                  <a:pt x="5210937" y="6507162"/>
                </a:cubicBezTo>
                <a:cubicBezTo>
                  <a:pt x="5209658" y="6507162"/>
                  <a:pt x="5209339" y="6507799"/>
                  <a:pt x="5209339" y="6509074"/>
                </a:cubicBezTo>
                <a:cubicBezTo>
                  <a:pt x="5209339" y="6509074"/>
                  <a:pt x="5209339" y="6509074"/>
                  <a:pt x="5209339" y="6511941"/>
                </a:cubicBezTo>
                <a:cubicBezTo>
                  <a:pt x="5209339" y="6513852"/>
                  <a:pt x="5209977" y="6514171"/>
                  <a:pt x="5212855" y="6514808"/>
                </a:cubicBezTo>
                <a:cubicBezTo>
                  <a:pt x="5217331" y="6516082"/>
                  <a:pt x="5218290" y="6517038"/>
                  <a:pt x="5218290" y="6520223"/>
                </a:cubicBezTo>
                <a:cubicBezTo>
                  <a:pt x="5218609" y="6525320"/>
                  <a:pt x="5218609" y="6535514"/>
                  <a:pt x="5218609" y="6543478"/>
                </a:cubicBezTo>
                <a:cubicBezTo>
                  <a:pt x="5218609" y="6543478"/>
                  <a:pt x="5218609" y="6543478"/>
                  <a:pt x="5218609" y="6556858"/>
                </a:cubicBezTo>
                <a:cubicBezTo>
                  <a:pt x="5218609" y="6573423"/>
                  <a:pt x="5218609" y="6575016"/>
                  <a:pt x="5216691" y="6580113"/>
                </a:cubicBezTo>
                <a:cubicBezTo>
                  <a:pt x="5213814" y="6588396"/>
                  <a:pt x="5206141" y="6592855"/>
                  <a:pt x="5195271" y="6592855"/>
                </a:cubicBezTo>
                <a:cubicBezTo>
                  <a:pt x="5185999" y="6592855"/>
                  <a:pt x="5178646" y="6589033"/>
                  <a:pt x="5175449" y="6582661"/>
                </a:cubicBezTo>
                <a:cubicBezTo>
                  <a:pt x="5173211" y="6578520"/>
                  <a:pt x="5172572" y="6572786"/>
                  <a:pt x="5172572" y="6557495"/>
                </a:cubicBezTo>
                <a:cubicBezTo>
                  <a:pt x="5172572" y="6557495"/>
                  <a:pt x="5172572" y="6557495"/>
                  <a:pt x="5172572" y="6543478"/>
                </a:cubicBezTo>
                <a:cubicBezTo>
                  <a:pt x="5172572" y="6536470"/>
                  <a:pt x="5172572" y="6524683"/>
                  <a:pt x="5172892" y="6520223"/>
                </a:cubicBezTo>
                <a:cubicBezTo>
                  <a:pt x="5172892" y="6517038"/>
                  <a:pt x="5173851" y="6516082"/>
                  <a:pt x="5178007" y="6514808"/>
                </a:cubicBezTo>
                <a:cubicBezTo>
                  <a:pt x="5180885" y="6514171"/>
                  <a:pt x="5181524" y="6513852"/>
                  <a:pt x="5181524" y="6511941"/>
                </a:cubicBezTo>
                <a:cubicBezTo>
                  <a:pt x="5181524" y="6511941"/>
                  <a:pt x="5181524" y="6511941"/>
                  <a:pt x="5181524" y="6509074"/>
                </a:cubicBezTo>
                <a:cubicBezTo>
                  <a:pt x="5181524" y="6507799"/>
                  <a:pt x="5180885" y="6507162"/>
                  <a:pt x="5179605" y="6507162"/>
                </a:cubicBezTo>
                <a:cubicBezTo>
                  <a:pt x="5178966" y="6507162"/>
                  <a:pt x="5176728" y="6507162"/>
                  <a:pt x="5174811" y="6507481"/>
                </a:cubicBezTo>
                <a:cubicBezTo>
                  <a:pt x="5172252" y="6507481"/>
                  <a:pt x="5168735" y="6507799"/>
                  <a:pt x="5163940" y="6507799"/>
                </a:cubicBezTo>
                <a:cubicBezTo>
                  <a:pt x="5160103" y="6507799"/>
                  <a:pt x="5156267" y="6507481"/>
                  <a:pt x="5153709" y="6507481"/>
                </a:cubicBezTo>
                <a:cubicBezTo>
                  <a:pt x="5151791" y="6507162"/>
                  <a:pt x="5149233" y="6507162"/>
                  <a:pt x="5148594" y="6507162"/>
                </a:cubicBezTo>
                <a:close/>
                <a:moveTo>
                  <a:pt x="4579920" y="6507162"/>
                </a:moveTo>
                <a:cubicBezTo>
                  <a:pt x="4578665" y="6507162"/>
                  <a:pt x="4578351" y="6507799"/>
                  <a:pt x="4578351" y="6509392"/>
                </a:cubicBezTo>
                <a:cubicBezTo>
                  <a:pt x="4578351" y="6509392"/>
                  <a:pt x="4578351" y="6509392"/>
                  <a:pt x="4578351" y="6511941"/>
                </a:cubicBezTo>
                <a:cubicBezTo>
                  <a:pt x="4578351" y="6513852"/>
                  <a:pt x="4578979" y="6514171"/>
                  <a:pt x="4581802" y="6514808"/>
                </a:cubicBezTo>
                <a:cubicBezTo>
                  <a:pt x="4586195" y="6516083"/>
                  <a:pt x="4587136" y="6517038"/>
                  <a:pt x="4587136" y="6520224"/>
                </a:cubicBezTo>
                <a:cubicBezTo>
                  <a:pt x="4587450" y="6525640"/>
                  <a:pt x="4587450" y="6535197"/>
                  <a:pt x="4587450" y="6543481"/>
                </a:cubicBezTo>
                <a:cubicBezTo>
                  <a:pt x="4587450" y="6543481"/>
                  <a:pt x="4587450" y="6543481"/>
                  <a:pt x="4587450" y="6564826"/>
                </a:cubicBezTo>
                <a:cubicBezTo>
                  <a:pt x="4587450" y="6573109"/>
                  <a:pt x="4587450" y="6582666"/>
                  <a:pt x="4587136" y="6587763"/>
                </a:cubicBezTo>
                <a:cubicBezTo>
                  <a:pt x="4587136" y="6590949"/>
                  <a:pt x="4586195" y="6591905"/>
                  <a:pt x="4581802" y="6593179"/>
                </a:cubicBezTo>
                <a:cubicBezTo>
                  <a:pt x="4578979" y="6593816"/>
                  <a:pt x="4578351" y="6594135"/>
                  <a:pt x="4578351" y="6596047"/>
                </a:cubicBezTo>
                <a:cubicBezTo>
                  <a:pt x="4578351" y="6596047"/>
                  <a:pt x="4578351" y="6596047"/>
                  <a:pt x="4578351" y="6598914"/>
                </a:cubicBezTo>
                <a:cubicBezTo>
                  <a:pt x="4578351" y="6600507"/>
                  <a:pt x="4578665" y="6600825"/>
                  <a:pt x="4580235" y="6600825"/>
                </a:cubicBezTo>
                <a:cubicBezTo>
                  <a:pt x="4580861" y="6600825"/>
                  <a:pt x="4583057" y="6600825"/>
                  <a:pt x="4585253" y="6600825"/>
                </a:cubicBezTo>
                <a:cubicBezTo>
                  <a:pt x="4587764" y="6600507"/>
                  <a:pt x="4591214" y="6600507"/>
                  <a:pt x="4595920" y="6600507"/>
                </a:cubicBezTo>
                <a:cubicBezTo>
                  <a:pt x="4599685" y="6600507"/>
                  <a:pt x="4603451" y="6600507"/>
                  <a:pt x="4605960" y="6600825"/>
                </a:cubicBezTo>
                <a:cubicBezTo>
                  <a:pt x="4608156" y="6600825"/>
                  <a:pt x="4610039" y="6600825"/>
                  <a:pt x="4610980" y="6600825"/>
                </a:cubicBezTo>
                <a:cubicBezTo>
                  <a:pt x="4612235" y="6600825"/>
                  <a:pt x="4612548" y="6600507"/>
                  <a:pt x="4612548" y="6598914"/>
                </a:cubicBezTo>
                <a:cubicBezTo>
                  <a:pt x="4612548" y="6598914"/>
                  <a:pt x="4612548" y="6598914"/>
                  <a:pt x="4612548" y="6596047"/>
                </a:cubicBezTo>
                <a:cubicBezTo>
                  <a:pt x="4612548" y="6594135"/>
                  <a:pt x="4612235" y="6593816"/>
                  <a:pt x="4609411" y="6593179"/>
                </a:cubicBezTo>
                <a:cubicBezTo>
                  <a:pt x="4605019" y="6591905"/>
                  <a:pt x="4604078" y="6590949"/>
                  <a:pt x="4604078" y="6587763"/>
                </a:cubicBezTo>
                <a:cubicBezTo>
                  <a:pt x="4603764" y="6583303"/>
                  <a:pt x="4603764" y="6571834"/>
                  <a:pt x="4603764" y="6564826"/>
                </a:cubicBezTo>
                <a:lnTo>
                  <a:pt x="4603764" y="6558454"/>
                </a:lnTo>
                <a:cubicBezTo>
                  <a:pt x="4603764" y="6557180"/>
                  <a:pt x="4604391" y="6556224"/>
                  <a:pt x="4605019" y="6556224"/>
                </a:cubicBezTo>
                <a:cubicBezTo>
                  <a:pt x="4605019" y="6556224"/>
                  <a:pt x="4605019" y="6556224"/>
                  <a:pt x="4607215" y="6556224"/>
                </a:cubicBezTo>
                <a:cubicBezTo>
                  <a:pt x="4607215" y="6556224"/>
                  <a:pt x="4607530" y="6556224"/>
                  <a:pt x="4608156" y="6556224"/>
                </a:cubicBezTo>
                <a:cubicBezTo>
                  <a:pt x="4608156" y="6556224"/>
                  <a:pt x="4608156" y="6556224"/>
                  <a:pt x="4608784" y="6556224"/>
                </a:cubicBezTo>
                <a:cubicBezTo>
                  <a:pt x="4611921" y="6556224"/>
                  <a:pt x="4612548" y="6556542"/>
                  <a:pt x="4614745" y="6561321"/>
                </a:cubicBezTo>
                <a:cubicBezTo>
                  <a:pt x="4619137" y="6571197"/>
                  <a:pt x="4627921" y="6589993"/>
                  <a:pt x="4629176" y="6592861"/>
                </a:cubicBezTo>
                <a:cubicBezTo>
                  <a:pt x="4632314" y="6600825"/>
                  <a:pt x="4632314" y="6600825"/>
                  <a:pt x="4634824" y="6600825"/>
                </a:cubicBezTo>
                <a:cubicBezTo>
                  <a:pt x="4634824" y="6600825"/>
                  <a:pt x="4634824" y="6600825"/>
                  <a:pt x="4636706" y="6600825"/>
                </a:cubicBezTo>
                <a:cubicBezTo>
                  <a:pt x="4639531" y="6600825"/>
                  <a:pt x="4642353" y="6600825"/>
                  <a:pt x="4644236" y="6600825"/>
                </a:cubicBezTo>
                <a:cubicBezTo>
                  <a:pt x="4647373" y="6600825"/>
                  <a:pt x="4651765" y="6600825"/>
                  <a:pt x="4654589" y="6600825"/>
                </a:cubicBezTo>
                <a:cubicBezTo>
                  <a:pt x="4654589" y="6600825"/>
                  <a:pt x="4654589" y="6600825"/>
                  <a:pt x="4655844" y="6600825"/>
                </a:cubicBezTo>
                <a:cubicBezTo>
                  <a:pt x="4657099" y="6600825"/>
                  <a:pt x="4657727" y="6600188"/>
                  <a:pt x="4657727" y="6598914"/>
                </a:cubicBezTo>
                <a:cubicBezTo>
                  <a:pt x="4657727" y="6598914"/>
                  <a:pt x="4657727" y="6598914"/>
                  <a:pt x="4657727" y="6596684"/>
                </a:cubicBezTo>
                <a:cubicBezTo>
                  <a:pt x="4657727" y="6594454"/>
                  <a:pt x="4657727" y="6594454"/>
                  <a:pt x="4655216" y="6593816"/>
                </a:cubicBezTo>
                <a:cubicBezTo>
                  <a:pt x="4651452" y="6592861"/>
                  <a:pt x="4649569" y="6591268"/>
                  <a:pt x="4646119" y="6586170"/>
                </a:cubicBezTo>
                <a:cubicBezTo>
                  <a:pt x="4641726" y="6580117"/>
                  <a:pt x="4633255" y="6564826"/>
                  <a:pt x="4630431" y="6558454"/>
                </a:cubicBezTo>
                <a:cubicBezTo>
                  <a:pt x="4630118" y="6557180"/>
                  <a:pt x="4629176" y="6555905"/>
                  <a:pt x="4628235" y="6554312"/>
                </a:cubicBezTo>
                <a:cubicBezTo>
                  <a:pt x="4627921" y="6553994"/>
                  <a:pt x="4627921" y="6553675"/>
                  <a:pt x="4627921" y="6553675"/>
                </a:cubicBezTo>
                <a:cubicBezTo>
                  <a:pt x="4627921" y="6553038"/>
                  <a:pt x="4628235" y="6552719"/>
                  <a:pt x="4631059" y="6552082"/>
                </a:cubicBezTo>
                <a:cubicBezTo>
                  <a:pt x="4639216" y="6549534"/>
                  <a:pt x="4645491" y="6540295"/>
                  <a:pt x="4645491" y="6530100"/>
                </a:cubicBezTo>
                <a:cubicBezTo>
                  <a:pt x="4645491" y="6524047"/>
                  <a:pt x="4642981" y="6517994"/>
                  <a:pt x="4639216" y="6513852"/>
                </a:cubicBezTo>
                <a:cubicBezTo>
                  <a:pt x="4634824" y="6509074"/>
                  <a:pt x="4628864" y="6507162"/>
                  <a:pt x="4620078" y="6507162"/>
                </a:cubicBezTo>
                <a:cubicBezTo>
                  <a:pt x="4617882" y="6507162"/>
                  <a:pt x="4615686" y="6507162"/>
                  <a:pt x="4612862" y="6507162"/>
                </a:cubicBezTo>
                <a:cubicBezTo>
                  <a:pt x="4601254" y="6507799"/>
                  <a:pt x="4601254" y="6507799"/>
                  <a:pt x="4594665" y="6507799"/>
                </a:cubicBezTo>
                <a:cubicBezTo>
                  <a:pt x="4590587" y="6507799"/>
                  <a:pt x="4587764" y="6507481"/>
                  <a:pt x="4585253" y="6507481"/>
                </a:cubicBezTo>
                <a:cubicBezTo>
                  <a:pt x="4583057" y="6507162"/>
                  <a:pt x="4581176" y="6507162"/>
                  <a:pt x="4579920" y="6507162"/>
                </a:cubicBezTo>
                <a:close/>
                <a:moveTo>
                  <a:pt x="6217287" y="6502401"/>
                </a:moveTo>
                <a:cubicBezTo>
                  <a:pt x="6216334" y="6503354"/>
                  <a:pt x="6216334" y="6503354"/>
                  <a:pt x="6216334" y="6503354"/>
                </a:cubicBezTo>
                <a:cubicBezTo>
                  <a:pt x="6217287" y="6504941"/>
                  <a:pt x="6217604" y="6504941"/>
                  <a:pt x="6218239" y="6507164"/>
                </a:cubicBezTo>
                <a:cubicBezTo>
                  <a:pt x="6218874" y="6510656"/>
                  <a:pt x="6218874" y="6512879"/>
                  <a:pt x="6217922" y="6516371"/>
                </a:cubicBezTo>
                <a:cubicBezTo>
                  <a:pt x="6216334" y="6512879"/>
                  <a:pt x="6212207" y="6511291"/>
                  <a:pt x="6207762" y="6512561"/>
                </a:cubicBezTo>
                <a:cubicBezTo>
                  <a:pt x="6202364" y="6514149"/>
                  <a:pt x="6199189" y="6519864"/>
                  <a:pt x="6201729" y="6524944"/>
                </a:cubicBezTo>
                <a:cubicBezTo>
                  <a:pt x="6207127" y="6537326"/>
                  <a:pt x="6207127" y="6537326"/>
                  <a:pt x="6207127" y="6537326"/>
                </a:cubicBezTo>
                <a:cubicBezTo>
                  <a:pt x="6209032" y="6536374"/>
                  <a:pt x="6209032" y="6536374"/>
                  <a:pt x="6209032" y="6536374"/>
                </a:cubicBezTo>
                <a:cubicBezTo>
                  <a:pt x="6209349" y="6535104"/>
                  <a:pt x="6209349" y="6535104"/>
                  <a:pt x="6209349" y="6535104"/>
                </a:cubicBezTo>
                <a:cubicBezTo>
                  <a:pt x="6228399" y="6525261"/>
                  <a:pt x="6228399" y="6525261"/>
                  <a:pt x="6228399" y="6525261"/>
                </a:cubicBezTo>
                <a:cubicBezTo>
                  <a:pt x="6229987" y="6526214"/>
                  <a:pt x="6229987" y="6526214"/>
                  <a:pt x="6229987" y="6526214"/>
                </a:cubicBezTo>
                <a:cubicBezTo>
                  <a:pt x="6230939" y="6525896"/>
                  <a:pt x="6230939" y="6525896"/>
                  <a:pt x="6230939" y="6525896"/>
                </a:cubicBezTo>
                <a:lnTo>
                  <a:pt x="6228082" y="6520181"/>
                </a:lnTo>
                <a:cubicBezTo>
                  <a:pt x="6221732" y="6523356"/>
                  <a:pt x="6221732" y="6523356"/>
                  <a:pt x="6221732" y="6523356"/>
                </a:cubicBezTo>
                <a:cubicBezTo>
                  <a:pt x="6221732" y="6518594"/>
                  <a:pt x="6223002" y="6513196"/>
                  <a:pt x="6222367" y="6510339"/>
                </a:cubicBezTo>
                <a:cubicBezTo>
                  <a:pt x="6221732" y="6506211"/>
                  <a:pt x="6220462" y="6505259"/>
                  <a:pt x="6217287" y="6502401"/>
                </a:cubicBezTo>
                <a:close/>
                <a:moveTo>
                  <a:pt x="5095665" y="6500812"/>
                </a:moveTo>
                <a:cubicBezTo>
                  <a:pt x="5095350" y="6500812"/>
                  <a:pt x="5094721" y="6500812"/>
                  <a:pt x="5094092" y="6501132"/>
                </a:cubicBezTo>
                <a:lnTo>
                  <a:pt x="5075217" y="6503368"/>
                </a:lnTo>
                <a:cubicBezTo>
                  <a:pt x="5073330" y="6503687"/>
                  <a:pt x="5072700" y="6504326"/>
                  <a:pt x="5072700" y="6505604"/>
                </a:cubicBezTo>
                <a:cubicBezTo>
                  <a:pt x="5072700" y="6505604"/>
                  <a:pt x="5072700" y="6505604"/>
                  <a:pt x="5072700" y="6507841"/>
                </a:cubicBezTo>
                <a:cubicBezTo>
                  <a:pt x="5072700" y="6509757"/>
                  <a:pt x="5073330" y="6510077"/>
                  <a:pt x="5075532" y="6510396"/>
                </a:cubicBezTo>
                <a:cubicBezTo>
                  <a:pt x="5081509" y="6511355"/>
                  <a:pt x="5081823" y="6511674"/>
                  <a:pt x="5081823" y="6518702"/>
                </a:cubicBezTo>
                <a:cubicBezTo>
                  <a:pt x="5081823" y="6518702"/>
                  <a:pt x="5081823" y="6518702"/>
                  <a:pt x="5081823" y="6533078"/>
                </a:cubicBezTo>
                <a:cubicBezTo>
                  <a:pt x="5082138" y="6535315"/>
                  <a:pt x="5082138" y="6535315"/>
                  <a:pt x="5082138" y="6535315"/>
                </a:cubicBezTo>
                <a:cubicBezTo>
                  <a:pt x="5082138" y="6536593"/>
                  <a:pt x="5081509" y="6537551"/>
                  <a:pt x="5080880" y="6537551"/>
                </a:cubicBezTo>
                <a:cubicBezTo>
                  <a:pt x="5080880" y="6537551"/>
                  <a:pt x="5080565" y="6537551"/>
                  <a:pt x="5079937" y="6536912"/>
                </a:cubicBezTo>
                <a:cubicBezTo>
                  <a:pt x="5078363" y="6535954"/>
                  <a:pt x="5071442" y="6534356"/>
                  <a:pt x="5067982" y="6534356"/>
                </a:cubicBezTo>
                <a:cubicBezTo>
                  <a:pt x="5050681" y="6534356"/>
                  <a:pt x="5038726" y="6549371"/>
                  <a:pt x="5038726" y="6570776"/>
                </a:cubicBezTo>
                <a:cubicBezTo>
                  <a:pt x="5038726" y="6589305"/>
                  <a:pt x="5048793" y="6602722"/>
                  <a:pt x="5062634" y="6602722"/>
                </a:cubicBezTo>
                <a:cubicBezTo>
                  <a:pt x="5067039" y="6602722"/>
                  <a:pt x="5070498" y="6601764"/>
                  <a:pt x="5074274" y="6598889"/>
                </a:cubicBezTo>
                <a:cubicBezTo>
                  <a:pt x="5076475" y="6597291"/>
                  <a:pt x="5079937" y="6594416"/>
                  <a:pt x="5081194" y="6593458"/>
                </a:cubicBezTo>
                <a:cubicBezTo>
                  <a:pt x="5081509" y="6592819"/>
                  <a:pt x="5082138" y="6592499"/>
                  <a:pt x="5082138" y="6592499"/>
                </a:cubicBezTo>
                <a:cubicBezTo>
                  <a:pt x="5083081" y="6592499"/>
                  <a:pt x="5083081" y="6592819"/>
                  <a:pt x="5083396" y="6596014"/>
                </a:cubicBezTo>
                <a:cubicBezTo>
                  <a:pt x="5083396" y="6596014"/>
                  <a:pt x="5083396" y="6596014"/>
                  <a:pt x="5083711" y="6601764"/>
                </a:cubicBezTo>
                <a:cubicBezTo>
                  <a:pt x="5084026" y="6603361"/>
                  <a:pt x="5084340" y="6604000"/>
                  <a:pt x="5085284" y="6604000"/>
                </a:cubicBezTo>
                <a:cubicBezTo>
                  <a:pt x="5085913" y="6604000"/>
                  <a:pt x="5086543" y="6604000"/>
                  <a:pt x="5087800" y="6603681"/>
                </a:cubicBezTo>
                <a:cubicBezTo>
                  <a:pt x="5087800" y="6603681"/>
                  <a:pt x="5087800" y="6603681"/>
                  <a:pt x="5104158" y="6600486"/>
                </a:cubicBezTo>
                <a:cubicBezTo>
                  <a:pt x="5106675" y="6600167"/>
                  <a:pt x="5106989" y="6599528"/>
                  <a:pt x="5106989" y="6598250"/>
                </a:cubicBezTo>
                <a:cubicBezTo>
                  <a:pt x="5106989" y="6598250"/>
                  <a:pt x="5106989" y="6598250"/>
                  <a:pt x="5106989" y="6595694"/>
                </a:cubicBezTo>
                <a:cubicBezTo>
                  <a:pt x="5106989" y="6594736"/>
                  <a:pt x="5106360" y="6594416"/>
                  <a:pt x="5105102" y="6594416"/>
                </a:cubicBezTo>
                <a:cubicBezTo>
                  <a:pt x="5099439" y="6593777"/>
                  <a:pt x="5098810" y="6593138"/>
                  <a:pt x="5097552" y="6590583"/>
                </a:cubicBezTo>
                <a:cubicBezTo>
                  <a:pt x="5096608" y="6588985"/>
                  <a:pt x="5096608" y="6584513"/>
                  <a:pt x="5096608" y="6567581"/>
                </a:cubicBezTo>
                <a:cubicBezTo>
                  <a:pt x="5096608" y="6567581"/>
                  <a:pt x="5096608" y="6567581"/>
                  <a:pt x="5096608" y="6543621"/>
                </a:cubicBezTo>
                <a:cubicBezTo>
                  <a:pt x="5096608" y="6543621"/>
                  <a:pt x="5096608" y="6543621"/>
                  <a:pt x="5097552" y="6503368"/>
                </a:cubicBezTo>
                <a:cubicBezTo>
                  <a:pt x="5097552" y="6501771"/>
                  <a:pt x="5096923" y="6500812"/>
                  <a:pt x="5095665" y="6500812"/>
                </a:cubicBezTo>
                <a:close/>
                <a:moveTo>
                  <a:pt x="4830007" y="6500812"/>
                </a:moveTo>
                <a:cubicBezTo>
                  <a:pt x="4830007" y="6500812"/>
                  <a:pt x="4830007" y="6500812"/>
                  <a:pt x="4827826" y="6501131"/>
                </a:cubicBezTo>
                <a:cubicBezTo>
                  <a:pt x="4827826" y="6501131"/>
                  <a:pt x="4827826" y="6501131"/>
                  <a:pt x="4809132" y="6503997"/>
                </a:cubicBezTo>
                <a:cubicBezTo>
                  <a:pt x="4807574" y="6504316"/>
                  <a:pt x="4806951" y="6504634"/>
                  <a:pt x="4806951" y="6505908"/>
                </a:cubicBezTo>
                <a:cubicBezTo>
                  <a:pt x="4806951" y="6505908"/>
                  <a:pt x="4806951" y="6505908"/>
                  <a:pt x="4806951" y="6507819"/>
                </a:cubicBezTo>
                <a:cubicBezTo>
                  <a:pt x="4806951" y="6509412"/>
                  <a:pt x="4807574" y="6510049"/>
                  <a:pt x="4811002" y="6510049"/>
                </a:cubicBezTo>
                <a:cubicBezTo>
                  <a:pt x="4814429" y="6510686"/>
                  <a:pt x="4815988" y="6511641"/>
                  <a:pt x="4815988" y="6514826"/>
                </a:cubicBezTo>
                <a:cubicBezTo>
                  <a:pt x="4816298" y="6517374"/>
                  <a:pt x="4816610" y="6530432"/>
                  <a:pt x="4816610" y="6541898"/>
                </a:cubicBezTo>
                <a:lnTo>
                  <a:pt x="4816610" y="6549224"/>
                </a:lnTo>
                <a:cubicBezTo>
                  <a:pt x="4816298" y="6565785"/>
                  <a:pt x="4816298" y="6579481"/>
                  <a:pt x="4815988" y="6590946"/>
                </a:cubicBezTo>
                <a:cubicBezTo>
                  <a:pt x="4815988" y="6590946"/>
                  <a:pt x="4815988" y="6590946"/>
                  <a:pt x="4815988" y="6592220"/>
                </a:cubicBezTo>
                <a:cubicBezTo>
                  <a:pt x="4815988" y="6594450"/>
                  <a:pt x="4816610" y="6595724"/>
                  <a:pt x="4818168" y="6596679"/>
                </a:cubicBezTo>
                <a:cubicBezTo>
                  <a:pt x="4823777" y="6599864"/>
                  <a:pt x="4832811" y="6602412"/>
                  <a:pt x="4839666" y="6602412"/>
                </a:cubicBezTo>
                <a:cubicBezTo>
                  <a:pt x="4859917" y="6602412"/>
                  <a:pt x="4873626" y="6587124"/>
                  <a:pt x="4873626" y="6565148"/>
                </a:cubicBezTo>
                <a:cubicBezTo>
                  <a:pt x="4873626" y="6546039"/>
                  <a:pt x="4864279" y="6534254"/>
                  <a:pt x="4849636" y="6534254"/>
                </a:cubicBezTo>
                <a:cubicBezTo>
                  <a:pt x="4843404" y="6534254"/>
                  <a:pt x="4840289" y="6535528"/>
                  <a:pt x="4836550" y="6540306"/>
                </a:cubicBezTo>
                <a:cubicBezTo>
                  <a:pt x="4833434" y="6543491"/>
                  <a:pt x="4832189" y="6544765"/>
                  <a:pt x="4831253" y="6544765"/>
                </a:cubicBezTo>
                <a:cubicBezTo>
                  <a:pt x="4830942" y="6544765"/>
                  <a:pt x="4830631" y="6544446"/>
                  <a:pt x="4830631" y="6544128"/>
                </a:cubicBezTo>
                <a:cubicBezTo>
                  <a:pt x="4830631" y="6544128"/>
                  <a:pt x="4830631" y="6544128"/>
                  <a:pt x="4830631" y="6543172"/>
                </a:cubicBezTo>
                <a:cubicBezTo>
                  <a:pt x="4830631" y="6543172"/>
                  <a:pt x="4830631" y="6543172"/>
                  <a:pt x="4830942" y="6540943"/>
                </a:cubicBezTo>
                <a:cubicBezTo>
                  <a:pt x="4830942" y="6537121"/>
                  <a:pt x="4831253" y="6530751"/>
                  <a:pt x="4831253" y="6522470"/>
                </a:cubicBezTo>
                <a:cubicBezTo>
                  <a:pt x="4831253" y="6511641"/>
                  <a:pt x="4831253" y="6507819"/>
                  <a:pt x="4831565" y="6504953"/>
                </a:cubicBezTo>
                <a:cubicBezTo>
                  <a:pt x="4831565" y="6503997"/>
                  <a:pt x="4831565" y="6503360"/>
                  <a:pt x="4831565" y="6503042"/>
                </a:cubicBezTo>
                <a:cubicBezTo>
                  <a:pt x="4831565" y="6501768"/>
                  <a:pt x="4830942" y="6500812"/>
                  <a:pt x="4830007" y="6500812"/>
                </a:cubicBezTo>
                <a:close/>
                <a:moveTo>
                  <a:pt x="4790601" y="6500812"/>
                </a:moveTo>
                <a:cubicBezTo>
                  <a:pt x="4790279" y="6500812"/>
                  <a:pt x="4789636" y="6500812"/>
                  <a:pt x="4788993" y="6501132"/>
                </a:cubicBezTo>
                <a:lnTo>
                  <a:pt x="4770001" y="6503368"/>
                </a:lnTo>
                <a:cubicBezTo>
                  <a:pt x="4767748" y="6503687"/>
                  <a:pt x="4767425" y="6504326"/>
                  <a:pt x="4767425" y="6505604"/>
                </a:cubicBezTo>
                <a:cubicBezTo>
                  <a:pt x="4767425" y="6505604"/>
                  <a:pt x="4767425" y="6505604"/>
                  <a:pt x="4767425" y="6507841"/>
                </a:cubicBezTo>
                <a:cubicBezTo>
                  <a:pt x="4767425" y="6509757"/>
                  <a:pt x="4767748" y="6510077"/>
                  <a:pt x="4770322" y="6510396"/>
                </a:cubicBezTo>
                <a:cubicBezTo>
                  <a:pt x="4775795" y="6511355"/>
                  <a:pt x="4776438" y="6511674"/>
                  <a:pt x="4776438" y="6518702"/>
                </a:cubicBezTo>
                <a:cubicBezTo>
                  <a:pt x="4776438" y="6518702"/>
                  <a:pt x="4776438" y="6518702"/>
                  <a:pt x="4776438" y="6533078"/>
                </a:cubicBezTo>
                <a:cubicBezTo>
                  <a:pt x="4776760" y="6535315"/>
                  <a:pt x="4776760" y="6535315"/>
                  <a:pt x="4776760" y="6535315"/>
                </a:cubicBezTo>
                <a:cubicBezTo>
                  <a:pt x="4776760" y="6536593"/>
                  <a:pt x="4776116" y="6537551"/>
                  <a:pt x="4775472" y="6537551"/>
                </a:cubicBezTo>
                <a:cubicBezTo>
                  <a:pt x="4775472" y="6537551"/>
                  <a:pt x="4775152" y="6537551"/>
                  <a:pt x="4774507" y="6536912"/>
                </a:cubicBezTo>
                <a:cubicBezTo>
                  <a:pt x="4772897" y="6535954"/>
                  <a:pt x="4766138" y="6534356"/>
                  <a:pt x="4762597" y="6534356"/>
                </a:cubicBezTo>
                <a:cubicBezTo>
                  <a:pt x="4744893" y="6534356"/>
                  <a:pt x="4732339" y="6549371"/>
                  <a:pt x="4732339" y="6570776"/>
                </a:cubicBezTo>
                <a:cubicBezTo>
                  <a:pt x="4732339" y="6589305"/>
                  <a:pt x="4742640" y="6602722"/>
                  <a:pt x="4757125" y="6602722"/>
                </a:cubicBezTo>
                <a:cubicBezTo>
                  <a:pt x="4761631" y="6602722"/>
                  <a:pt x="4764850" y="6601764"/>
                  <a:pt x="4769035" y="6598889"/>
                </a:cubicBezTo>
                <a:cubicBezTo>
                  <a:pt x="4771288" y="6597291"/>
                  <a:pt x="4774507" y="6594416"/>
                  <a:pt x="4775795" y="6593458"/>
                </a:cubicBezTo>
                <a:cubicBezTo>
                  <a:pt x="4776116" y="6592819"/>
                  <a:pt x="4776760" y="6592499"/>
                  <a:pt x="4776760" y="6592499"/>
                </a:cubicBezTo>
                <a:cubicBezTo>
                  <a:pt x="4777726" y="6592499"/>
                  <a:pt x="4777726" y="6592819"/>
                  <a:pt x="4778048" y="6596014"/>
                </a:cubicBezTo>
                <a:cubicBezTo>
                  <a:pt x="4778048" y="6596014"/>
                  <a:pt x="4778048" y="6596014"/>
                  <a:pt x="4778369" y="6601764"/>
                </a:cubicBezTo>
                <a:cubicBezTo>
                  <a:pt x="4778691" y="6603361"/>
                  <a:pt x="4779013" y="6604000"/>
                  <a:pt x="4779979" y="6604000"/>
                </a:cubicBezTo>
                <a:cubicBezTo>
                  <a:pt x="4780623" y="6604000"/>
                  <a:pt x="4781266" y="6604000"/>
                  <a:pt x="4782232" y="6603681"/>
                </a:cubicBezTo>
                <a:cubicBezTo>
                  <a:pt x="4782232" y="6603681"/>
                  <a:pt x="4782232" y="6603681"/>
                  <a:pt x="4799292" y="6600486"/>
                </a:cubicBezTo>
                <a:cubicBezTo>
                  <a:pt x="4801867" y="6600167"/>
                  <a:pt x="4802189" y="6599528"/>
                  <a:pt x="4802189" y="6598250"/>
                </a:cubicBezTo>
                <a:cubicBezTo>
                  <a:pt x="4802189" y="6598250"/>
                  <a:pt x="4802189" y="6598250"/>
                  <a:pt x="4802189" y="6595694"/>
                </a:cubicBezTo>
                <a:cubicBezTo>
                  <a:pt x="4802189" y="6594736"/>
                  <a:pt x="4801545" y="6594416"/>
                  <a:pt x="4800258" y="6594416"/>
                </a:cubicBezTo>
                <a:cubicBezTo>
                  <a:pt x="4794464" y="6593777"/>
                  <a:pt x="4793820" y="6593138"/>
                  <a:pt x="4792534" y="6590583"/>
                </a:cubicBezTo>
                <a:cubicBezTo>
                  <a:pt x="4791567" y="6588985"/>
                  <a:pt x="4791567" y="6584513"/>
                  <a:pt x="4791567" y="6567581"/>
                </a:cubicBezTo>
                <a:cubicBezTo>
                  <a:pt x="4791567" y="6567581"/>
                  <a:pt x="4791567" y="6567581"/>
                  <a:pt x="4791567" y="6543621"/>
                </a:cubicBezTo>
                <a:cubicBezTo>
                  <a:pt x="4791567" y="6543621"/>
                  <a:pt x="4791567" y="6543621"/>
                  <a:pt x="4792211" y="6503368"/>
                </a:cubicBezTo>
                <a:cubicBezTo>
                  <a:pt x="4792211" y="6501771"/>
                  <a:pt x="4791567" y="6500812"/>
                  <a:pt x="4790601" y="6500812"/>
                </a:cubicBezTo>
                <a:close/>
                <a:moveTo>
                  <a:pt x="6026790" y="6469063"/>
                </a:moveTo>
                <a:cubicBezTo>
                  <a:pt x="6026790" y="6469063"/>
                  <a:pt x="6026790" y="6469063"/>
                  <a:pt x="6062251" y="6469063"/>
                </a:cubicBezTo>
                <a:cubicBezTo>
                  <a:pt x="6072155" y="6469063"/>
                  <a:pt x="6072794" y="6470349"/>
                  <a:pt x="6073434" y="6470671"/>
                </a:cubicBezTo>
                <a:cubicBezTo>
                  <a:pt x="6074073" y="6471314"/>
                  <a:pt x="6074073" y="6472923"/>
                  <a:pt x="6073113" y="6473566"/>
                </a:cubicBezTo>
                <a:cubicBezTo>
                  <a:pt x="6071197" y="6474853"/>
                  <a:pt x="6067682" y="6476461"/>
                  <a:pt x="6067682" y="6481286"/>
                </a:cubicBezTo>
                <a:cubicBezTo>
                  <a:pt x="6067682" y="6481286"/>
                  <a:pt x="6067682" y="6481286"/>
                  <a:pt x="6067682" y="6481607"/>
                </a:cubicBezTo>
                <a:cubicBezTo>
                  <a:pt x="6067682" y="6485467"/>
                  <a:pt x="6071197" y="6487075"/>
                  <a:pt x="6079183" y="6490292"/>
                </a:cubicBezTo>
                <a:cubicBezTo>
                  <a:pt x="6081739" y="6490935"/>
                  <a:pt x="6089726" y="6494473"/>
                  <a:pt x="6089726" y="6494473"/>
                </a:cubicBezTo>
                <a:cubicBezTo>
                  <a:pt x="6089726" y="6494473"/>
                  <a:pt x="6089726" y="6494473"/>
                  <a:pt x="6091643" y="6493187"/>
                </a:cubicBezTo>
                <a:cubicBezTo>
                  <a:pt x="6094518" y="6491900"/>
                  <a:pt x="6100588" y="6487719"/>
                  <a:pt x="6100588" y="6480642"/>
                </a:cubicBezTo>
                <a:cubicBezTo>
                  <a:pt x="6100588" y="6479677"/>
                  <a:pt x="6100269" y="6479034"/>
                  <a:pt x="6100269" y="6478391"/>
                </a:cubicBezTo>
                <a:cubicBezTo>
                  <a:pt x="6099949" y="6477426"/>
                  <a:pt x="6099630" y="6476782"/>
                  <a:pt x="6099311" y="6476139"/>
                </a:cubicBezTo>
                <a:cubicBezTo>
                  <a:pt x="6099311" y="6476139"/>
                  <a:pt x="6099311" y="6476139"/>
                  <a:pt x="6099311" y="6475817"/>
                </a:cubicBezTo>
                <a:cubicBezTo>
                  <a:pt x="6098033" y="6473566"/>
                  <a:pt x="6096435" y="6472923"/>
                  <a:pt x="6096435" y="6472923"/>
                </a:cubicBezTo>
                <a:cubicBezTo>
                  <a:pt x="6096435" y="6472923"/>
                  <a:pt x="6097074" y="6469384"/>
                  <a:pt x="6101866" y="6469063"/>
                </a:cubicBezTo>
                <a:cubicBezTo>
                  <a:pt x="6102186" y="6469063"/>
                  <a:pt x="6102186" y="6469063"/>
                  <a:pt x="6102505" y="6469063"/>
                </a:cubicBezTo>
                <a:cubicBezTo>
                  <a:pt x="6102505" y="6469063"/>
                  <a:pt x="6102505" y="6469063"/>
                  <a:pt x="6102825" y="6469063"/>
                </a:cubicBezTo>
                <a:cubicBezTo>
                  <a:pt x="6105381" y="6469063"/>
                  <a:pt x="6106978" y="6470993"/>
                  <a:pt x="6106978" y="6473244"/>
                </a:cubicBezTo>
                <a:cubicBezTo>
                  <a:pt x="6106978" y="6476139"/>
                  <a:pt x="6105061" y="6476782"/>
                  <a:pt x="6105061" y="6480642"/>
                </a:cubicBezTo>
                <a:cubicBezTo>
                  <a:pt x="6105061" y="6487719"/>
                  <a:pt x="6111131" y="6491900"/>
                  <a:pt x="6114006" y="6493187"/>
                </a:cubicBezTo>
                <a:cubicBezTo>
                  <a:pt x="6114006" y="6493187"/>
                  <a:pt x="6114006" y="6493187"/>
                  <a:pt x="6115604" y="6494473"/>
                </a:cubicBezTo>
                <a:cubicBezTo>
                  <a:pt x="6115604" y="6494473"/>
                  <a:pt x="6123910" y="6490935"/>
                  <a:pt x="6126466" y="6490292"/>
                </a:cubicBezTo>
                <a:cubicBezTo>
                  <a:pt x="6134453" y="6487075"/>
                  <a:pt x="6137967" y="6485467"/>
                  <a:pt x="6137967" y="6481607"/>
                </a:cubicBezTo>
                <a:cubicBezTo>
                  <a:pt x="6137967" y="6481607"/>
                  <a:pt x="6137967" y="6481607"/>
                  <a:pt x="6137967" y="6481286"/>
                </a:cubicBezTo>
                <a:cubicBezTo>
                  <a:pt x="6137967" y="6476461"/>
                  <a:pt x="6134772" y="6474853"/>
                  <a:pt x="6132536" y="6473566"/>
                </a:cubicBezTo>
                <a:cubicBezTo>
                  <a:pt x="6131578" y="6472923"/>
                  <a:pt x="6131578" y="6471314"/>
                  <a:pt x="6132536" y="6470671"/>
                </a:cubicBezTo>
                <a:cubicBezTo>
                  <a:pt x="6132856" y="6470349"/>
                  <a:pt x="6133814" y="6469063"/>
                  <a:pt x="6143398" y="6469063"/>
                </a:cubicBezTo>
                <a:cubicBezTo>
                  <a:pt x="6143398" y="6469063"/>
                  <a:pt x="6143398" y="6469063"/>
                  <a:pt x="6179819" y="6469063"/>
                </a:cubicBezTo>
                <a:cubicBezTo>
                  <a:pt x="6180138" y="6471958"/>
                  <a:pt x="6180138" y="6474853"/>
                  <a:pt x="6180138" y="6478069"/>
                </a:cubicBezTo>
                <a:cubicBezTo>
                  <a:pt x="6180138" y="6486432"/>
                  <a:pt x="6179180" y="6495760"/>
                  <a:pt x="6177582" y="6506053"/>
                </a:cubicBezTo>
                <a:cubicBezTo>
                  <a:pt x="6177582" y="6506053"/>
                  <a:pt x="6177582" y="6506053"/>
                  <a:pt x="6117840" y="6496725"/>
                </a:cubicBezTo>
                <a:cubicBezTo>
                  <a:pt x="6118479" y="6498333"/>
                  <a:pt x="6118799" y="6500585"/>
                  <a:pt x="6118799" y="6502515"/>
                </a:cubicBezTo>
                <a:cubicBezTo>
                  <a:pt x="6118799" y="6511199"/>
                  <a:pt x="6112090" y="6518276"/>
                  <a:pt x="6103464" y="6518276"/>
                </a:cubicBezTo>
                <a:cubicBezTo>
                  <a:pt x="6103144" y="6518276"/>
                  <a:pt x="6103144" y="6518276"/>
                  <a:pt x="6102825" y="6518276"/>
                </a:cubicBezTo>
                <a:cubicBezTo>
                  <a:pt x="6102825" y="6518276"/>
                  <a:pt x="6102505" y="6518276"/>
                  <a:pt x="6102505" y="6518276"/>
                </a:cubicBezTo>
                <a:cubicBezTo>
                  <a:pt x="6093879" y="6518276"/>
                  <a:pt x="6087170" y="6511199"/>
                  <a:pt x="6087170" y="6502515"/>
                </a:cubicBezTo>
                <a:cubicBezTo>
                  <a:pt x="6087170" y="6500585"/>
                  <a:pt x="6087809" y="6498333"/>
                  <a:pt x="6088448" y="6496725"/>
                </a:cubicBezTo>
                <a:cubicBezTo>
                  <a:pt x="6088448" y="6496725"/>
                  <a:pt x="6088448" y="6496725"/>
                  <a:pt x="6028706" y="6506053"/>
                </a:cubicBezTo>
                <a:cubicBezTo>
                  <a:pt x="6027108" y="6495760"/>
                  <a:pt x="6026150" y="6486432"/>
                  <a:pt x="6026150" y="6478069"/>
                </a:cubicBezTo>
                <a:cubicBezTo>
                  <a:pt x="6026150" y="6474853"/>
                  <a:pt x="6026469" y="6471958"/>
                  <a:pt x="6026790" y="6469063"/>
                </a:cubicBezTo>
                <a:close/>
                <a:moveTo>
                  <a:pt x="6028696" y="6456363"/>
                </a:moveTo>
                <a:cubicBezTo>
                  <a:pt x="6028696" y="6456363"/>
                  <a:pt x="6028696" y="6456363"/>
                  <a:pt x="6102825" y="6456363"/>
                </a:cubicBezTo>
                <a:cubicBezTo>
                  <a:pt x="6102825" y="6456363"/>
                  <a:pt x="6102825" y="6456363"/>
                  <a:pt x="6177593" y="6456363"/>
                </a:cubicBezTo>
                <a:cubicBezTo>
                  <a:pt x="6177912" y="6457662"/>
                  <a:pt x="6178232" y="6459285"/>
                  <a:pt x="6178551" y="6460909"/>
                </a:cubicBezTo>
                <a:cubicBezTo>
                  <a:pt x="6178551" y="6460909"/>
                  <a:pt x="6178551" y="6460909"/>
                  <a:pt x="6143404" y="6460909"/>
                </a:cubicBezTo>
                <a:cubicBezTo>
                  <a:pt x="6128387" y="6460909"/>
                  <a:pt x="6121996" y="6464481"/>
                  <a:pt x="6121996" y="6473248"/>
                </a:cubicBezTo>
                <a:cubicBezTo>
                  <a:pt x="6121996" y="6476170"/>
                  <a:pt x="6123594" y="6479093"/>
                  <a:pt x="6126150" y="6481041"/>
                </a:cubicBezTo>
                <a:cubicBezTo>
                  <a:pt x="6124233" y="6481691"/>
                  <a:pt x="6117204" y="6484288"/>
                  <a:pt x="6116245" y="6484938"/>
                </a:cubicBezTo>
                <a:cubicBezTo>
                  <a:pt x="6115286" y="6483964"/>
                  <a:pt x="6113689" y="6482340"/>
                  <a:pt x="6113369" y="6480067"/>
                </a:cubicBezTo>
                <a:cubicBezTo>
                  <a:pt x="6114328" y="6478768"/>
                  <a:pt x="6115606" y="6476495"/>
                  <a:pt x="6115606" y="6472923"/>
                </a:cubicBezTo>
                <a:cubicBezTo>
                  <a:pt x="6115606" y="6467403"/>
                  <a:pt x="6112091" y="6461883"/>
                  <a:pt x="6102825" y="6461558"/>
                </a:cubicBezTo>
                <a:cubicBezTo>
                  <a:pt x="6098352" y="6461883"/>
                  <a:pt x="6095476" y="6463182"/>
                  <a:pt x="6093559" y="6464805"/>
                </a:cubicBezTo>
                <a:cubicBezTo>
                  <a:pt x="6093240" y="6465130"/>
                  <a:pt x="6093240" y="6465130"/>
                  <a:pt x="6092920" y="6465455"/>
                </a:cubicBezTo>
                <a:cubicBezTo>
                  <a:pt x="6089086" y="6466429"/>
                  <a:pt x="6086850" y="6469027"/>
                  <a:pt x="6086850" y="6472599"/>
                </a:cubicBezTo>
                <a:cubicBezTo>
                  <a:pt x="6086850" y="6472599"/>
                  <a:pt x="6086850" y="6472599"/>
                  <a:pt x="6086850" y="6476495"/>
                </a:cubicBezTo>
                <a:cubicBezTo>
                  <a:pt x="6086850" y="6476495"/>
                  <a:pt x="6088448" y="6476495"/>
                  <a:pt x="6089405" y="6477145"/>
                </a:cubicBezTo>
                <a:cubicBezTo>
                  <a:pt x="6090685" y="6477469"/>
                  <a:pt x="6091003" y="6478119"/>
                  <a:pt x="6091642" y="6478768"/>
                </a:cubicBezTo>
                <a:cubicBezTo>
                  <a:pt x="6092601" y="6480392"/>
                  <a:pt x="6091642" y="6483639"/>
                  <a:pt x="6089405" y="6484938"/>
                </a:cubicBezTo>
                <a:cubicBezTo>
                  <a:pt x="6088448" y="6484288"/>
                  <a:pt x="6081417" y="6481691"/>
                  <a:pt x="6079500" y="6481041"/>
                </a:cubicBezTo>
                <a:cubicBezTo>
                  <a:pt x="6082056" y="6479093"/>
                  <a:pt x="6083654" y="6476170"/>
                  <a:pt x="6083654" y="6473248"/>
                </a:cubicBezTo>
                <a:cubicBezTo>
                  <a:pt x="6083654" y="6464481"/>
                  <a:pt x="6077264" y="6460909"/>
                  <a:pt x="6062246" y="6460909"/>
                </a:cubicBezTo>
                <a:cubicBezTo>
                  <a:pt x="6062246" y="6460909"/>
                  <a:pt x="6062246" y="6460909"/>
                  <a:pt x="6027738" y="6460909"/>
                </a:cubicBezTo>
                <a:cubicBezTo>
                  <a:pt x="6028057" y="6459285"/>
                  <a:pt x="6028377" y="6457662"/>
                  <a:pt x="6028696" y="6456363"/>
                </a:cubicBezTo>
                <a:close/>
                <a:moveTo>
                  <a:pt x="6141612" y="6418263"/>
                </a:moveTo>
                <a:cubicBezTo>
                  <a:pt x="6150568" y="6418263"/>
                  <a:pt x="6151563" y="6422116"/>
                  <a:pt x="6151563" y="6425005"/>
                </a:cubicBezTo>
                <a:cubicBezTo>
                  <a:pt x="6151563" y="6425005"/>
                  <a:pt x="6151563" y="6425005"/>
                  <a:pt x="6151563" y="6446838"/>
                </a:cubicBezTo>
                <a:cubicBezTo>
                  <a:pt x="6151563" y="6446838"/>
                  <a:pt x="6151563" y="6446838"/>
                  <a:pt x="6129338" y="6446838"/>
                </a:cubicBezTo>
                <a:cubicBezTo>
                  <a:pt x="6129338" y="6446838"/>
                  <a:pt x="6129338" y="6446838"/>
                  <a:pt x="6129338" y="6424042"/>
                </a:cubicBezTo>
                <a:cubicBezTo>
                  <a:pt x="6129338" y="6421152"/>
                  <a:pt x="6130002" y="6420510"/>
                  <a:pt x="6130665" y="6420189"/>
                </a:cubicBezTo>
                <a:cubicBezTo>
                  <a:pt x="6131660" y="6419226"/>
                  <a:pt x="6134646" y="6418263"/>
                  <a:pt x="6141612" y="6418263"/>
                </a:cubicBezTo>
                <a:close/>
                <a:moveTo>
                  <a:pt x="6065069" y="6418263"/>
                </a:moveTo>
                <a:cubicBezTo>
                  <a:pt x="6071948" y="6418263"/>
                  <a:pt x="6074450" y="6419226"/>
                  <a:pt x="6075700" y="6420189"/>
                </a:cubicBezTo>
                <a:cubicBezTo>
                  <a:pt x="6076326" y="6420510"/>
                  <a:pt x="6076951" y="6421152"/>
                  <a:pt x="6076951" y="6424042"/>
                </a:cubicBezTo>
                <a:cubicBezTo>
                  <a:pt x="6076951" y="6424042"/>
                  <a:pt x="6076951" y="6439132"/>
                  <a:pt x="6076951" y="6446838"/>
                </a:cubicBezTo>
                <a:cubicBezTo>
                  <a:pt x="6076951" y="6446838"/>
                  <a:pt x="6076951" y="6446838"/>
                  <a:pt x="6056313" y="6446838"/>
                </a:cubicBezTo>
                <a:cubicBezTo>
                  <a:pt x="6056313" y="6446838"/>
                  <a:pt x="6056313" y="6446838"/>
                  <a:pt x="6056313" y="6425005"/>
                </a:cubicBezTo>
                <a:cubicBezTo>
                  <a:pt x="6056313" y="6422116"/>
                  <a:pt x="6056939" y="6418263"/>
                  <a:pt x="6065069" y="6418263"/>
                </a:cubicBezTo>
                <a:close/>
                <a:moveTo>
                  <a:pt x="6102991" y="6410326"/>
                </a:moveTo>
                <a:cubicBezTo>
                  <a:pt x="6115531" y="6410326"/>
                  <a:pt x="6119813" y="6417628"/>
                  <a:pt x="6119813" y="6424296"/>
                </a:cubicBezTo>
                <a:cubicBezTo>
                  <a:pt x="6119813" y="6424296"/>
                  <a:pt x="6119813" y="6424296"/>
                  <a:pt x="6119813" y="6446839"/>
                </a:cubicBezTo>
                <a:cubicBezTo>
                  <a:pt x="6119813" y="6446839"/>
                  <a:pt x="6119813" y="6446839"/>
                  <a:pt x="6102991" y="6446839"/>
                </a:cubicBezTo>
                <a:cubicBezTo>
                  <a:pt x="6102991" y="6446839"/>
                  <a:pt x="6102991" y="6446839"/>
                  <a:pt x="6086475" y="6446839"/>
                </a:cubicBezTo>
                <a:cubicBezTo>
                  <a:pt x="6086475" y="6446839"/>
                  <a:pt x="6086475" y="6446839"/>
                  <a:pt x="6086475" y="6424296"/>
                </a:cubicBezTo>
                <a:cubicBezTo>
                  <a:pt x="6086475" y="6417628"/>
                  <a:pt x="6090757" y="6410326"/>
                  <a:pt x="6102991" y="6410326"/>
                </a:cubicBezTo>
                <a:close/>
                <a:moveTo>
                  <a:pt x="6113463" y="6399213"/>
                </a:moveTo>
                <a:cubicBezTo>
                  <a:pt x="6121602" y="6400800"/>
                  <a:pt x="6129428" y="6404293"/>
                  <a:pt x="6135688" y="6409373"/>
                </a:cubicBezTo>
                <a:cubicBezTo>
                  <a:pt x="6132558" y="6409690"/>
                  <a:pt x="6129428" y="6410325"/>
                  <a:pt x="6126923" y="6411913"/>
                </a:cubicBezTo>
                <a:cubicBezTo>
                  <a:pt x="6123793" y="6407150"/>
                  <a:pt x="6119098" y="6403975"/>
                  <a:pt x="6113463" y="6402070"/>
                </a:cubicBezTo>
                <a:close/>
                <a:moveTo>
                  <a:pt x="6092825" y="6399213"/>
                </a:moveTo>
                <a:cubicBezTo>
                  <a:pt x="6092825" y="6399213"/>
                  <a:pt x="6092825" y="6399213"/>
                  <a:pt x="6092825" y="6402070"/>
                </a:cubicBezTo>
                <a:cubicBezTo>
                  <a:pt x="6087110" y="6403975"/>
                  <a:pt x="6082665" y="6407150"/>
                  <a:pt x="6079490" y="6411913"/>
                </a:cubicBezTo>
                <a:cubicBezTo>
                  <a:pt x="6076950" y="6410325"/>
                  <a:pt x="6073775" y="6409690"/>
                  <a:pt x="6070600" y="6409373"/>
                </a:cubicBezTo>
                <a:cubicBezTo>
                  <a:pt x="6076950" y="6404293"/>
                  <a:pt x="6084570" y="6400800"/>
                  <a:pt x="6092825" y="6399213"/>
                </a:cubicBezTo>
                <a:close/>
                <a:moveTo>
                  <a:pt x="6100763" y="6367463"/>
                </a:moveTo>
                <a:lnTo>
                  <a:pt x="6102350" y="6367463"/>
                </a:lnTo>
                <a:lnTo>
                  <a:pt x="6105526" y="6367463"/>
                </a:lnTo>
                <a:lnTo>
                  <a:pt x="6105526" y="6381750"/>
                </a:lnTo>
                <a:lnTo>
                  <a:pt x="6119813" y="6381750"/>
                </a:lnTo>
                <a:lnTo>
                  <a:pt x="6119813" y="6388101"/>
                </a:lnTo>
                <a:lnTo>
                  <a:pt x="6105526" y="6388101"/>
                </a:lnTo>
                <a:lnTo>
                  <a:pt x="6105526" y="6400801"/>
                </a:lnTo>
                <a:lnTo>
                  <a:pt x="6102350" y="6400801"/>
                </a:lnTo>
                <a:lnTo>
                  <a:pt x="6100763" y="6400801"/>
                </a:lnTo>
                <a:lnTo>
                  <a:pt x="6100763" y="6388101"/>
                </a:lnTo>
                <a:lnTo>
                  <a:pt x="6086475" y="6388101"/>
                </a:lnTo>
                <a:lnTo>
                  <a:pt x="6086475" y="6381750"/>
                </a:lnTo>
                <a:lnTo>
                  <a:pt x="6100763" y="6381750"/>
                </a:lnTo>
                <a:close/>
                <a:moveTo>
                  <a:pt x="6093640" y="6361113"/>
                </a:moveTo>
                <a:cubicBezTo>
                  <a:pt x="6093640" y="6374422"/>
                  <a:pt x="6093640" y="6374422"/>
                  <a:pt x="6093640" y="6374422"/>
                </a:cubicBezTo>
                <a:cubicBezTo>
                  <a:pt x="6080329" y="6374422"/>
                  <a:pt x="6080329" y="6374422"/>
                  <a:pt x="6080329" y="6374422"/>
                </a:cubicBezTo>
                <a:cubicBezTo>
                  <a:pt x="6080329" y="6394385"/>
                  <a:pt x="6080329" y="6394385"/>
                  <a:pt x="6080329" y="6394385"/>
                </a:cubicBezTo>
                <a:cubicBezTo>
                  <a:pt x="6071457" y="6398187"/>
                  <a:pt x="6063216" y="6403891"/>
                  <a:pt x="6057511" y="6410862"/>
                </a:cubicBezTo>
                <a:cubicBezTo>
                  <a:pt x="6049906" y="6413397"/>
                  <a:pt x="6046736" y="6419734"/>
                  <a:pt x="6046736" y="6425755"/>
                </a:cubicBezTo>
                <a:cubicBezTo>
                  <a:pt x="6046736" y="6447302"/>
                  <a:pt x="6046736" y="6447302"/>
                  <a:pt x="6046736" y="6447302"/>
                </a:cubicBezTo>
                <a:cubicBezTo>
                  <a:pt x="6023285" y="6447302"/>
                  <a:pt x="6023285" y="6447302"/>
                  <a:pt x="6023285" y="6447302"/>
                </a:cubicBezTo>
                <a:cubicBezTo>
                  <a:pt x="6022334" y="6450787"/>
                  <a:pt x="6022334" y="6450787"/>
                  <a:pt x="6022334" y="6450787"/>
                </a:cubicBezTo>
                <a:cubicBezTo>
                  <a:pt x="6019482" y="6459343"/>
                  <a:pt x="6018215" y="6468849"/>
                  <a:pt x="6018215" y="6478989"/>
                </a:cubicBezTo>
                <a:cubicBezTo>
                  <a:pt x="6018215" y="6510993"/>
                  <a:pt x="6029940" y="6548383"/>
                  <a:pt x="6041349" y="6577535"/>
                </a:cubicBezTo>
                <a:cubicBezTo>
                  <a:pt x="6059096" y="6621580"/>
                  <a:pt x="6082231" y="6661506"/>
                  <a:pt x="6094273" y="6674814"/>
                </a:cubicBezTo>
                <a:cubicBezTo>
                  <a:pt x="6097126" y="6677666"/>
                  <a:pt x="6099344" y="6680201"/>
                  <a:pt x="6103147" y="6680201"/>
                </a:cubicBezTo>
                <a:cubicBezTo>
                  <a:pt x="6103464" y="6680201"/>
                  <a:pt x="6103464" y="6680201"/>
                  <a:pt x="6103464" y="6680201"/>
                </a:cubicBezTo>
                <a:cubicBezTo>
                  <a:pt x="6103781" y="6680201"/>
                  <a:pt x="6103781" y="6680201"/>
                  <a:pt x="6103781" y="6680201"/>
                </a:cubicBezTo>
                <a:cubicBezTo>
                  <a:pt x="6107584" y="6680201"/>
                  <a:pt x="6110119" y="6677666"/>
                  <a:pt x="6112971" y="6674814"/>
                </a:cubicBezTo>
                <a:cubicBezTo>
                  <a:pt x="6125331" y="6661506"/>
                  <a:pt x="6148466" y="6621580"/>
                  <a:pt x="6166213" y="6577535"/>
                </a:cubicBezTo>
                <a:cubicBezTo>
                  <a:pt x="6177938" y="6548383"/>
                  <a:pt x="6189664" y="6510993"/>
                  <a:pt x="6189664" y="6478989"/>
                </a:cubicBezTo>
                <a:cubicBezTo>
                  <a:pt x="6189664" y="6468849"/>
                  <a:pt x="6188397" y="6459343"/>
                  <a:pt x="6185544" y="6450787"/>
                </a:cubicBezTo>
                <a:cubicBezTo>
                  <a:pt x="6184594" y="6447302"/>
                  <a:pt x="6184594" y="6447302"/>
                  <a:pt x="6184594" y="6447302"/>
                </a:cubicBezTo>
                <a:cubicBezTo>
                  <a:pt x="6160825" y="6447302"/>
                  <a:pt x="6160825" y="6447302"/>
                  <a:pt x="6160825" y="6447302"/>
                </a:cubicBezTo>
                <a:cubicBezTo>
                  <a:pt x="6160825" y="6425755"/>
                  <a:pt x="6160825" y="6425755"/>
                  <a:pt x="6160825" y="6425755"/>
                </a:cubicBezTo>
                <a:cubicBezTo>
                  <a:pt x="6160825" y="6419734"/>
                  <a:pt x="6157973" y="6413397"/>
                  <a:pt x="6149733" y="6410862"/>
                </a:cubicBezTo>
                <a:cubicBezTo>
                  <a:pt x="6144029" y="6403891"/>
                  <a:pt x="6136106" y="6398187"/>
                  <a:pt x="6127232" y="6394385"/>
                </a:cubicBezTo>
                <a:cubicBezTo>
                  <a:pt x="6127232" y="6374422"/>
                  <a:pt x="6127232" y="6374422"/>
                  <a:pt x="6127232" y="6374422"/>
                </a:cubicBezTo>
                <a:cubicBezTo>
                  <a:pt x="6113605" y="6374422"/>
                  <a:pt x="6113605" y="6374422"/>
                  <a:pt x="6113605" y="6374422"/>
                </a:cubicBezTo>
                <a:cubicBezTo>
                  <a:pt x="6113605" y="6361113"/>
                  <a:pt x="6113605" y="6361113"/>
                  <a:pt x="6113605" y="6361113"/>
                </a:cubicBezTo>
                <a:cubicBezTo>
                  <a:pt x="6103464" y="6361113"/>
                  <a:pt x="6103464" y="6361113"/>
                  <a:pt x="6103464" y="6361113"/>
                </a:cubicBezTo>
                <a:cubicBezTo>
                  <a:pt x="6093640" y="6361113"/>
                  <a:pt x="6093640" y="6361113"/>
                  <a:pt x="6093640" y="6361113"/>
                </a:cubicBezTo>
                <a:close/>
                <a:moveTo>
                  <a:pt x="0" y="0"/>
                </a:moveTo>
                <a:lnTo>
                  <a:pt x="12193200" y="0"/>
                </a:lnTo>
                <a:lnTo>
                  <a:pt x="12193200" y="6858000"/>
                </a:lnTo>
                <a:lnTo>
                  <a:pt x="0" y="6858000"/>
                </a:lnTo>
                <a:close/>
              </a:path>
            </a:pathLst>
          </a:custGeom>
        </p:spPr>
        <p:txBody>
          <a:bodyPr wrap="square">
            <a:noAutofit/>
          </a:bodyPr>
          <a:lstStyle>
            <a:lvl1pPr marL="0" indent="0">
              <a:buNone/>
              <a:defRPr/>
            </a:lvl1pPr>
          </a:lstStyle>
          <a:p>
            <a:r>
              <a:rPr lang="nl-NL" dirty="0"/>
              <a:t>[Afbeelding]</a:t>
            </a:r>
          </a:p>
        </p:txBody>
      </p:sp>
      <p:sp>
        <p:nvSpPr>
          <p:cNvPr id="3" name="Text Placeholder 2 (PHJU)"/>
          <p:cNvSpPr>
            <a:spLocks noGrp="1" noSelect="1"/>
          </p:cNvSpPr>
          <p:nvPr>
            <p:ph type="body" idx="1000" hasCustomPrompt="1"/>
          </p:nvPr>
        </p:nvSpPr>
        <p:spPr>
          <a:xfrm>
            <a:off x="6355800" y="3160800"/>
            <a:ext cx="2583900" cy="344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43000" indent="-243000" algn="ctr" defTabSz="816458" rtl="0" eaLnBrk="1" latinLnBrk="0" hangingPunct="1">
              <a:spcBef>
                <a:spcPts val="675"/>
              </a:spcBef>
              <a:buFont typeface="Arial" pitchFamily="34" charset="0"/>
              <a:buNone/>
              <a:defRPr/>
            </a:lvl1pPr>
          </a:lstStyle>
          <a:p>
            <a:pPr algn="ctr"/>
            <a:r>
              <a:rPr lang="nl-NL"/>
              <a:t> </a:t>
            </a:r>
          </a:p>
        </p:txBody>
      </p:sp>
      <p:sp>
        <p:nvSpPr>
          <p:cNvPr id="6" name="Tijdelijke aanduiding voor tekst 5 (JU-Free)"/>
          <p:cNvSpPr>
            <a:spLocks noGrp="1"/>
          </p:cNvSpPr>
          <p:nvPr>
            <p:ph type="body" sz="quarter" idx="11" hasCustomPrompt="1"/>
          </p:nvPr>
        </p:nvSpPr>
        <p:spPr>
          <a:xfrm>
            <a:off x="6488907" y="3860614"/>
            <a:ext cx="2322910" cy="2232025"/>
          </a:xfrm>
        </p:spPr>
        <p:txBody>
          <a:bodyPr/>
          <a:lstStyle>
            <a:lvl1pPr marL="0" indent="0">
              <a:lnSpc>
                <a:spcPct val="85000"/>
              </a:lnSpc>
              <a:spcBef>
                <a:spcPts val="0"/>
              </a:spcBef>
              <a:buNone/>
              <a:defRPr sz="2250" b="1" baseline="0">
                <a:solidFill>
                  <a:schemeClr val="accent1"/>
                </a:solidFill>
                <a:latin typeface="+mn-lt"/>
              </a:defRPr>
            </a:lvl1pPr>
            <a:lvl2pPr marL="0" indent="0">
              <a:spcBef>
                <a:spcPts val="1800"/>
              </a:spcBef>
              <a:buNone/>
              <a:defRPr sz="1050"/>
            </a:lvl2pPr>
            <a:lvl3pPr marL="0" indent="0">
              <a:spcBef>
                <a:spcPts val="0"/>
              </a:spcBef>
              <a:buFont typeface="Arial" panose="020B0604020202020204" pitchFamily="34" charset="0"/>
              <a:buNone/>
              <a:defRPr sz="1050"/>
            </a:lvl3pPr>
            <a:lvl4pPr marL="0" indent="0">
              <a:spcBef>
                <a:spcPts val="0"/>
              </a:spcBef>
              <a:buFont typeface="Arial" panose="020B0604020202020204" pitchFamily="34" charset="0"/>
              <a:buNone/>
              <a:defRPr sz="1050"/>
            </a:lvl4pPr>
            <a:lvl5pPr marL="0" indent="0">
              <a:spcBef>
                <a:spcPts val="0"/>
              </a:spcBef>
              <a:buFont typeface="Arial" panose="020B0604020202020204" pitchFamily="34" charset="0"/>
              <a:buNone/>
              <a:defRPr sz="1050"/>
            </a:lvl5pPr>
            <a:lvl6pPr marL="0" indent="0">
              <a:spcBef>
                <a:spcPts val="0"/>
              </a:spcBef>
              <a:buFont typeface="Arial" panose="020B0604020202020204" pitchFamily="34" charset="0"/>
              <a:buNone/>
              <a:defRPr sz="1050"/>
            </a:lvl6pPr>
            <a:lvl7pPr marL="0" indent="0">
              <a:spcBef>
                <a:spcPts val="0"/>
              </a:spcBef>
              <a:buFont typeface="Arial" panose="020B0604020202020204" pitchFamily="34" charset="0"/>
              <a:buNone/>
              <a:defRPr sz="1050"/>
            </a:lvl7pPr>
            <a:lvl8pPr marL="0" indent="0">
              <a:spcBef>
                <a:spcPts val="0"/>
              </a:spcBef>
              <a:buFont typeface="Arial" panose="020B0604020202020204" pitchFamily="34" charset="0"/>
              <a:buNone/>
              <a:defRPr sz="1050"/>
            </a:lvl8pPr>
            <a:lvl9pPr marL="0" indent="0">
              <a:spcBef>
                <a:spcPts val="0"/>
              </a:spcBef>
              <a:buFont typeface="Arial" panose="020B0604020202020204" pitchFamily="34" charset="0"/>
              <a:buNone/>
              <a:defRPr sz="1050"/>
            </a:lvl9pPr>
          </a:lstStyle>
          <a:p>
            <a:pPr lvl="0"/>
            <a:r>
              <a:rPr lang="nl-NL" dirty="0"/>
              <a:t>[Kop]</a:t>
            </a:r>
          </a:p>
          <a:p>
            <a:pPr lvl="0"/>
            <a:r>
              <a:rPr lang="nl-NL" dirty="0"/>
              <a:t>JU-LEVEL1=Kop</a:t>
            </a:r>
          </a:p>
          <a:p>
            <a:pPr lvl="1"/>
            <a:r>
              <a:rPr lang="nl-NL" dirty="0"/>
              <a:t>JU-LEVEL2=Basistekst</a:t>
            </a:r>
          </a:p>
        </p:txBody>
      </p:sp>
      <p:sp>
        <p:nvSpPr>
          <p:cNvPr id="2" name="Rechthoek: afgeronde hoeken 1">
            <a:extLst>
              <a:ext uri="{FF2B5EF4-FFF2-40B4-BE49-F238E27FC236}">
                <a16:creationId xmlns:a16="http://schemas.microsoft.com/office/drawing/2014/main" id="{658BE619-73D5-4A0A-9AB2-3E869478FB4B}"/>
              </a:ext>
            </a:extLst>
          </p:cNvPr>
          <p:cNvSpPr>
            <a:spLocks noSelect="1"/>
          </p:cNvSpPr>
          <p:nvPr/>
        </p:nvSpPr>
        <p:spPr>
          <a:xfrm>
            <a:off x="-1800708" y="0"/>
            <a:ext cx="1512168" cy="2528900"/>
          </a:xfrm>
          <a:prstGeom prst="roundRect">
            <a:avLst/>
          </a:prstGeom>
          <a:ln/>
        </p:spPr>
        <p:style>
          <a:lnRef idx="2">
            <a:schemeClr val="accent1"/>
          </a:lnRef>
          <a:fillRef idx="1">
            <a:schemeClr val="lt1"/>
          </a:fillRef>
          <a:effectRef idx="0">
            <a:schemeClr val="accent1"/>
          </a:effectRef>
          <a:fontRef idx="minor">
            <a:schemeClr val="dk1"/>
          </a:fontRef>
        </p:style>
        <p:txBody>
          <a:bodyPr lIns="27000" tIns="27000" rIns="27000" bIns="27000" rtlCol="0" anchor="t" anchorCtr="0"/>
          <a:lstStyle/>
          <a:p>
            <a:pPr algn="l"/>
            <a:r>
              <a:rPr lang="nl-NL" sz="75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750" noProof="0"/>
          </a:p>
        </p:txBody>
      </p:sp>
    </p:spTree>
    <p:extLst>
      <p:ext uri="{BB962C8B-B14F-4D97-AF65-F5344CB8AC3E}">
        <p14:creationId xmlns:p14="http://schemas.microsoft.com/office/powerpoint/2010/main" val="679259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Afbeelding rood vlak">
    <p:spTree>
      <p:nvGrpSpPr>
        <p:cNvPr id="1" name=""/>
        <p:cNvGrpSpPr/>
        <p:nvPr/>
      </p:nvGrpSpPr>
      <p:grpSpPr>
        <a:xfrm>
          <a:off x="0" y="0"/>
          <a:ext cx="0" cy="0"/>
          <a:chOff x="0" y="0"/>
          <a:chExt cx="0" cy="0"/>
        </a:xfrm>
      </p:grpSpPr>
      <p:sp>
        <p:nvSpPr>
          <p:cNvPr id="145" name="Vrije vorm: vorm 144">
            <a:extLst>
              <a:ext uri="{FF2B5EF4-FFF2-40B4-BE49-F238E27FC236}">
                <a16:creationId xmlns:a16="http://schemas.microsoft.com/office/drawing/2014/main" id="{754E9131-9796-4B0B-A865-083D147B392E}"/>
              </a:ext>
            </a:extLst>
          </p:cNvPr>
          <p:cNvSpPr>
            <a:spLocks noSelect="1"/>
          </p:cNvSpPr>
          <p:nvPr/>
        </p:nvSpPr>
        <p:spPr bwMode="auto">
          <a:xfrm>
            <a:off x="3433763" y="6502400"/>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FFFFFF"/>
          </a:solidFill>
          <a:ln w="9525">
            <a:solidFill>
              <a:srgbClr val="FFFFFF"/>
            </a:solidFill>
          </a:ln>
        </p:spPr>
        <p:txBody>
          <a:bodyPr vert="horz" wrap="square" lIns="68580" tIns="34290" rIns="68580" bIns="34290" numCol="1" anchor="t" anchorCtr="0" compatLnSpc="1">
            <a:prstTxWarp prst="textNoShape">
              <a:avLst/>
            </a:prstTxWarp>
            <a:noAutofit/>
          </a:bodyPr>
          <a:lstStyle/>
          <a:p>
            <a:endParaRPr lang="nl-NL" sz="1350"/>
          </a:p>
        </p:txBody>
      </p:sp>
      <p:sp>
        <p:nvSpPr>
          <p:cNvPr id="146" name="Vrije vorm: vorm 145">
            <a:extLst>
              <a:ext uri="{FF2B5EF4-FFF2-40B4-BE49-F238E27FC236}">
                <a16:creationId xmlns:a16="http://schemas.microsoft.com/office/drawing/2014/main" id="{B997C24F-7213-4041-B645-BD0D1D2A27A7}"/>
              </a:ext>
            </a:extLst>
          </p:cNvPr>
          <p:cNvSpPr>
            <a:spLocks noSelect="1"/>
          </p:cNvSpPr>
          <p:nvPr/>
        </p:nvSpPr>
        <p:spPr bwMode="auto">
          <a:xfrm>
            <a:off x="4474597" y="6362701"/>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FFFFFF"/>
          </a:solidFill>
          <a:ln w="9525">
            <a:solidFill>
              <a:srgbClr val="FFFFFF"/>
            </a:solidFill>
            <a:round/>
            <a:headEnd/>
            <a:tailEnd/>
          </a:ln>
        </p:spPr>
        <p:txBody>
          <a:bodyPr vert="horz" wrap="square" lIns="68580" tIns="34290" rIns="68580" bIns="34290" numCol="1" anchor="t" anchorCtr="0" compatLnSpc="1">
            <a:prstTxWarp prst="textNoShape">
              <a:avLst/>
            </a:prstTxWarp>
            <a:noAutofit/>
          </a:bodyPr>
          <a:lstStyle/>
          <a:p>
            <a:endParaRPr lang="nl-NL" sz="1350"/>
          </a:p>
        </p:txBody>
      </p:sp>
      <p:sp>
        <p:nvSpPr>
          <p:cNvPr id="118" name="Placeholder">
            <a:extLst>
              <a:ext uri="{FF2B5EF4-FFF2-40B4-BE49-F238E27FC236}">
                <a16:creationId xmlns:a16="http://schemas.microsoft.com/office/drawing/2014/main" id="{620FC3B0-4963-4F3B-89E4-07835CB27B52}"/>
              </a:ext>
            </a:extLst>
          </p:cNvPr>
          <p:cNvSpPr>
            <a:spLocks noGrp="1" noSelect="1"/>
          </p:cNvSpPr>
          <p:nvPr>
            <p:ph type="pic" sz="quarter" idx="10" hasCustomPrompt="1"/>
          </p:nvPr>
        </p:nvSpPr>
        <p:spPr>
          <a:xfrm>
            <a:off x="0" y="0"/>
            <a:ext cx="9144900" cy="6858000"/>
          </a:xfrm>
          <a:custGeom>
            <a:avLst/>
            <a:gdLst>
              <a:gd name="connsiteX0" fmla="*/ 6145743 w 12193200"/>
              <a:gd name="connsiteY0" fmla="*/ 6690331 h 6858000"/>
              <a:gd name="connsiteX1" fmla="*/ 6144231 w 12193200"/>
              <a:gd name="connsiteY1" fmla="*/ 6693960 h 6858000"/>
              <a:gd name="connsiteX2" fmla="*/ 6148162 w 12193200"/>
              <a:gd name="connsiteY2" fmla="*/ 6695471 h 6858000"/>
              <a:gd name="connsiteX3" fmla="*/ 6149371 w 12193200"/>
              <a:gd name="connsiteY3" fmla="*/ 6691843 h 6858000"/>
              <a:gd name="connsiteX4" fmla="*/ 6145743 w 12193200"/>
              <a:gd name="connsiteY4" fmla="*/ 6690331 h 6858000"/>
              <a:gd name="connsiteX5" fmla="*/ 6088065 w 12193200"/>
              <a:gd name="connsiteY5" fmla="*/ 6686551 h 6858000"/>
              <a:gd name="connsiteX6" fmla="*/ 6088065 w 12193200"/>
              <a:gd name="connsiteY6" fmla="*/ 6688139 h 6858000"/>
              <a:gd name="connsiteX7" fmla="*/ 6089652 w 12193200"/>
              <a:gd name="connsiteY7" fmla="*/ 6689726 h 6858000"/>
              <a:gd name="connsiteX8" fmla="*/ 6086477 w 12193200"/>
              <a:gd name="connsiteY8" fmla="*/ 6710364 h 6858000"/>
              <a:gd name="connsiteX9" fmla="*/ 6084889 w 12193200"/>
              <a:gd name="connsiteY9" fmla="*/ 6711952 h 6858000"/>
              <a:gd name="connsiteX10" fmla="*/ 6084889 w 12193200"/>
              <a:gd name="connsiteY10" fmla="*/ 6713539 h 6858000"/>
              <a:gd name="connsiteX11" fmla="*/ 6092827 w 12193200"/>
              <a:gd name="connsiteY11" fmla="*/ 6713539 h 6858000"/>
              <a:gd name="connsiteX12" fmla="*/ 6092827 w 12193200"/>
              <a:gd name="connsiteY12" fmla="*/ 6711952 h 6858000"/>
              <a:gd name="connsiteX13" fmla="*/ 6091239 w 12193200"/>
              <a:gd name="connsiteY13" fmla="*/ 6710364 h 6858000"/>
              <a:gd name="connsiteX14" fmla="*/ 6092827 w 12193200"/>
              <a:gd name="connsiteY14" fmla="*/ 6696076 h 6858000"/>
              <a:gd name="connsiteX15" fmla="*/ 6107114 w 12193200"/>
              <a:gd name="connsiteY15" fmla="*/ 6713539 h 6858000"/>
              <a:gd name="connsiteX16" fmla="*/ 6110289 w 12193200"/>
              <a:gd name="connsiteY16" fmla="*/ 6713539 h 6858000"/>
              <a:gd name="connsiteX17" fmla="*/ 6108702 w 12193200"/>
              <a:gd name="connsiteY17" fmla="*/ 6691314 h 6858000"/>
              <a:gd name="connsiteX18" fmla="*/ 6108702 w 12193200"/>
              <a:gd name="connsiteY18" fmla="*/ 6689726 h 6858000"/>
              <a:gd name="connsiteX19" fmla="*/ 6108702 w 12193200"/>
              <a:gd name="connsiteY19" fmla="*/ 6688139 h 6858000"/>
              <a:gd name="connsiteX20" fmla="*/ 6103939 w 12193200"/>
              <a:gd name="connsiteY20" fmla="*/ 6688139 h 6858000"/>
              <a:gd name="connsiteX21" fmla="*/ 6103939 w 12193200"/>
              <a:gd name="connsiteY21" fmla="*/ 6689726 h 6858000"/>
              <a:gd name="connsiteX22" fmla="*/ 6105527 w 12193200"/>
              <a:gd name="connsiteY22" fmla="*/ 6691314 h 6858000"/>
              <a:gd name="connsiteX23" fmla="*/ 6107114 w 12193200"/>
              <a:gd name="connsiteY23" fmla="*/ 6705602 h 6858000"/>
              <a:gd name="connsiteX24" fmla="*/ 6092827 w 12193200"/>
              <a:gd name="connsiteY24" fmla="*/ 6688139 h 6858000"/>
              <a:gd name="connsiteX25" fmla="*/ 6132983 w 12193200"/>
              <a:gd name="connsiteY25" fmla="*/ 6684963 h 6858000"/>
              <a:gd name="connsiteX26" fmla="*/ 6126164 w 12193200"/>
              <a:gd name="connsiteY26" fmla="*/ 6685916 h 6858000"/>
              <a:gd name="connsiteX27" fmla="*/ 6115123 w 12193200"/>
              <a:gd name="connsiteY27" fmla="*/ 6702426 h 6858000"/>
              <a:gd name="connsiteX28" fmla="*/ 6132009 w 12193200"/>
              <a:gd name="connsiteY28" fmla="*/ 6711951 h 6858000"/>
              <a:gd name="connsiteX29" fmla="*/ 6140451 w 12193200"/>
              <a:gd name="connsiteY29" fmla="*/ 6706553 h 6858000"/>
              <a:gd name="connsiteX30" fmla="*/ 6138503 w 12193200"/>
              <a:gd name="connsiteY30" fmla="*/ 6700838 h 6858000"/>
              <a:gd name="connsiteX31" fmla="*/ 6137854 w 12193200"/>
              <a:gd name="connsiteY31" fmla="*/ 6700838 h 6858000"/>
              <a:gd name="connsiteX32" fmla="*/ 6131359 w 12193200"/>
              <a:gd name="connsiteY32" fmla="*/ 6708776 h 6858000"/>
              <a:gd name="connsiteX33" fmla="*/ 6121293 w 12193200"/>
              <a:gd name="connsiteY33" fmla="*/ 6701473 h 6858000"/>
              <a:gd name="connsiteX34" fmla="*/ 6133957 w 12193200"/>
              <a:gd name="connsiteY34" fmla="*/ 6698616 h 6858000"/>
              <a:gd name="connsiteX35" fmla="*/ 6135256 w 12193200"/>
              <a:gd name="connsiteY35" fmla="*/ 6699568 h 6858000"/>
              <a:gd name="connsiteX36" fmla="*/ 6136555 w 12193200"/>
              <a:gd name="connsiteY36" fmla="*/ 6699251 h 6858000"/>
              <a:gd name="connsiteX37" fmla="*/ 6134931 w 12193200"/>
              <a:gd name="connsiteY37" fmla="*/ 6693536 h 6858000"/>
              <a:gd name="connsiteX38" fmla="*/ 6133632 w 12193200"/>
              <a:gd name="connsiteY38" fmla="*/ 6693853 h 6858000"/>
              <a:gd name="connsiteX39" fmla="*/ 6132658 w 12193200"/>
              <a:gd name="connsiteY39" fmla="*/ 6696076 h 6858000"/>
              <a:gd name="connsiteX40" fmla="*/ 6120319 w 12193200"/>
              <a:gd name="connsiteY40" fmla="*/ 6698616 h 6858000"/>
              <a:gd name="connsiteX41" fmla="*/ 6125514 w 12193200"/>
              <a:gd name="connsiteY41" fmla="*/ 6688773 h 6858000"/>
              <a:gd name="connsiteX42" fmla="*/ 6133307 w 12193200"/>
              <a:gd name="connsiteY42" fmla="*/ 6690996 h 6858000"/>
              <a:gd name="connsiteX43" fmla="*/ 6134282 w 12193200"/>
              <a:gd name="connsiteY43" fmla="*/ 6690361 h 6858000"/>
              <a:gd name="connsiteX44" fmla="*/ 6132983 w 12193200"/>
              <a:gd name="connsiteY44" fmla="*/ 6684963 h 6858000"/>
              <a:gd name="connsiteX45" fmla="*/ 6075364 w 12193200"/>
              <a:gd name="connsiteY45" fmla="*/ 6684963 h 6858000"/>
              <a:gd name="connsiteX46" fmla="*/ 6075364 w 12193200"/>
              <a:gd name="connsiteY46" fmla="*/ 6686551 h 6858000"/>
              <a:gd name="connsiteX47" fmla="*/ 6076952 w 12193200"/>
              <a:gd name="connsiteY47" fmla="*/ 6688138 h 6858000"/>
              <a:gd name="connsiteX48" fmla="*/ 6072189 w 12193200"/>
              <a:gd name="connsiteY48" fmla="*/ 6708776 h 6858000"/>
              <a:gd name="connsiteX49" fmla="*/ 6070602 w 12193200"/>
              <a:gd name="connsiteY49" fmla="*/ 6708776 h 6858000"/>
              <a:gd name="connsiteX50" fmla="*/ 6069014 w 12193200"/>
              <a:gd name="connsiteY50" fmla="*/ 6710364 h 6858000"/>
              <a:gd name="connsiteX51" fmla="*/ 6078540 w 12193200"/>
              <a:gd name="connsiteY51" fmla="*/ 6711951 h 6858000"/>
              <a:gd name="connsiteX52" fmla="*/ 6078540 w 12193200"/>
              <a:gd name="connsiteY52" fmla="*/ 6710364 h 6858000"/>
              <a:gd name="connsiteX53" fmla="*/ 6076952 w 12193200"/>
              <a:gd name="connsiteY53" fmla="*/ 6708776 h 6858000"/>
              <a:gd name="connsiteX54" fmla="*/ 6081715 w 12193200"/>
              <a:gd name="connsiteY54" fmla="*/ 6688138 h 6858000"/>
              <a:gd name="connsiteX55" fmla="*/ 6083303 w 12193200"/>
              <a:gd name="connsiteY55" fmla="*/ 6688138 h 6858000"/>
              <a:gd name="connsiteX56" fmla="*/ 6083303 w 12193200"/>
              <a:gd name="connsiteY56" fmla="*/ 6686551 h 6858000"/>
              <a:gd name="connsiteX57" fmla="*/ 6048378 w 12193200"/>
              <a:gd name="connsiteY57" fmla="*/ 6673851 h 6858000"/>
              <a:gd name="connsiteX58" fmla="*/ 6046790 w 12193200"/>
              <a:gd name="connsiteY58" fmla="*/ 6675439 h 6858000"/>
              <a:gd name="connsiteX59" fmla="*/ 6048378 w 12193200"/>
              <a:gd name="connsiteY59" fmla="*/ 6677026 h 6858000"/>
              <a:gd name="connsiteX60" fmla="*/ 6034089 w 12193200"/>
              <a:gd name="connsiteY60" fmla="*/ 6692901 h 6858000"/>
              <a:gd name="connsiteX61" fmla="*/ 6032502 w 12193200"/>
              <a:gd name="connsiteY61" fmla="*/ 6692901 h 6858000"/>
              <a:gd name="connsiteX62" fmla="*/ 6030914 w 12193200"/>
              <a:gd name="connsiteY62" fmla="*/ 6692901 h 6858000"/>
              <a:gd name="connsiteX63" fmla="*/ 6037264 w 12193200"/>
              <a:gd name="connsiteY63" fmla="*/ 6697664 h 6858000"/>
              <a:gd name="connsiteX64" fmla="*/ 6037264 w 12193200"/>
              <a:gd name="connsiteY64" fmla="*/ 6696076 h 6858000"/>
              <a:gd name="connsiteX65" fmla="*/ 6035677 w 12193200"/>
              <a:gd name="connsiteY65" fmla="*/ 6694489 h 6858000"/>
              <a:gd name="connsiteX66" fmla="*/ 6046790 w 12193200"/>
              <a:gd name="connsiteY66" fmla="*/ 6681789 h 6858000"/>
              <a:gd name="connsiteX67" fmla="*/ 6045202 w 12193200"/>
              <a:gd name="connsiteY67" fmla="*/ 6700839 h 6858000"/>
              <a:gd name="connsiteX68" fmla="*/ 6048378 w 12193200"/>
              <a:gd name="connsiteY68" fmla="*/ 6702426 h 6858000"/>
              <a:gd name="connsiteX69" fmla="*/ 6061077 w 12193200"/>
              <a:gd name="connsiteY69" fmla="*/ 6686551 h 6858000"/>
              <a:gd name="connsiteX70" fmla="*/ 6057902 w 12193200"/>
              <a:gd name="connsiteY70" fmla="*/ 6704014 h 6858000"/>
              <a:gd name="connsiteX71" fmla="*/ 6056315 w 12193200"/>
              <a:gd name="connsiteY71" fmla="*/ 6705601 h 6858000"/>
              <a:gd name="connsiteX72" fmla="*/ 6064252 w 12193200"/>
              <a:gd name="connsiteY72" fmla="*/ 6708776 h 6858000"/>
              <a:gd name="connsiteX73" fmla="*/ 6064252 w 12193200"/>
              <a:gd name="connsiteY73" fmla="*/ 6707189 h 6858000"/>
              <a:gd name="connsiteX74" fmla="*/ 6062665 w 12193200"/>
              <a:gd name="connsiteY74" fmla="*/ 6705601 h 6858000"/>
              <a:gd name="connsiteX75" fmla="*/ 6065840 w 12193200"/>
              <a:gd name="connsiteY75" fmla="*/ 6684964 h 6858000"/>
              <a:gd name="connsiteX76" fmla="*/ 6067427 w 12193200"/>
              <a:gd name="connsiteY76" fmla="*/ 6683376 h 6858000"/>
              <a:gd name="connsiteX77" fmla="*/ 6067427 w 12193200"/>
              <a:gd name="connsiteY77" fmla="*/ 6681789 h 6858000"/>
              <a:gd name="connsiteX78" fmla="*/ 6061077 w 12193200"/>
              <a:gd name="connsiteY78" fmla="*/ 6680201 h 6858000"/>
              <a:gd name="connsiteX79" fmla="*/ 6051552 w 12193200"/>
              <a:gd name="connsiteY79" fmla="*/ 6691314 h 6858000"/>
              <a:gd name="connsiteX80" fmla="*/ 6051552 w 12193200"/>
              <a:gd name="connsiteY80" fmla="*/ 6675439 h 6858000"/>
              <a:gd name="connsiteX81" fmla="*/ 6025635 w 12193200"/>
              <a:gd name="connsiteY81" fmla="*/ 6666270 h 6858000"/>
              <a:gd name="connsiteX82" fmla="*/ 6032350 w 12193200"/>
              <a:gd name="connsiteY82" fmla="*/ 6666548 h 6858000"/>
              <a:gd name="connsiteX83" fmla="*/ 6033006 w 12193200"/>
              <a:gd name="connsiteY83" fmla="*/ 6667183 h 6858000"/>
              <a:gd name="connsiteX84" fmla="*/ 6030385 w 12193200"/>
              <a:gd name="connsiteY84" fmla="*/ 6679566 h 6858000"/>
              <a:gd name="connsiteX85" fmla="*/ 6022850 w 12193200"/>
              <a:gd name="connsiteY85" fmla="*/ 6683376 h 6858000"/>
              <a:gd name="connsiteX86" fmla="*/ 6018919 w 12193200"/>
              <a:gd name="connsiteY86" fmla="*/ 6681789 h 6858000"/>
              <a:gd name="connsiteX87" fmla="*/ 6018592 w 12193200"/>
              <a:gd name="connsiteY87" fmla="*/ 6681471 h 6858000"/>
              <a:gd name="connsiteX88" fmla="*/ 6016627 w 12193200"/>
              <a:gd name="connsiteY88" fmla="*/ 6678296 h 6858000"/>
              <a:gd name="connsiteX89" fmla="*/ 6020885 w 12193200"/>
              <a:gd name="connsiteY89" fmla="*/ 6670041 h 6858000"/>
              <a:gd name="connsiteX90" fmla="*/ 6025635 w 12193200"/>
              <a:gd name="connsiteY90" fmla="*/ 6666270 h 6858000"/>
              <a:gd name="connsiteX91" fmla="*/ 6168820 w 12193200"/>
              <a:gd name="connsiteY91" fmla="*/ 6665913 h 6858000"/>
              <a:gd name="connsiteX92" fmla="*/ 6149976 w 12193200"/>
              <a:gd name="connsiteY92" fmla="*/ 6677555 h 6858000"/>
              <a:gd name="connsiteX93" fmla="*/ 6150275 w 12193200"/>
              <a:gd name="connsiteY93" fmla="*/ 6678813 h 6858000"/>
              <a:gd name="connsiteX94" fmla="*/ 6152369 w 12193200"/>
              <a:gd name="connsiteY94" fmla="*/ 6678813 h 6858000"/>
              <a:gd name="connsiteX95" fmla="*/ 6161342 w 12193200"/>
              <a:gd name="connsiteY95" fmla="*/ 6698006 h 6858000"/>
              <a:gd name="connsiteX96" fmla="*/ 6161043 w 12193200"/>
              <a:gd name="connsiteY96" fmla="*/ 6699580 h 6858000"/>
              <a:gd name="connsiteX97" fmla="*/ 6161641 w 12193200"/>
              <a:gd name="connsiteY97" fmla="*/ 6700838 h 6858000"/>
              <a:gd name="connsiteX98" fmla="*/ 6168221 w 12193200"/>
              <a:gd name="connsiteY98" fmla="*/ 6697063 h 6858000"/>
              <a:gd name="connsiteX99" fmla="*/ 6167623 w 12193200"/>
              <a:gd name="connsiteY99" fmla="*/ 6696433 h 6858000"/>
              <a:gd name="connsiteX100" fmla="*/ 6165829 w 12193200"/>
              <a:gd name="connsiteY100" fmla="*/ 6696119 h 6858000"/>
              <a:gd name="connsiteX101" fmla="*/ 6161342 w 12193200"/>
              <a:gd name="connsiteY101" fmla="*/ 6686050 h 6858000"/>
              <a:gd name="connsiteX102" fmla="*/ 6167623 w 12193200"/>
              <a:gd name="connsiteY102" fmla="*/ 6682589 h 6858000"/>
              <a:gd name="connsiteX103" fmla="*/ 6170614 w 12193200"/>
              <a:gd name="connsiteY103" fmla="*/ 6682589 h 6858000"/>
              <a:gd name="connsiteX104" fmla="*/ 6168221 w 12193200"/>
              <a:gd name="connsiteY104" fmla="*/ 6677555 h 6858000"/>
              <a:gd name="connsiteX105" fmla="*/ 6166427 w 12193200"/>
              <a:gd name="connsiteY105" fmla="*/ 6679757 h 6858000"/>
              <a:gd name="connsiteX106" fmla="*/ 6159847 w 12193200"/>
              <a:gd name="connsiteY106" fmla="*/ 6683533 h 6858000"/>
              <a:gd name="connsiteX107" fmla="*/ 6156556 w 12193200"/>
              <a:gd name="connsiteY107" fmla="*/ 6676296 h 6858000"/>
              <a:gd name="connsiteX108" fmla="*/ 6164034 w 12193200"/>
              <a:gd name="connsiteY108" fmla="*/ 6671891 h 6858000"/>
              <a:gd name="connsiteX109" fmla="*/ 6167025 w 12193200"/>
              <a:gd name="connsiteY109" fmla="*/ 6671262 h 6858000"/>
              <a:gd name="connsiteX110" fmla="*/ 6167324 w 12193200"/>
              <a:gd name="connsiteY110" fmla="*/ 6669060 h 6858000"/>
              <a:gd name="connsiteX111" fmla="*/ 6168820 w 12193200"/>
              <a:gd name="connsiteY111" fmla="*/ 6665913 h 6858000"/>
              <a:gd name="connsiteX112" fmla="*/ 6025672 w 12193200"/>
              <a:gd name="connsiteY112" fmla="*/ 6661465 h 6858000"/>
              <a:gd name="connsiteX113" fmla="*/ 6015944 w 12193200"/>
              <a:gd name="connsiteY113" fmla="*/ 6667428 h 6858000"/>
              <a:gd name="connsiteX114" fmla="*/ 6016571 w 12193200"/>
              <a:gd name="connsiteY114" fmla="*/ 6683746 h 6858000"/>
              <a:gd name="connsiteX115" fmla="*/ 6016885 w 12193200"/>
              <a:gd name="connsiteY115" fmla="*/ 6684060 h 6858000"/>
              <a:gd name="connsiteX116" fmla="*/ 6033517 w 12193200"/>
              <a:gd name="connsiteY116" fmla="*/ 6683746 h 6858000"/>
              <a:gd name="connsiteX117" fmla="*/ 6038538 w 12193200"/>
              <a:gd name="connsiteY117" fmla="*/ 6674018 h 6858000"/>
              <a:gd name="connsiteX118" fmla="*/ 6035714 w 12193200"/>
              <a:gd name="connsiteY118" fmla="*/ 6665231 h 6858000"/>
              <a:gd name="connsiteX119" fmla="*/ 6035400 w 12193200"/>
              <a:gd name="connsiteY119" fmla="*/ 6664603 h 6858000"/>
              <a:gd name="connsiteX120" fmla="*/ 6035087 w 12193200"/>
              <a:gd name="connsiteY120" fmla="*/ 6664289 h 6858000"/>
              <a:gd name="connsiteX121" fmla="*/ 6034773 w 12193200"/>
              <a:gd name="connsiteY121" fmla="*/ 6663976 h 6858000"/>
              <a:gd name="connsiteX122" fmla="*/ 6025672 w 12193200"/>
              <a:gd name="connsiteY122" fmla="*/ 6661465 h 6858000"/>
              <a:gd name="connsiteX123" fmla="*/ 6183041 w 12193200"/>
              <a:gd name="connsiteY123" fmla="*/ 6654801 h 6858000"/>
              <a:gd name="connsiteX124" fmla="*/ 6178167 w 12193200"/>
              <a:gd name="connsiteY124" fmla="*/ 6658970 h 6858000"/>
              <a:gd name="connsiteX125" fmla="*/ 6176034 w 12193200"/>
              <a:gd name="connsiteY125" fmla="*/ 6679175 h 6858000"/>
              <a:gd name="connsiteX126" fmla="*/ 6194619 w 12193200"/>
              <a:gd name="connsiteY126" fmla="*/ 6679175 h 6858000"/>
              <a:gd name="connsiteX127" fmla="*/ 6199189 w 12193200"/>
              <a:gd name="connsiteY127" fmla="*/ 6670195 h 6858000"/>
              <a:gd name="connsiteX128" fmla="*/ 6195533 w 12193200"/>
              <a:gd name="connsiteY128" fmla="*/ 6665705 h 6858000"/>
              <a:gd name="connsiteX129" fmla="*/ 6194619 w 12193200"/>
              <a:gd name="connsiteY129" fmla="*/ 6666347 h 6858000"/>
              <a:gd name="connsiteX130" fmla="*/ 6192791 w 12193200"/>
              <a:gd name="connsiteY130" fmla="*/ 6676609 h 6858000"/>
              <a:gd name="connsiteX131" fmla="*/ 6181213 w 12193200"/>
              <a:gd name="connsiteY131" fmla="*/ 6675327 h 6858000"/>
              <a:gd name="connsiteX132" fmla="*/ 6190354 w 12193200"/>
              <a:gd name="connsiteY132" fmla="*/ 6666026 h 6858000"/>
              <a:gd name="connsiteX133" fmla="*/ 6191877 w 12193200"/>
              <a:gd name="connsiteY133" fmla="*/ 6666347 h 6858000"/>
              <a:gd name="connsiteX134" fmla="*/ 6192791 w 12193200"/>
              <a:gd name="connsiteY134" fmla="*/ 6665385 h 6858000"/>
              <a:gd name="connsiteX135" fmla="*/ 6188830 w 12193200"/>
              <a:gd name="connsiteY135" fmla="*/ 6661215 h 6858000"/>
              <a:gd name="connsiteX136" fmla="*/ 6188221 w 12193200"/>
              <a:gd name="connsiteY136" fmla="*/ 6662178 h 6858000"/>
              <a:gd name="connsiteX137" fmla="*/ 6188221 w 12193200"/>
              <a:gd name="connsiteY137" fmla="*/ 6664743 h 6858000"/>
              <a:gd name="connsiteX138" fmla="*/ 6179081 w 12193200"/>
              <a:gd name="connsiteY138" fmla="*/ 6673082 h 6858000"/>
              <a:gd name="connsiteX139" fmla="*/ 6179081 w 12193200"/>
              <a:gd name="connsiteY139" fmla="*/ 6661857 h 6858000"/>
              <a:gd name="connsiteX140" fmla="*/ 6186393 w 12193200"/>
              <a:gd name="connsiteY140" fmla="*/ 6660253 h 6858000"/>
              <a:gd name="connsiteX141" fmla="*/ 6187002 w 12193200"/>
              <a:gd name="connsiteY141" fmla="*/ 6658970 h 6858000"/>
              <a:gd name="connsiteX142" fmla="*/ 6183041 w 12193200"/>
              <a:gd name="connsiteY142" fmla="*/ 6654801 h 6858000"/>
              <a:gd name="connsiteX143" fmla="*/ 6192092 w 12193200"/>
              <a:gd name="connsiteY143" fmla="*/ 6643688 h 6858000"/>
              <a:gd name="connsiteX144" fmla="*/ 6186489 w 12193200"/>
              <a:gd name="connsiteY144" fmla="*/ 6650991 h 6858000"/>
              <a:gd name="connsiteX145" fmla="*/ 6188046 w 12193200"/>
              <a:gd name="connsiteY145" fmla="*/ 6651943 h 6858000"/>
              <a:gd name="connsiteX146" fmla="*/ 6189602 w 12193200"/>
              <a:gd name="connsiteY146" fmla="*/ 6650991 h 6858000"/>
              <a:gd name="connsiteX147" fmla="*/ 6205477 w 12193200"/>
              <a:gd name="connsiteY147" fmla="*/ 6664326 h 6858000"/>
              <a:gd name="connsiteX148" fmla="*/ 6205166 w 12193200"/>
              <a:gd name="connsiteY148" fmla="*/ 6666231 h 6858000"/>
              <a:gd name="connsiteX149" fmla="*/ 6205788 w 12193200"/>
              <a:gd name="connsiteY149" fmla="*/ 6667501 h 6858000"/>
              <a:gd name="connsiteX150" fmla="*/ 6218239 w 12193200"/>
              <a:gd name="connsiteY150" fmla="*/ 6652896 h 6858000"/>
              <a:gd name="connsiteX151" fmla="*/ 6215438 w 12193200"/>
              <a:gd name="connsiteY151" fmla="*/ 6645911 h 6858000"/>
              <a:gd name="connsiteX152" fmla="*/ 6213881 w 12193200"/>
              <a:gd name="connsiteY152" fmla="*/ 6647816 h 6858000"/>
              <a:gd name="connsiteX153" fmla="*/ 6214193 w 12193200"/>
              <a:gd name="connsiteY153" fmla="*/ 6652261 h 6858000"/>
              <a:gd name="connsiteX154" fmla="*/ 6208901 w 12193200"/>
              <a:gd name="connsiteY154" fmla="*/ 6660199 h 6858000"/>
              <a:gd name="connsiteX155" fmla="*/ 6192715 w 12193200"/>
              <a:gd name="connsiteY155" fmla="*/ 6646546 h 6858000"/>
              <a:gd name="connsiteX156" fmla="*/ 6193337 w 12193200"/>
              <a:gd name="connsiteY156" fmla="*/ 6644641 h 6858000"/>
              <a:gd name="connsiteX157" fmla="*/ 6192092 w 12193200"/>
              <a:gd name="connsiteY157" fmla="*/ 6643688 h 6858000"/>
              <a:gd name="connsiteX158" fmla="*/ 6008688 w 12193200"/>
              <a:gd name="connsiteY158" fmla="*/ 6637338 h 6858000"/>
              <a:gd name="connsiteX159" fmla="*/ 6008688 w 12193200"/>
              <a:gd name="connsiteY159" fmla="*/ 6638926 h 6858000"/>
              <a:gd name="connsiteX160" fmla="*/ 5991226 w 12193200"/>
              <a:gd name="connsiteY160" fmla="*/ 6651626 h 6858000"/>
              <a:gd name="connsiteX161" fmla="*/ 5989638 w 12193200"/>
              <a:gd name="connsiteY161" fmla="*/ 6650038 h 6858000"/>
              <a:gd name="connsiteX162" fmla="*/ 5988051 w 12193200"/>
              <a:gd name="connsiteY162" fmla="*/ 6651626 h 6858000"/>
              <a:gd name="connsiteX163" fmla="*/ 5992813 w 12193200"/>
              <a:gd name="connsiteY163" fmla="*/ 6657976 h 6858000"/>
              <a:gd name="connsiteX164" fmla="*/ 5994401 w 12193200"/>
              <a:gd name="connsiteY164" fmla="*/ 6656389 h 6858000"/>
              <a:gd name="connsiteX165" fmla="*/ 5994401 w 12193200"/>
              <a:gd name="connsiteY165" fmla="*/ 6654801 h 6858000"/>
              <a:gd name="connsiteX166" fmla="*/ 6005513 w 12193200"/>
              <a:gd name="connsiteY166" fmla="*/ 6645276 h 6858000"/>
              <a:gd name="connsiteX167" fmla="*/ 6000751 w 12193200"/>
              <a:gd name="connsiteY167" fmla="*/ 6669089 h 6858000"/>
              <a:gd name="connsiteX168" fmla="*/ 6003926 w 12193200"/>
              <a:gd name="connsiteY168" fmla="*/ 6670676 h 6858000"/>
              <a:gd name="connsiteX169" fmla="*/ 6019801 w 12193200"/>
              <a:gd name="connsiteY169" fmla="*/ 6654801 h 6858000"/>
              <a:gd name="connsiteX170" fmla="*/ 6021389 w 12193200"/>
              <a:gd name="connsiteY170" fmla="*/ 6654801 h 6858000"/>
              <a:gd name="connsiteX171" fmla="*/ 6022976 w 12193200"/>
              <a:gd name="connsiteY171" fmla="*/ 6653213 h 6858000"/>
              <a:gd name="connsiteX172" fmla="*/ 6018213 w 12193200"/>
              <a:gd name="connsiteY172" fmla="*/ 6650038 h 6858000"/>
              <a:gd name="connsiteX173" fmla="*/ 6018213 w 12193200"/>
              <a:gd name="connsiteY173" fmla="*/ 6651626 h 6858000"/>
              <a:gd name="connsiteX174" fmla="*/ 6007101 w 12193200"/>
              <a:gd name="connsiteY174" fmla="*/ 6662739 h 6858000"/>
              <a:gd name="connsiteX175" fmla="*/ 6011863 w 12193200"/>
              <a:gd name="connsiteY175" fmla="*/ 6640513 h 6858000"/>
              <a:gd name="connsiteX176" fmla="*/ 5994618 w 12193200"/>
              <a:gd name="connsiteY176" fmla="*/ 6633181 h 6858000"/>
              <a:gd name="connsiteX177" fmla="*/ 5993535 w 12193200"/>
              <a:gd name="connsiteY177" fmla="*/ 6636810 h 6858000"/>
              <a:gd name="connsiteX178" fmla="*/ 5998226 w 12193200"/>
              <a:gd name="connsiteY178" fmla="*/ 6638321 h 6858000"/>
              <a:gd name="connsiteX179" fmla="*/ 6000031 w 12193200"/>
              <a:gd name="connsiteY179" fmla="*/ 6634693 h 6858000"/>
              <a:gd name="connsiteX180" fmla="*/ 5994618 w 12193200"/>
              <a:gd name="connsiteY180" fmla="*/ 6633181 h 6858000"/>
              <a:gd name="connsiteX181" fmla="*/ 6202364 w 12193200"/>
              <a:gd name="connsiteY181" fmla="*/ 6627813 h 6858000"/>
              <a:gd name="connsiteX182" fmla="*/ 6199189 w 12193200"/>
              <a:gd name="connsiteY182" fmla="*/ 6635751 h 6858000"/>
              <a:gd name="connsiteX183" fmla="*/ 6202364 w 12193200"/>
              <a:gd name="connsiteY183" fmla="*/ 6634163 h 6858000"/>
              <a:gd name="connsiteX184" fmla="*/ 6219827 w 12193200"/>
              <a:gd name="connsiteY184" fmla="*/ 6645276 h 6858000"/>
              <a:gd name="connsiteX185" fmla="*/ 6219827 w 12193200"/>
              <a:gd name="connsiteY185" fmla="*/ 6646864 h 6858000"/>
              <a:gd name="connsiteX186" fmla="*/ 6221415 w 12193200"/>
              <a:gd name="connsiteY186" fmla="*/ 6648451 h 6858000"/>
              <a:gd name="connsiteX187" fmla="*/ 6226177 w 12193200"/>
              <a:gd name="connsiteY187" fmla="*/ 6640514 h 6858000"/>
              <a:gd name="connsiteX188" fmla="*/ 6224590 w 12193200"/>
              <a:gd name="connsiteY188" fmla="*/ 6640514 h 6858000"/>
              <a:gd name="connsiteX189" fmla="*/ 6223002 w 12193200"/>
              <a:gd name="connsiteY189" fmla="*/ 6640514 h 6858000"/>
              <a:gd name="connsiteX190" fmla="*/ 6202364 w 12193200"/>
              <a:gd name="connsiteY190" fmla="*/ 6629401 h 6858000"/>
              <a:gd name="connsiteX191" fmla="*/ 6203952 w 12193200"/>
              <a:gd name="connsiteY191" fmla="*/ 6629401 h 6858000"/>
              <a:gd name="connsiteX192" fmla="*/ 5997576 w 12193200"/>
              <a:gd name="connsiteY192" fmla="*/ 6616701 h 6858000"/>
              <a:gd name="connsiteX193" fmla="*/ 5997576 w 12193200"/>
              <a:gd name="connsiteY193" fmla="*/ 6619876 h 6858000"/>
              <a:gd name="connsiteX194" fmla="*/ 5976938 w 12193200"/>
              <a:gd name="connsiteY194" fmla="*/ 6627814 h 6858000"/>
              <a:gd name="connsiteX195" fmla="*/ 5975351 w 12193200"/>
              <a:gd name="connsiteY195" fmla="*/ 6626226 h 6858000"/>
              <a:gd name="connsiteX196" fmla="*/ 5978526 w 12193200"/>
              <a:gd name="connsiteY196" fmla="*/ 6635751 h 6858000"/>
              <a:gd name="connsiteX197" fmla="*/ 5980114 w 12193200"/>
              <a:gd name="connsiteY197" fmla="*/ 6634164 h 6858000"/>
              <a:gd name="connsiteX198" fmla="*/ 5980114 w 12193200"/>
              <a:gd name="connsiteY198" fmla="*/ 6632576 h 6858000"/>
              <a:gd name="connsiteX199" fmla="*/ 5999164 w 12193200"/>
              <a:gd name="connsiteY199" fmla="*/ 6623051 h 6858000"/>
              <a:gd name="connsiteX200" fmla="*/ 6000751 w 12193200"/>
              <a:gd name="connsiteY200" fmla="*/ 6624639 h 6858000"/>
              <a:gd name="connsiteX201" fmla="*/ 6002339 w 12193200"/>
              <a:gd name="connsiteY201" fmla="*/ 6624639 h 6858000"/>
              <a:gd name="connsiteX202" fmla="*/ 6213159 w 12193200"/>
              <a:gd name="connsiteY202" fmla="*/ 6604001 h 6858000"/>
              <a:gd name="connsiteX203" fmla="*/ 6209984 w 12193200"/>
              <a:gd name="connsiteY203" fmla="*/ 6609903 h 6858000"/>
              <a:gd name="connsiteX204" fmla="*/ 6215064 w 12193200"/>
              <a:gd name="connsiteY204" fmla="*/ 6629902 h 6858000"/>
              <a:gd name="connsiteX205" fmla="*/ 6233797 w 12193200"/>
              <a:gd name="connsiteY205" fmla="*/ 6622361 h 6858000"/>
              <a:gd name="connsiteX206" fmla="*/ 6234750 w 12193200"/>
              <a:gd name="connsiteY206" fmla="*/ 6611214 h 6858000"/>
              <a:gd name="connsiteX207" fmla="*/ 6229670 w 12193200"/>
              <a:gd name="connsiteY207" fmla="*/ 6608919 h 6858000"/>
              <a:gd name="connsiteX208" fmla="*/ 6228717 w 12193200"/>
              <a:gd name="connsiteY208" fmla="*/ 6609903 h 6858000"/>
              <a:gd name="connsiteX209" fmla="*/ 6230940 w 12193200"/>
              <a:gd name="connsiteY209" fmla="*/ 6620066 h 6858000"/>
              <a:gd name="connsiteX210" fmla="*/ 6216969 w 12193200"/>
              <a:gd name="connsiteY210" fmla="*/ 6622689 h 6858000"/>
              <a:gd name="connsiteX211" fmla="*/ 6211889 w 12193200"/>
              <a:gd name="connsiteY211" fmla="*/ 6611870 h 6858000"/>
              <a:gd name="connsiteX212" fmla="*/ 6218239 w 12193200"/>
              <a:gd name="connsiteY212" fmla="*/ 6607608 h 6858000"/>
              <a:gd name="connsiteX213" fmla="*/ 6218557 w 12193200"/>
              <a:gd name="connsiteY213" fmla="*/ 6605968 h 6858000"/>
              <a:gd name="connsiteX214" fmla="*/ 6213159 w 12193200"/>
              <a:gd name="connsiteY214" fmla="*/ 6604001 h 6858000"/>
              <a:gd name="connsiteX215" fmla="*/ 6124575 w 12193200"/>
              <a:gd name="connsiteY215" fmla="*/ 6600826 h 6858000"/>
              <a:gd name="connsiteX216" fmla="*/ 6145213 w 12193200"/>
              <a:gd name="connsiteY216" fmla="*/ 6600826 h 6858000"/>
              <a:gd name="connsiteX217" fmla="*/ 6124575 w 12193200"/>
              <a:gd name="connsiteY217" fmla="*/ 6642101 h 6858000"/>
              <a:gd name="connsiteX218" fmla="*/ 6061075 w 12193200"/>
              <a:gd name="connsiteY218" fmla="*/ 6600826 h 6858000"/>
              <a:gd name="connsiteX219" fmla="*/ 6083301 w 12193200"/>
              <a:gd name="connsiteY219" fmla="*/ 6600826 h 6858000"/>
              <a:gd name="connsiteX220" fmla="*/ 6083301 w 12193200"/>
              <a:gd name="connsiteY220" fmla="*/ 6642101 h 6858000"/>
              <a:gd name="connsiteX221" fmla="*/ 6061075 w 12193200"/>
              <a:gd name="connsiteY221" fmla="*/ 6600826 h 6858000"/>
              <a:gd name="connsiteX222" fmla="*/ 5979346 w 12193200"/>
              <a:gd name="connsiteY222" fmla="*/ 6594512 h 6858000"/>
              <a:gd name="connsiteX223" fmla="*/ 5969403 w 12193200"/>
              <a:gd name="connsiteY223" fmla="*/ 6611528 h 6858000"/>
              <a:gd name="connsiteX224" fmla="*/ 5975037 w 12193200"/>
              <a:gd name="connsiteY224" fmla="*/ 6619876 h 6858000"/>
              <a:gd name="connsiteX225" fmla="*/ 5981004 w 12193200"/>
              <a:gd name="connsiteY225" fmla="*/ 6618592 h 6858000"/>
              <a:gd name="connsiteX226" fmla="*/ 5981004 w 12193200"/>
              <a:gd name="connsiteY226" fmla="*/ 6617629 h 6858000"/>
              <a:gd name="connsiteX227" fmla="*/ 5972386 w 12193200"/>
              <a:gd name="connsiteY227" fmla="*/ 6610886 h 6858000"/>
              <a:gd name="connsiteX228" fmla="*/ 5980009 w 12193200"/>
              <a:gd name="connsiteY228" fmla="*/ 6600933 h 6858000"/>
              <a:gd name="connsiteX229" fmla="*/ 5983324 w 12193200"/>
              <a:gd name="connsiteY229" fmla="*/ 6613455 h 6858000"/>
              <a:gd name="connsiteX230" fmla="*/ 5982330 w 12193200"/>
              <a:gd name="connsiteY230" fmla="*/ 6614739 h 6858000"/>
              <a:gd name="connsiteX231" fmla="*/ 5982992 w 12193200"/>
              <a:gd name="connsiteY231" fmla="*/ 6616023 h 6858000"/>
              <a:gd name="connsiteX232" fmla="*/ 5988959 w 12193200"/>
              <a:gd name="connsiteY232" fmla="*/ 6614418 h 6858000"/>
              <a:gd name="connsiteX233" fmla="*/ 5988296 w 12193200"/>
              <a:gd name="connsiteY233" fmla="*/ 6613134 h 6858000"/>
              <a:gd name="connsiteX234" fmla="*/ 5986307 w 12193200"/>
              <a:gd name="connsiteY234" fmla="*/ 6612171 h 6858000"/>
              <a:gd name="connsiteX235" fmla="*/ 5983324 w 12193200"/>
              <a:gd name="connsiteY235" fmla="*/ 6599970 h 6858000"/>
              <a:gd name="connsiteX236" fmla="*/ 5993268 w 12193200"/>
              <a:gd name="connsiteY236" fmla="*/ 6604786 h 6858000"/>
              <a:gd name="connsiteX237" fmla="*/ 5991279 w 12193200"/>
              <a:gd name="connsiteY237" fmla="*/ 6612492 h 6858000"/>
              <a:gd name="connsiteX238" fmla="*/ 5991942 w 12193200"/>
              <a:gd name="connsiteY238" fmla="*/ 6613455 h 6858000"/>
              <a:gd name="connsiteX239" fmla="*/ 5997577 w 12193200"/>
              <a:gd name="connsiteY239" fmla="*/ 6611850 h 6858000"/>
              <a:gd name="connsiteX240" fmla="*/ 5996583 w 12193200"/>
              <a:gd name="connsiteY240" fmla="*/ 6605749 h 6858000"/>
              <a:gd name="connsiteX241" fmla="*/ 5979346 w 12193200"/>
              <a:gd name="connsiteY241" fmla="*/ 6594512 h 6858000"/>
              <a:gd name="connsiteX242" fmla="*/ 6213477 w 12193200"/>
              <a:gd name="connsiteY242" fmla="*/ 6592888 h 6858000"/>
              <a:gd name="connsiteX243" fmla="*/ 6211889 w 12193200"/>
              <a:gd name="connsiteY243" fmla="*/ 6600826 h 6858000"/>
              <a:gd name="connsiteX244" fmla="*/ 6213477 w 12193200"/>
              <a:gd name="connsiteY244" fmla="*/ 6600826 h 6858000"/>
              <a:gd name="connsiteX245" fmla="*/ 6215064 w 12193200"/>
              <a:gd name="connsiteY245" fmla="*/ 6599238 h 6858000"/>
              <a:gd name="connsiteX246" fmla="*/ 6235702 w 12193200"/>
              <a:gd name="connsiteY246" fmla="*/ 6602413 h 6858000"/>
              <a:gd name="connsiteX247" fmla="*/ 6235702 w 12193200"/>
              <a:gd name="connsiteY247" fmla="*/ 6605588 h 6858000"/>
              <a:gd name="connsiteX248" fmla="*/ 6237290 w 12193200"/>
              <a:gd name="connsiteY248" fmla="*/ 6605588 h 6858000"/>
              <a:gd name="connsiteX249" fmla="*/ 6238877 w 12193200"/>
              <a:gd name="connsiteY249" fmla="*/ 6596063 h 6858000"/>
              <a:gd name="connsiteX250" fmla="*/ 6237290 w 12193200"/>
              <a:gd name="connsiteY250" fmla="*/ 6597651 h 6858000"/>
              <a:gd name="connsiteX251" fmla="*/ 6215064 w 12193200"/>
              <a:gd name="connsiteY251" fmla="*/ 6594476 h 6858000"/>
              <a:gd name="connsiteX252" fmla="*/ 6215064 w 12193200"/>
              <a:gd name="connsiteY252" fmla="*/ 6592888 h 6858000"/>
              <a:gd name="connsiteX253" fmla="*/ 4702533 w 12193200"/>
              <a:gd name="connsiteY253" fmla="*/ 6572250 h 6858000"/>
              <a:gd name="connsiteX254" fmla="*/ 4703764 w 12193200"/>
              <a:gd name="connsiteY254" fmla="*/ 6574543 h 6858000"/>
              <a:gd name="connsiteX255" fmla="*/ 4703764 w 12193200"/>
              <a:gd name="connsiteY255" fmla="*/ 6578474 h 6858000"/>
              <a:gd name="connsiteX256" fmla="*/ 4701300 w 12193200"/>
              <a:gd name="connsiteY256" fmla="*/ 6587647 h 6858000"/>
              <a:gd name="connsiteX257" fmla="*/ 4690519 w 12193200"/>
              <a:gd name="connsiteY257" fmla="*/ 6592888 h 6858000"/>
              <a:gd name="connsiteX258" fmla="*/ 4683126 w 12193200"/>
              <a:gd name="connsiteY258" fmla="*/ 6585026 h 6858000"/>
              <a:gd name="connsiteX259" fmla="*/ 4688671 w 12193200"/>
              <a:gd name="connsiteY259" fmla="*/ 6576509 h 6858000"/>
              <a:gd name="connsiteX260" fmla="*/ 4700376 w 12193200"/>
              <a:gd name="connsiteY260" fmla="*/ 6572905 h 6858000"/>
              <a:gd name="connsiteX261" fmla="*/ 4701916 w 12193200"/>
              <a:gd name="connsiteY261" fmla="*/ 6572578 h 6858000"/>
              <a:gd name="connsiteX262" fmla="*/ 4702533 w 12193200"/>
              <a:gd name="connsiteY262" fmla="*/ 6572250 h 6858000"/>
              <a:gd name="connsiteX263" fmla="*/ 5969299 w 12193200"/>
              <a:gd name="connsiteY263" fmla="*/ 6570663 h 6858000"/>
              <a:gd name="connsiteX264" fmla="*/ 5988051 w 12193200"/>
              <a:gd name="connsiteY264" fmla="*/ 6571313 h 6858000"/>
              <a:gd name="connsiteX265" fmla="*/ 5987456 w 12193200"/>
              <a:gd name="connsiteY265" fmla="*/ 6577158 h 6858000"/>
              <a:gd name="connsiteX266" fmla="*/ 5979717 w 12193200"/>
              <a:gd name="connsiteY266" fmla="*/ 6584627 h 6858000"/>
              <a:gd name="connsiteX267" fmla="*/ 5969299 w 12193200"/>
              <a:gd name="connsiteY267" fmla="*/ 6575859 h 6858000"/>
              <a:gd name="connsiteX268" fmla="*/ 5969299 w 12193200"/>
              <a:gd name="connsiteY268" fmla="*/ 6570663 h 6858000"/>
              <a:gd name="connsiteX269" fmla="*/ 5966140 w 12193200"/>
              <a:gd name="connsiteY269" fmla="*/ 6562726 h 6858000"/>
              <a:gd name="connsiteX270" fmla="*/ 5966140 w 12193200"/>
              <a:gd name="connsiteY270" fmla="*/ 6576220 h 6858000"/>
              <a:gd name="connsiteX271" fmla="*/ 5980263 w 12193200"/>
              <a:gd name="connsiteY271" fmla="*/ 6589714 h 6858000"/>
              <a:gd name="connsiteX272" fmla="*/ 5992187 w 12193200"/>
              <a:gd name="connsiteY272" fmla="*/ 6574935 h 6858000"/>
              <a:gd name="connsiteX273" fmla="*/ 5992814 w 12193200"/>
              <a:gd name="connsiteY273" fmla="*/ 6563369 h 6858000"/>
              <a:gd name="connsiteX274" fmla="*/ 5991245 w 12193200"/>
              <a:gd name="connsiteY274" fmla="*/ 6563369 h 6858000"/>
              <a:gd name="connsiteX275" fmla="*/ 5990304 w 12193200"/>
              <a:gd name="connsiteY275" fmla="*/ 6564975 h 6858000"/>
              <a:gd name="connsiteX276" fmla="*/ 5968964 w 12193200"/>
              <a:gd name="connsiteY276" fmla="*/ 6564654 h 6858000"/>
              <a:gd name="connsiteX277" fmla="*/ 5967709 w 12193200"/>
              <a:gd name="connsiteY277" fmla="*/ 6562726 h 6858000"/>
              <a:gd name="connsiteX278" fmla="*/ 5966140 w 12193200"/>
              <a:gd name="connsiteY278" fmla="*/ 6562726 h 6858000"/>
              <a:gd name="connsiteX279" fmla="*/ 6213476 w 12193200"/>
              <a:gd name="connsiteY279" fmla="*/ 6561138 h 6858000"/>
              <a:gd name="connsiteX280" fmla="*/ 6215027 w 12193200"/>
              <a:gd name="connsiteY280" fmla="*/ 6566418 h 6858000"/>
              <a:gd name="connsiteX281" fmla="*/ 6214717 w 12193200"/>
              <a:gd name="connsiteY281" fmla="*/ 6585986 h 6858000"/>
              <a:gd name="connsiteX282" fmla="*/ 6213786 w 12193200"/>
              <a:gd name="connsiteY282" fmla="*/ 6589713 h 6858000"/>
              <a:gd name="connsiteX283" fmla="*/ 6219370 w 12193200"/>
              <a:gd name="connsiteY283" fmla="*/ 6585986 h 6858000"/>
              <a:gd name="connsiteX284" fmla="*/ 6218129 w 12193200"/>
              <a:gd name="connsiteY284" fmla="*/ 6585365 h 6858000"/>
              <a:gd name="connsiteX285" fmla="*/ 6217819 w 12193200"/>
              <a:gd name="connsiteY285" fmla="*/ 6579153 h 6858000"/>
              <a:gd name="connsiteX286" fmla="*/ 6238913 w 12193200"/>
              <a:gd name="connsiteY286" fmla="*/ 6578842 h 6858000"/>
              <a:gd name="connsiteX287" fmla="*/ 6239844 w 12193200"/>
              <a:gd name="connsiteY287" fmla="*/ 6580706 h 6858000"/>
              <a:gd name="connsiteX288" fmla="*/ 6240464 w 12193200"/>
              <a:gd name="connsiteY288" fmla="*/ 6580706 h 6858000"/>
              <a:gd name="connsiteX289" fmla="*/ 6240464 w 12193200"/>
              <a:gd name="connsiteY289" fmla="*/ 6572941 h 6858000"/>
              <a:gd name="connsiteX290" fmla="*/ 6239223 w 12193200"/>
              <a:gd name="connsiteY290" fmla="*/ 6572941 h 6858000"/>
              <a:gd name="connsiteX291" fmla="*/ 6238913 w 12193200"/>
              <a:gd name="connsiteY291" fmla="*/ 6573873 h 6858000"/>
              <a:gd name="connsiteX292" fmla="*/ 6217509 w 12193200"/>
              <a:gd name="connsiteY292" fmla="*/ 6574183 h 6858000"/>
              <a:gd name="connsiteX293" fmla="*/ 6218440 w 12193200"/>
              <a:gd name="connsiteY293" fmla="*/ 6566108 h 6858000"/>
              <a:gd name="connsiteX294" fmla="*/ 6219991 w 12193200"/>
              <a:gd name="connsiteY294" fmla="*/ 6565487 h 6858000"/>
              <a:gd name="connsiteX295" fmla="*/ 6213476 w 12193200"/>
              <a:gd name="connsiteY295" fmla="*/ 6561138 h 6858000"/>
              <a:gd name="connsiteX296" fmla="*/ 5979056 w 12193200"/>
              <a:gd name="connsiteY296" fmla="*/ 6553957 h 6858000"/>
              <a:gd name="connsiteX297" fmla="*/ 5977544 w 12193200"/>
              <a:gd name="connsiteY297" fmla="*/ 6558493 h 6858000"/>
              <a:gd name="connsiteX298" fmla="*/ 5981172 w 12193200"/>
              <a:gd name="connsiteY298" fmla="*/ 6560383 h 6858000"/>
              <a:gd name="connsiteX299" fmla="*/ 5982684 w 12193200"/>
              <a:gd name="connsiteY299" fmla="*/ 6555091 h 6858000"/>
              <a:gd name="connsiteX300" fmla="*/ 5979056 w 12193200"/>
              <a:gd name="connsiteY300" fmla="*/ 6553957 h 6858000"/>
              <a:gd name="connsiteX301" fmla="*/ 4916817 w 12193200"/>
              <a:gd name="connsiteY301" fmla="*/ 6545262 h 6858000"/>
              <a:gd name="connsiteX302" fmla="*/ 4933952 w 12193200"/>
              <a:gd name="connsiteY302" fmla="*/ 6570809 h 6858000"/>
              <a:gd name="connsiteX303" fmla="*/ 4917751 w 12193200"/>
              <a:gd name="connsiteY303" fmla="*/ 6592887 h 6858000"/>
              <a:gd name="connsiteX304" fmla="*/ 4900614 w 12193200"/>
              <a:gd name="connsiteY304" fmla="*/ 6568602 h 6858000"/>
              <a:gd name="connsiteX305" fmla="*/ 4916817 w 12193200"/>
              <a:gd name="connsiteY305" fmla="*/ 6545262 h 6858000"/>
              <a:gd name="connsiteX306" fmla="*/ 4845052 w 12193200"/>
              <a:gd name="connsiteY306" fmla="*/ 6545262 h 6858000"/>
              <a:gd name="connsiteX307" fmla="*/ 4859339 w 12193200"/>
              <a:gd name="connsiteY307" fmla="*/ 6568574 h 6858000"/>
              <a:gd name="connsiteX308" fmla="*/ 4841560 w 12193200"/>
              <a:gd name="connsiteY308" fmla="*/ 6594475 h 6858000"/>
              <a:gd name="connsiteX309" fmla="*/ 4832352 w 12193200"/>
              <a:gd name="connsiteY309" fmla="*/ 6589295 h 6858000"/>
              <a:gd name="connsiteX310" fmla="*/ 4830764 w 12193200"/>
              <a:gd name="connsiteY310" fmla="*/ 6573106 h 6858000"/>
              <a:gd name="connsiteX311" fmla="*/ 4832987 w 12193200"/>
              <a:gd name="connsiteY311" fmla="*/ 6555623 h 6858000"/>
              <a:gd name="connsiteX312" fmla="*/ 4845052 w 12193200"/>
              <a:gd name="connsiteY312" fmla="*/ 6545262 h 6858000"/>
              <a:gd name="connsiteX313" fmla="*/ 5068752 w 12193200"/>
              <a:gd name="connsiteY313" fmla="*/ 6543675 h 6858000"/>
              <a:gd name="connsiteX314" fmla="*/ 5080227 w 12193200"/>
              <a:gd name="connsiteY314" fmla="*/ 6550343 h 6858000"/>
              <a:gd name="connsiteX315" fmla="*/ 5083177 w 12193200"/>
              <a:gd name="connsiteY315" fmla="*/ 6567805 h 6858000"/>
              <a:gd name="connsiteX316" fmla="*/ 5068752 w 12193200"/>
              <a:gd name="connsiteY316" fmla="*/ 6591300 h 6858000"/>
              <a:gd name="connsiteX317" fmla="*/ 5053014 w 12193200"/>
              <a:gd name="connsiteY317" fmla="*/ 6566853 h 6858000"/>
              <a:gd name="connsiteX318" fmla="*/ 5068752 w 12193200"/>
              <a:gd name="connsiteY318" fmla="*/ 6543675 h 6858000"/>
              <a:gd name="connsiteX319" fmla="*/ 4763434 w 12193200"/>
              <a:gd name="connsiteY319" fmla="*/ 6543675 h 6858000"/>
              <a:gd name="connsiteX320" fmla="*/ 4773994 w 12193200"/>
              <a:gd name="connsiteY320" fmla="*/ 6550343 h 6858000"/>
              <a:gd name="connsiteX321" fmla="*/ 4776789 w 12193200"/>
              <a:gd name="connsiteY321" fmla="*/ 6567805 h 6858000"/>
              <a:gd name="connsiteX322" fmla="*/ 4763434 w 12193200"/>
              <a:gd name="connsiteY322" fmla="*/ 6591300 h 6858000"/>
              <a:gd name="connsiteX323" fmla="*/ 4748214 w 12193200"/>
              <a:gd name="connsiteY323" fmla="*/ 6566853 h 6858000"/>
              <a:gd name="connsiteX324" fmla="*/ 4763434 w 12193200"/>
              <a:gd name="connsiteY324" fmla="*/ 6543675 h 6858000"/>
              <a:gd name="connsiteX325" fmla="*/ 5755245 w 12193200"/>
              <a:gd name="connsiteY325" fmla="*/ 6542087 h 6858000"/>
              <a:gd name="connsiteX326" fmla="*/ 5763162 w 12193200"/>
              <a:gd name="connsiteY326" fmla="*/ 6545465 h 6858000"/>
              <a:gd name="connsiteX327" fmla="*/ 5765801 w 12193200"/>
              <a:gd name="connsiteY327" fmla="*/ 6553234 h 6858000"/>
              <a:gd name="connsiteX328" fmla="*/ 5762833 w 12193200"/>
              <a:gd name="connsiteY328" fmla="*/ 6556273 h 6858000"/>
              <a:gd name="connsiteX329" fmla="*/ 5751618 w 12193200"/>
              <a:gd name="connsiteY329" fmla="*/ 6557287 h 6858000"/>
              <a:gd name="connsiteX330" fmla="*/ 5745349 w 12193200"/>
              <a:gd name="connsiteY330" fmla="*/ 6557962 h 6858000"/>
              <a:gd name="connsiteX331" fmla="*/ 5742380 w 12193200"/>
              <a:gd name="connsiteY331" fmla="*/ 6557962 h 6858000"/>
              <a:gd name="connsiteX332" fmla="*/ 5740401 w 12193200"/>
              <a:gd name="connsiteY332" fmla="*/ 6556273 h 6858000"/>
              <a:gd name="connsiteX333" fmla="*/ 5744030 w 12193200"/>
              <a:gd name="connsiteY333" fmla="*/ 6547154 h 6858000"/>
              <a:gd name="connsiteX334" fmla="*/ 5755245 w 12193200"/>
              <a:gd name="connsiteY334" fmla="*/ 6542087 h 6858000"/>
              <a:gd name="connsiteX335" fmla="*/ 5469691 w 12193200"/>
              <a:gd name="connsiteY335" fmla="*/ 6542087 h 6858000"/>
              <a:gd name="connsiteX336" fmla="*/ 5477712 w 12193200"/>
              <a:gd name="connsiteY336" fmla="*/ 6545465 h 6858000"/>
              <a:gd name="connsiteX337" fmla="*/ 5480051 w 12193200"/>
              <a:gd name="connsiteY337" fmla="*/ 6553234 h 6858000"/>
              <a:gd name="connsiteX338" fmla="*/ 5477379 w 12193200"/>
              <a:gd name="connsiteY338" fmla="*/ 6556273 h 6858000"/>
              <a:gd name="connsiteX339" fmla="*/ 5465680 w 12193200"/>
              <a:gd name="connsiteY339" fmla="*/ 6557287 h 6858000"/>
              <a:gd name="connsiteX340" fmla="*/ 5459330 w 12193200"/>
              <a:gd name="connsiteY340" fmla="*/ 6557962 h 6858000"/>
              <a:gd name="connsiteX341" fmla="*/ 5456322 w 12193200"/>
              <a:gd name="connsiteY341" fmla="*/ 6557962 h 6858000"/>
              <a:gd name="connsiteX342" fmla="*/ 5454651 w 12193200"/>
              <a:gd name="connsiteY342" fmla="*/ 6556273 h 6858000"/>
              <a:gd name="connsiteX343" fmla="*/ 5458328 w 12193200"/>
              <a:gd name="connsiteY343" fmla="*/ 6547154 h 6858000"/>
              <a:gd name="connsiteX344" fmla="*/ 5469691 w 12193200"/>
              <a:gd name="connsiteY344" fmla="*/ 6542087 h 6858000"/>
              <a:gd name="connsiteX345" fmla="*/ 6124575 w 12193200"/>
              <a:gd name="connsiteY345" fmla="*/ 6538913 h 6858000"/>
              <a:gd name="connsiteX346" fmla="*/ 6169025 w 12193200"/>
              <a:gd name="connsiteY346" fmla="*/ 6538913 h 6858000"/>
              <a:gd name="connsiteX347" fmla="*/ 6161876 w 12193200"/>
              <a:gd name="connsiteY347" fmla="*/ 6561138 h 6858000"/>
              <a:gd name="connsiteX348" fmla="*/ 6124575 w 12193200"/>
              <a:gd name="connsiteY348" fmla="*/ 6561138 h 6858000"/>
              <a:gd name="connsiteX349" fmla="*/ 6091498 w 12193200"/>
              <a:gd name="connsiteY349" fmla="*/ 6538913 h 6858000"/>
              <a:gd name="connsiteX350" fmla="*/ 6102829 w 12193200"/>
              <a:gd name="connsiteY350" fmla="*/ 6538913 h 6858000"/>
              <a:gd name="connsiteX351" fmla="*/ 6114476 w 12193200"/>
              <a:gd name="connsiteY351" fmla="*/ 6538913 h 6858000"/>
              <a:gd name="connsiteX352" fmla="*/ 6114476 w 12193200"/>
              <a:gd name="connsiteY352" fmla="*/ 6570103 h 6858000"/>
              <a:gd name="connsiteX353" fmla="*/ 6157913 w 12193200"/>
              <a:gd name="connsiteY353" fmla="*/ 6570103 h 6858000"/>
              <a:gd name="connsiteX354" fmla="*/ 6156654 w 12193200"/>
              <a:gd name="connsiteY354" fmla="*/ 6573604 h 6858000"/>
              <a:gd name="connsiteX355" fmla="*/ 6148785 w 12193200"/>
              <a:gd name="connsiteY355" fmla="*/ 6591745 h 6858000"/>
              <a:gd name="connsiteX356" fmla="*/ 6118882 w 12193200"/>
              <a:gd name="connsiteY356" fmla="*/ 6591745 h 6858000"/>
              <a:gd name="connsiteX357" fmla="*/ 6114476 w 12193200"/>
              <a:gd name="connsiteY357" fmla="*/ 6591745 h 6858000"/>
              <a:gd name="connsiteX358" fmla="*/ 6114476 w 12193200"/>
              <a:gd name="connsiteY358" fmla="*/ 6656672 h 6858000"/>
              <a:gd name="connsiteX359" fmla="*/ 6105348 w 12193200"/>
              <a:gd name="connsiteY359" fmla="*/ 6668130 h 6858000"/>
              <a:gd name="connsiteX360" fmla="*/ 6102829 w 12193200"/>
              <a:gd name="connsiteY360" fmla="*/ 6670676 h 6858000"/>
              <a:gd name="connsiteX361" fmla="*/ 6100311 w 12193200"/>
              <a:gd name="connsiteY361" fmla="*/ 6668130 h 6858000"/>
              <a:gd name="connsiteX362" fmla="*/ 6091498 w 12193200"/>
              <a:gd name="connsiteY362" fmla="*/ 6656672 h 6858000"/>
              <a:gd name="connsiteX363" fmla="*/ 6091498 w 12193200"/>
              <a:gd name="connsiteY363" fmla="*/ 6591745 h 6858000"/>
              <a:gd name="connsiteX364" fmla="*/ 6087091 w 12193200"/>
              <a:gd name="connsiteY364" fmla="*/ 6591745 h 6858000"/>
              <a:gd name="connsiteX365" fmla="*/ 6057503 w 12193200"/>
              <a:gd name="connsiteY365" fmla="*/ 6591745 h 6858000"/>
              <a:gd name="connsiteX366" fmla="*/ 6049949 w 12193200"/>
              <a:gd name="connsiteY366" fmla="*/ 6573604 h 6858000"/>
              <a:gd name="connsiteX367" fmla="*/ 6048376 w 12193200"/>
              <a:gd name="connsiteY367" fmla="*/ 6570103 h 6858000"/>
              <a:gd name="connsiteX368" fmla="*/ 6091498 w 12193200"/>
              <a:gd name="connsiteY368" fmla="*/ 6570103 h 6858000"/>
              <a:gd name="connsiteX369" fmla="*/ 6091498 w 12193200"/>
              <a:gd name="connsiteY369" fmla="*/ 6538913 h 6858000"/>
              <a:gd name="connsiteX370" fmla="*/ 6037263 w 12193200"/>
              <a:gd name="connsiteY370" fmla="*/ 6538913 h 6858000"/>
              <a:gd name="connsiteX371" fmla="*/ 6083301 w 12193200"/>
              <a:gd name="connsiteY371" fmla="*/ 6538913 h 6858000"/>
              <a:gd name="connsiteX372" fmla="*/ 6083301 w 12193200"/>
              <a:gd name="connsiteY372" fmla="*/ 6561138 h 6858000"/>
              <a:gd name="connsiteX373" fmla="*/ 6044395 w 12193200"/>
              <a:gd name="connsiteY373" fmla="*/ 6561138 h 6858000"/>
              <a:gd name="connsiteX374" fmla="*/ 6037263 w 12193200"/>
              <a:gd name="connsiteY374" fmla="*/ 6538913 h 6858000"/>
              <a:gd name="connsiteX375" fmla="*/ 6231254 w 12193200"/>
              <a:gd name="connsiteY375" fmla="*/ 6534151 h 6858000"/>
              <a:gd name="connsiteX376" fmla="*/ 6225287 w 12193200"/>
              <a:gd name="connsiteY376" fmla="*/ 6535436 h 6858000"/>
              <a:gd name="connsiteX377" fmla="*/ 6225287 w 12193200"/>
              <a:gd name="connsiteY377" fmla="*/ 6536399 h 6858000"/>
              <a:gd name="connsiteX378" fmla="*/ 6233905 w 12193200"/>
              <a:gd name="connsiteY378" fmla="*/ 6543462 h 6858000"/>
              <a:gd name="connsiteX379" fmla="*/ 6226282 w 12193200"/>
              <a:gd name="connsiteY379" fmla="*/ 6553415 h 6858000"/>
              <a:gd name="connsiteX380" fmla="*/ 6222967 w 12193200"/>
              <a:gd name="connsiteY380" fmla="*/ 6540573 h 6858000"/>
              <a:gd name="connsiteX381" fmla="*/ 6223961 w 12193200"/>
              <a:gd name="connsiteY381" fmla="*/ 6538967 h 6858000"/>
              <a:gd name="connsiteX382" fmla="*/ 6223630 w 12193200"/>
              <a:gd name="connsiteY382" fmla="*/ 6538004 h 6858000"/>
              <a:gd name="connsiteX383" fmla="*/ 6217664 w 12193200"/>
              <a:gd name="connsiteY383" fmla="*/ 6539609 h 6858000"/>
              <a:gd name="connsiteX384" fmla="*/ 6217995 w 12193200"/>
              <a:gd name="connsiteY384" fmla="*/ 6540894 h 6858000"/>
              <a:gd name="connsiteX385" fmla="*/ 6220315 w 12193200"/>
              <a:gd name="connsiteY385" fmla="*/ 6541857 h 6858000"/>
              <a:gd name="connsiteX386" fmla="*/ 6223299 w 12193200"/>
              <a:gd name="connsiteY386" fmla="*/ 6554378 h 6858000"/>
              <a:gd name="connsiteX387" fmla="*/ 6213023 w 12193200"/>
              <a:gd name="connsiteY387" fmla="*/ 6549241 h 6858000"/>
              <a:gd name="connsiteX388" fmla="*/ 6215343 w 12193200"/>
              <a:gd name="connsiteY388" fmla="*/ 6541536 h 6858000"/>
              <a:gd name="connsiteX389" fmla="*/ 6214349 w 12193200"/>
              <a:gd name="connsiteY389" fmla="*/ 6540573 h 6858000"/>
              <a:gd name="connsiteX390" fmla="*/ 6208714 w 12193200"/>
              <a:gd name="connsiteY390" fmla="*/ 6541857 h 6858000"/>
              <a:gd name="connsiteX391" fmla="*/ 6210040 w 12193200"/>
              <a:gd name="connsiteY391" fmla="*/ 6548599 h 6858000"/>
              <a:gd name="connsiteX392" fmla="*/ 6226945 w 12193200"/>
              <a:gd name="connsiteY392" fmla="*/ 6559837 h 6858000"/>
              <a:gd name="connsiteX393" fmla="*/ 6237220 w 12193200"/>
              <a:gd name="connsiteY393" fmla="*/ 6542820 h 6858000"/>
              <a:gd name="connsiteX394" fmla="*/ 6231254 w 12193200"/>
              <a:gd name="connsiteY394" fmla="*/ 6534151 h 6858000"/>
              <a:gd name="connsiteX395" fmla="*/ 5814062 w 12193200"/>
              <a:gd name="connsiteY395" fmla="*/ 6534150 h 6858000"/>
              <a:gd name="connsiteX396" fmla="*/ 5813109 w 12193200"/>
              <a:gd name="connsiteY396" fmla="*/ 6534469 h 6858000"/>
              <a:gd name="connsiteX397" fmla="*/ 5812157 w 12193200"/>
              <a:gd name="connsiteY397" fmla="*/ 6534469 h 6858000"/>
              <a:gd name="connsiteX398" fmla="*/ 5793423 w 12193200"/>
              <a:gd name="connsiteY398" fmla="*/ 6536383 h 6858000"/>
              <a:gd name="connsiteX399" fmla="*/ 5791201 w 12193200"/>
              <a:gd name="connsiteY399" fmla="*/ 6538617 h 6858000"/>
              <a:gd name="connsiteX400" fmla="*/ 5791201 w 12193200"/>
              <a:gd name="connsiteY400" fmla="*/ 6540850 h 6858000"/>
              <a:gd name="connsiteX401" fmla="*/ 5795011 w 12193200"/>
              <a:gd name="connsiteY401" fmla="*/ 6543083 h 6858000"/>
              <a:gd name="connsiteX402" fmla="*/ 5800409 w 12193200"/>
              <a:gd name="connsiteY402" fmla="*/ 6560310 h 6858000"/>
              <a:gd name="connsiteX403" fmla="*/ 5800409 w 12193200"/>
              <a:gd name="connsiteY403" fmla="*/ 6571156 h 6858000"/>
              <a:gd name="connsiteX404" fmla="*/ 5800091 w 12193200"/>
              <a:gd name="connsiteY404" fmla="*/ 6589022 h 6858000"/>
              <a:gd name="connsiteX405" fmla="*/ 5795328 w 12193200"/>
              <a:gd name="connsiteY405" fmla="*/ 6593807 h 6858000"/>
              <a:gd name="connsiteX406" fmla="*/ 5791201 w 12193200"/>
              <a:gd name="connsiteY406" fmla="*/ 6596997 h 6858000"/>
              <a:gd name="connsiteX407" fmla="*/ 5791201 w 12193200"/>
              <a:gd name="connsiteY407" fmla="*/ 6599230 h 6858000"/>
              <a:gd name="connsiteX408" fmla="*/ 5792788 w 12193200"/>
              <a:gd name="connsiteY408" fmla="*/ 6600825 h 6858000"/>
              <a:gd name="connsiteX409" fmla="*/ 5793741 w 12193200"/>
              <a:gd name="connsiteY409" fmla="*/ 6600825 h 6858000"/>
              <a:gd name="connsiteX410" fmla="*/ 5808030 w 12193200"/>
              <a:gd name="connsiteY410" fmla="*/ 6600506 h 6858000"/>
              <a:gd name="connsiteX411" fmla="*/ 5822000 w 12193200"/>
              <a:gd name="connsiteY411" fmla="*/ 6600825 h 6858000"/>
              <a:gd name="connsiteX412" fmla="*/ 5822952 w 12193200"/>
              <a:gd name="connsiteY412" fmla="*/ 6600825 h 6858000"/>
              <a:gd name="connsiteX413" fmla="*/ 5824539 w 12193200"/>
              <a:gd name="connsiteY413" fmla="*/ 6599230 h 6858000"/>
              <a:gd name="connsiteX414" fmla="*/ 5824539 w 12193200"/>
              <a:gd name="connsiteY414" fmla="*/ 6596997 h 6858000"/>
              <a:gd name="connsiteX415" fmla="*/ 5820412 w 12193200"/>
              <a:gd name="connsiteY415" fmla="*/ 6593807 h 6858000"/>
              <a:gd name="connsiteX416" fmla="*/ 5815650 w 12193200"/>
              <a:gd name="connsiteY416" fmla="*/ 6589022 h 6858000"/>
              <a:gd name="connsiteX417" fmla="*/ 5815332 w 12193200"/>
              <a:gd name="connsiteY417" fmla="*/ 6571156 h 6858000"/>
              <a:gd name="connsiteX418" fmla="*/ 5815332 w 12193200"/>
              <a:gd name="connsiteY418" fmla="*/ 6564457 h 6858000"/>
              <a:gd name="connsiteX419" fmla="*/ 5815650 w 12193200"/>
              <a:gd name="connsiteY419" fmla="*/ 6542126 h 6858000"/>
              <a:gd name="connsiteX420" fmla="*/ 5815650 w 12193200"/>
              <a:gd name="connsiteY420" fmla="*/ 6536702 h 6858000"/>
              <a:gd name="connsiteX421" fmla="*/ 5814062 w 12193200"/>
              <a:gd name="connsiteY421" fmla="*/ 6534150 h 6858000"/>
              <a:gd name="connsiteX422" fmla="*/ 5756009 w 12193200"/>
              <a:gd name="connsiteY422" fmla="*/ 6534150 h 6858000"/>
              <a:gd name="connsiteX423" fmla="*/ 5722939 w 12193200"/>
              <a:gd name="connsiteY423" fmla="*/ 6570196 h 6858000"/>
              <a:gd name="connsiteX424" fmla="*/ 5755367 w 12193200"/>
              <a:gd name="connsiteY424" fmla="*/ 6602413 h 6858000"/>
              <a:gd name="connsiteX425" fmla="*/ 5772063 w 12193200"/>
              <a:gd name="connsiteY425" fmla="*/ 6599223 h 6858000"/>
              <a:gd name="connsiteX426" fmla="*/ 5777521 w 12193200"/>
              <a:gd name="connsiteY426" fmla="*/ 6596353 h 6858000"/>
              <a:gd name="connsiteX427" fmla="*/ 5778805 w 12193200"/>
              <a:gd name="connsiteY427" fmla="*/ 6584550 h 6858000"/>
              <a:gd name="connsiteX428" fmla="*/ 5778163 w 12193200"/>
              <a:gd name="connsiteY428" fmla="*/ 6583274 h 6858000"/>
              <a:gd name="connsiteX429" fmla="*/ 5777521 w 12193200"/>
              <a:gd name="connsiteY429" fmla="*/ 6583593 h 6858000"/>
              <a:gd name="connsiteX430" fmla="*/ 5757293 w 12193200"/>
              <a:gd name="connsiteY430" fmla="*/ 6590611 h 6858000"/>
              <a:gd name="connsiteX431" fmla="*/ 5737708 w 12193200"/>
              <a:gd name="connsiteY431" fmla="*/ 6568282 h 6858000"/>
              <a:gd name="connsiteX432" fmla="*/ 5743166 w 12193200"/>
              <a:gd name="connsiteY432" fmla="*/ 6563497 h 6858000"/>
              <a:gd name="connsiteX433" fmla="*/ 5773668 w 12193200"/>
              <a:gd name="connsiteY433" fmla="*/ 6563497 h 6858000"/>
              <a:gd name="connsiteX434" fmla="*/ 5780090 w 12193200"/>
              <a:gd name="connsiteY434" fmla="*/ 6558712 h 6858000"/>
              <a:gd name="connsiteX435" fmla="*/ 5756009 w 12193200"/>
              <a:gd name="connsiteY435" fmla="*/ 6534150 h 6858000"/>
              <a:gd name="connsiteX436" fmla="*/ 5649181 w 12193200"/>
              <a:gd name="connsiteY436" fmla="*/ 6534150 h 6858000"/>
              <a:gd name="connsiteX437" fmla="*/ 5648219 w 12193200"/>
              <a:gd name="connsiteY437" fmla="*/ 6534469 h 6858000"/>
              <a:gd name="connsiteX438" fmla="*/ 5647258 w 12193200"/>
              <a:gd name="connsiteY438" fmla="*/ 6534469 h 6858000"/>
              <a:gd name="connsiteX439" fmla="*/ 5628345 w 12193200"/>
              <a:gd name="connsiteY439" fmla="*/ 6536383 h 6858000"/>
              <a:gd name="connsiteX440" fmla="*/ 5626101 w 12193200"/>
              <a:gd name="connsiteY440" fmla="*/ 6538617 h 6858000"/>
              <a:gd name="connsiteX441" fmla="*/ 5626101 w 12193200"/>
              <a:gd name="connsiteY441" fmla="*/ 6540850 h 6858000"/>
              <a:gd name="connsiteX442" fmla="*/ 5629947 w 12193200"/>
              <a:gd name="connsiteY442" fmla="*/ 6543083 h 6858000"/>
              <a:gd name="connsiteX443" fmla="*/ 5635398 w 12193200"/>
              <a:gd name="connsiteY443" fmla="*/ 6560310 h 6858000"/>
              <a:gd name="connsiteX444" fmla="*/ 5635398 w 12193200"/>
              <a:gd name="connsiteY444" fmla="*/ 6571156 h 6858000"/>
              <a:gd name="connsiteX445" fmla="*/ 5635398 w 12193200"/>
              <a:gd name="connsiteY445" fmla="*/ 6589022 h 6858000"/>
              <a:gd name="connsiteX446" fmla="*/ 5630269 w 12193200"/>
              <a:gd name="connsiteY446" fmla="*/ 6593807 h 6858000"/>
              <a:gd name="connsiteX447" fmla="*/ 5626101 w 12193200"/>
              <a:gd name="connsiteY447" fmla="*/ 6596997 h 6858000"/>
              <a:gd name="connsiteX448" fmla="*/ 5626101 w 12193200"/>
              <a:gd name="connsiteY448" fmla="*/ 6599230 h 6858000"/>
              <a:gd name="connsiteX449" fmla="*/ 5627704 w 12193200"/>
              <a:gd name="connsiteY449" fmla="*/ 6600825 h 6858000"/>
              <a:gd name="connsiteX450" fmla="*/ 5628665 w 12193200"/>
              <a:gd name="connsiteY450" fmla="*/ 6600825 h 6858000"/>
              <a:gd name="connsiteX451" fmla="*/ 5643090 w 12193200"/>
              <a:gd name="connsiteY451" fmla="*/ 6600506 h 6858000"/>
              <a:gd name="connsiteX452" fmla="*/ 5657195 w 12193200"/>
              <a:gd name="connsiteY452" fmla="*/ 6600825 h 6858000"/>
              <a:gd name="connsiteX453" fmla="*/ 5658157 w 12193200"/>
              <a:gd name="connsiteY453" fmla="*/ 6600825 h 6858000"/>
              <a:gd name="connsiteX454" fmla="*/ 5659439 w 12193200"/>
              <a:gd name="connsiteY454" fmla="*/ 6599230 h 6858000"/>
              <a:gd name="connsiteX455" fmla="*/ 5659439 w 12193200"/>
              <a:gd name="connsiteY455" fmla="*/ 6596997 h 6858000"/>
              <a:gd name="connsiteX456" fmla="*/ 5655592 w 12193200"/>
              <a:gd name="connsiteY456" fmla="*/ 6593807 h 6858000"/>
              <a:gd name="connsiteX457" fmla="*/ 5650784 w 12193200"/>
              <a:gd name="connsiteY457" fmla="*/ 6589022 h 6858000"/>
              <a:gd name="connsiteX458" fmla="*/ 5650463 w 12193200"/>
              <a:gd name="connsiteY458" fmla="*/ 6571156 h 6858000"/>
              <a:gd name="connsiteX459" fmla="*/ 5650463 w 12193200"/>
              <a:gd name="connsiteY459" fmla="*/ 6564457 h 6858000"/>
              <a:gd name="connsiteX460" fmla="*/ 5650784 w 12193200"/>
              <a:gd name="connsiteY460" fmla="*/ 6542126 h 6858000"/>
              <a:gd name="connsiteX461" fmla="*/ 5650784 w 12193200"/>
              <a:gd name="connsiteY461" fmla="*/ 6536702 h 6858000"/>
              <a:gd name="connsiteX462" fmla="*/ 5649181 w 12193200"/>
              <a:gd name="connsiteY462" fmla="*/ 6534150 h 6858000"/>
              <a:gd name="connsiteX463" fmla="*/ 5595939 w 12193200"/>
              <a:gd name="connsiteY463" fmla="*/ 6534150 h 6858000"/>
              <a:gd name="connsiteX464" fmla="*/ 5570538 w 12193200"/>
              <a:gd name="connsiteY464" fmla="*/ 6554884 h 6858000"/>
              <a:gd name="connsiteX465" fmla="*/ 5591493 w 12193200"/>
              <a:gd name="connsiteY465" fmla="*/ 6576894 h 6858000"/>
              <a:gd name="connsiteX466" fmla="*/ 5600701 w 12193200"/>
              <a:gd name="connsiteY466" fmla="*/ 6586464 h 6858000"/>
              <a:gd name="connsiteX467" fmla="*/ 5589272 w 12193200"/>
              <a:gd name="connsiteY467" fmla="*/ 6595077 h 6858000"/>
              <a:gd name="connsiteX468" fmla="*/ 5576571 w 12193200"/>
              <a:gd name="connsiteY468" fmla="*/ 6587102 h 6858000"/>
              <a:gd name="connsiteX469" fmla="*/ 5574348 w 12193200"/>
              <a:gd name="connsiteY469" fmla="*/ 6583593 h 6858000"/>
              <a:gd name="connsiteX470" fmla="*/ 5572126 w 12193200"/>
              <a:gd name="connsiteY470" fmla="*/ 6583593 h 6858000"/>
              <a:gd name="connsiteX471" fmla="*/ 5569903 w 12193200"/>
              <a:gd name="connsiteY471" fmla="*/ 6586145 h 6858000"/>
              <a:gd name="connsiteX472" fmla="*/ 5568951 w 12193200"/>
              <a:gd name="connsiteY472" fmla="*/ 6595077 h 6858000"/>
              <a:gd name="connsiteX473" fmla="*/ 5571173 w 12193200"/>
              <a:gd name="connsiteY473" fmla="*/ 6598904 h 6858000"/>
              <a:gd name="connsiteX474" fmla="*/ 5588001 w 12193200"/>
              <a:gd name="connsiteY474" fmla="*/ 6602413 h 6858000"/>
              <a:gd name="connsiteX475" fmla="*/ 5614989 w 12193200"/>
              <a:gd name="connsiteY475" fmla="*/ 6582317 h 6858000"/>
              <a:gd name="connsiteX476" fmla="*/ 5601654 w 12193200"/>
              <a:gd name="connsiteY476" fmla="*/ 6564773 h 6858000"/>
              <a:gd name="connsiteX477" fmla="*/ 5589906 w 12193200"/>
              <a:gd name="connsiteY477" fmla="*/ 6559031 h 6858000"/>
              <a:gd name="connsiteX478" fmla="*/ 5583238 w 12193200"/>
              <a:gd name="connsiteY478" fmla="*/ 6550100 h 6858000"/>
              <a:gd name="connsiteX479" fmla="*/ 5593399 w 12193200"/>
              <a:gd name="connsiteY479" fmla="*/ 6541487 h 6858000"/>
              <a:gd name="connsiteX480" fmla="*/ 5604511 w 12193200"/>
              <a:gd name="connsiteY480" fmla="*/ 6546910 h 6858000"/>
              <a:gd name="connsiteX481" fmla="*/ 5607369 w 12193200"/>
              <a:gd name="connsiteY481" fmla="*/ 6550419 h 6858000"/>
              <a:gd name="connsiteX482" fmla="*/ 5609274 w 12193200"/>
              <a:gd name="connsiteY482" fmla="*/ 6550419 h 6858000"/>
              <a:gd name="connsiteX483" fmla="*/ 5611179 w 12193200"/>
              <a:gd name="connsiteY483" fmla="*/ 6547867 h 6858000"/>
              <a:gd name="connsiteX484" fmla="*/ 5612131 w 12193200"/>
              <a:gd name="connsiteY484" fmla="*/ 6539892 h 6858000"/>
              <a:gd name="connsiteX485" fmla="*/ 5612131 w 12193200"/>
              <a:gd name="connsiteY485" fmla="*/ 6539573 h 6858000"/>
              <a:gd name="connsiteX486" fmla="*/ 5609274 w 12193200"/>
              <a:gd name="connsiteY486" fmla="*/ 6536383 h 6858000"/>
              <a:gd name="connsiteX487" fmla="*/ 5595939 w 12193200"/>
              <a:gd name="connsiteY487" fmla="*/ 6534150 h 6858000"/>
              <a:gd name="connsiteX488" fmla="*/ 5528527 w 12193200"/>
              <a:gd name="connsiteY488" fmla="*/ 6534150 h 6858000"/>
              <a:gd name="connsiteX489" fmla="*/ 5527279 w 12193200"/>
              <a:gd name="connsiteY489" fmla="*/ 6534469 h 6858000"/>
              <a:gd name="connsiteX490" fmla="*/ 5526344 w 12193200"/>
              <a:gd name="connsiteY490" fmla="*/ 6534469 h 6858000"/>
              <a:gd name="connsiteX491" fmla="*/ 5507945 w 12193200"/>
              <a:gd name="connsiteY491" fmla="*/ 6537340 h 6858000"/>
              <a:gd name="connsiteX492" fmla="*/ 5505452 w 12193200"/>
              <a:gd name="connsiteY492" fmla="*/ 6540212 h 6858000"/>
              <a:gd name="connsiteX493" fmla="*/ 5505452 w 12193200"/>
              <a:gd name="connsiteY493" fmla="*/ 6542445 h 6858000"/>
              <a:gd name="connsiteX494" fmla="*/ 5508882 w 12193200"/>
              <a:gd name="connsiteY494" fmla="*/ 6544359 h 6858000"/>
              <a:gd name="connsiteX495" fmla="*/ 5515742 w 12193200"/>
              <a:gd name="connsiteY495" fmla="*/ 6548825 h 6858000"/>
              <a:gd name="connsiteX496" fmla="*/ 5517924 w 12193200"/>
              <a:gd name="connsiteY496" fmla="*/ 6566690 h 6858000"/>
              <a:gd name="connsiteX497" fmla="*/ 5517924 w 12193200"/>
              <a:gd name="connsiteY497" fmla="*/ 6571156 h 6858000"/>
              <a:gd name="connsiteX498" fmla="*/ 5517612 w 12193200"/>
              <a:gd name="connsiteY498" fmla="*/ 6589022 h 6858000"/>
              <a:gd name="connsiteX499" fmla="*/ 5512935 w 12193200"/>
              <a:gd name="connsiteY499" fmla="*/ 6593807 h 6858000"/>
              <a:gd name="connsiteX500" fmla="*/ 5508882 w 12193200"/>
              <a:gd name="connsiteY500" fmla="*/ 6596997 h 6858000"/>
              <a:gd name="connsiteX501" fmla="*/ 5508882 w 12193200"/>
              <a:gd name="connsiteY501" fmla="*/ 6599230 h 6858000"/>
              <a:gd name="connsiteX502" fmla="*/ 5510440 w 12193200"/>
              <a:gd name="connsiteY502" fmla="*/ 6600825 h 6858000"/>
              <a:gd name="connsiteX503" fmla="*/ 5511377 w 12193200"/>
              <a:gd name="connsiteY503" fmla="*/ 6600825 h 6858000"/>
              <a:gd name="connsiteX504" fmla="*/ 5524473 w 12193200"/>
              <a:gd name="connsiteY504" fmla="*/ 6600506 h 6858000"/>
              <a:gd name="connsiteX505" fmla="*/ 5543494 w 12193200"/>
              <a:gd name="connsiteY505" fmla="*/ 6600825 h 6858000"/>
              <a:gd name="connsiteX506" fmla="*/ 5543807 w 12193200"/>
              <a:gd name="connsiteY506" fmla="*/ 6600825 h 6858000"/>
              <a:gd name="connsiteX507" fmla="*/ 5545677 w 12193200"/>
              <a:gd name="connsiteY507" fmla="*/ 6598911 h 6858000"/>
              <a:gd name="connsiteX508" fmla="*/ 5545677 w 12193200"/>
              <a:gd name="connsiteY508" fmla="*/ 6596997 h 6858000"/>
              <a:gd name="connsiteX509" fmla="*/ 5541623 w 12193200"/>
              <a:gd name="connsiteY509" fmla="*/ 6594126 h 6858000"/>
              <a:gd name="connsiteX510" fmla="*/ 5535075 w 12193200"/>
              <a:gd name="connsiteY510" fmla="*/ 6592212 h 6858000"/>
              <a:gd name="connsiteX511" fmla="*/ 5532892 w 12193200"/>
              <a:gd name="connsiteY511" fmla="*/ 6585831 h 6858000"/>
              <a:gd name="connsiteX512" fmla="*/ 5532580 w 12193200"/>
              <a:gd name="connsiteY512" fmla="*/ 6577218 h 6858000"/>
              <a:gd name="connsiteX513" fmla="*/ 5532580 w 12193200"/>
              <a:gd name="connsiteY513" fmla="*/ 6571475 h 6858000"/>
              <a:gd name="connsiteX514" fmla="*/ 5536010 w 12193200"/>
              <a:gd name="connsiteY514" fmla="*/ 6552653 h 6858000"/>
              <a:gd name="connsiteX515" fmla="*/ 5546613 w 12193200"/>
              <a:gd name="connsiteY515" fmla="*/ 6549144 h 6858000"/>
              <a:gd name="connsiteX516" fmla="*/ 5554097 w 12193200"/>
              <a:gd name="connsiteY516" fmla="*/ 6549782 h 6858000"/>
              <a:gd name="connsiteX517" fmla="*/ 5555344 w 12193200"/>
              <a:gd name="connsiteY517" fmla="*/ 6550101 h 6858000"/>
              <a:gd name="connsiteX518" fmla="*/ 5557215 w 12193200"/>
              <a:gd name="connsiteY518" fmla="*/ 6546911 h 6858000"/>
              <a:gd name="connsiteX519" fmla="*/ 5557527 w 12193200"/>
              <a:gd name="connsiteY519" fmla="*/ 6537340 h 6858000"/>
              <a:gd name="connsiteX520" fmla="*/ 5553162 w 12193200"/>
              <a:gd name="connsiteY520" fmla="*/ 6534150 h 6858000"/>
              <a:gd name="connsiteX521" fmla="*/ 5546925 w 12193200"/>
              <a:gd name="connsiteY521" fmla="*/ 6535107 h 6858000"/>
              <a:gd name="connsiteX522" fmla="*/ 5538505 w 12193200"/>
              <a:gd name="connsiteY522" fmla="*/ 6541169 h 6858000"/>
              <a:gd name="connsiteX523" fmla="*/ 5533517 w 12193200"/>
              <a:gd name="connsiteY523" fmla="*/ 6546911 h 6858000"/>
              <a:gd name="connsiteX524" fmla="*/ 5531022 w 12193200"/>
              <a:gd name="connsiteY524" fmla="*/ 6549144 h 6858000"/>
              <a:gd name="connsiteX525" fmla="*/ 5529774 w 12193200"/>
              <a:gd name="connsiteY525" fmla="*/ 6542445 h 6858000"/>
              <a:gd name="connsiteX526" fmla="*/ 5530087 w 12193200"/>
              <a:gd name="connsiteY526" fmla="*/ 6536383 h 6858000"/>
              <a:gd name="connsiteX527" fmla="*/ 5528527 w 12193200"/>
              <a:gd name="connsiteY527" fmla="*/ 6534150 h 6858000"/>
              <a:gd name="connsiteX528" fmla="*/ 5470797 w 12193200"/>
              <a:gd name="connsiteY528" fmla="*/ 6534150 h 6858000"/>
              <a:gd name="connsiteX529" fmla="*/ 5438776 w 12193200"/>
              <a:gd name="connsiteY529" fmla="*/ 6570196 h 6858000"/>
              <a:gd name="connsiteX530" fmla="*/ 5470168 w 12193200"/>
              <a:gd name="connsiteY530" fmla="*/ 6602413 h 6858000"/>
              <a:gd name="connsiteX531" fmla="*/ 5486177 w 12193200"/>
              <a:gd name="connsiteY531" fmla="*/ 6599223 h 6858000"/>
              <a:gd name="connsiteX532" fmla="*/ 5491514 w 12193200"/>
              <a:gd name="connsiteY532" fmla="*/ 6596353 h 6858000"/>
              <a:gd name="connsiteX533" fmla="*/ 5493084 w 12193200"/>
              <a:gd name="connsiteY533" fmla="*/ 6584550 h 6858000"/>
              <a:gd name="connsiteX534" fmla="*/ 5492143 w 12193200"/>
              <a:gd name="connsiteY534" fmla="*/ 6583274 h 6858000"/>
              <a:gd name="connsiteX535" fmla="*/ 5491828 w 12193200"/>
              <a:gd name="connsiteY535" fmla="*/ 6583593 h 6858000"/>
              <a:gd name="connsiteX536" fmla="*/ 5472051 w 12193200"/>
              <a:gd name="connsiteY536" fmla="*/ 6590611 h 6858000"/>
              <a:gd name="connsiteX537" fmla="*/ 5452902 w 12193200"/>
              <a:gd name="connsiteY537" fmla="*/ 6568282 h 6858000"/>
              <a:gd name="connsiteX538" fmla="*/ 5457925 w 12193200"/>
              <a:gd name="connsiteY538" fmla="*/ 6563497 h 6858000"/>
              <a:gd name="connsiteX539" fmla="*/ 5488062 w 12193200"/>
              <a:gd name="connsiteY539" fmla="*/ 6563497 h 6858000"/>
              <a:gd name="connsiteX540" fmla="*/ 5494339 w 12193200"/>
              <a:gd name="connsiteY540" fmla="*/ 6558712 h 6858000"/>
              <a:gd name="connsiteX541" fmla="*/ 5470797 w 12193200"/>
              <a:gd name="connsiteY541" fmla="*/ 6534150 h 6858000"/>
              <a:gd name="connsiteX542" fmla="*/ 5371137 w 12193200"/>
              <a:gd name="connsiteY542" fmla="*/ 6534150 h 6858000"/>
              <a:gd name="connsiteX543" fmla="*/ 5368926 w 12193200"/>
              <a:gd name="connsiteY543" fmla="*/ 6536091 h 6858000"/>
              <a:gd name="connsiteX544" fmla="*/ 5368926 w 12193200"/>
              <a:gd name="connsiteY544" fmla="*/ 6538356 h 6858000"/>
              <a:gd name="connsiteX545" fmla="*/ 5370190 w 12193200"/>
              <a:gd name="connsiteY545" fmla="*/ 6540621 h 6858000"/>
              <a:gd name="connsiteX546" fmla="*/ 5374297 w 12193200"/>
              <a:gd name="connsiteY546" fmla="*/ 6544179 h 6858000"/>
              <a:gd name="connsiteX547" fmla="*/ 5385040 w 12193200"/>
              <a:gd name="connsiteY547" fmla="*/ 6573620 h 6858000"/>
              <a:gd name="connsiteX548" fmla="*/ 5393887 w 12193200"/>
              <a:gd name="connsiteY548" fmla="*/ 6597884 h 6858000"/>
              <a:gd name="connsiteX549" fmla="*/ 5396414 w 12193200"/>
              <a:gd name="connsiteY549" fmla="*/ 6602413 h 6858000"/>
              <a:gd name="connsiteX550" fmla="*/ 5397994 w 12193200"/>
              <a:gd name="connsiteY550" fmla="*/ 6602413 h 6858000"/>
              <a:gd name="connsiteX551" fmla="*/ 5403998 w 12193200"/>
              <a:gd name="connsiteY551" fmla="*/ 6601443 h 6858000"/>
              <a:gd name="connsiteX552" fmla="*/ 5406841 w 12193200"/>
              <a:gd name="connsiteY552" fmla="*/ 6600149 h 6858000"/>
              <a:gd name="connsiteX553" fmla="*/ 5408421 w 12193200"/>
              <a:gd name="connsiteY553" fmla="*/ 6595943 h 6858000"/>
              <a:gd name="connsiteX554" fmla="*/ 5414424 w 12193200"/>
              <a:gd name="connsiteY554" fmla="*/ 6580414 h 6858000"/>
              <a:gd name="connsiteX555" fmla="*/ 5427063 w 12193200"/>
              <a:gd name="connsiteY555" fmla="*/ 6548709 h 6858000"/>
              <a:gd name="connsiteX556" fmla="*/ 5431486 w 12193200"/>
              <a:gd name="connsiteY556" fmla="*/ 6540944 h 6858000"/>
              <a:gd name="connsiteX557" fmla="*/ 5434014 w 12193200"/>
              <a:gd name="connsiteY557" fmla="*/ 6538356 h 6858000"/>
              <a:gd name="connsiteX558" fmla="*/ 5434014 w 12193200"/>
              <a:gd name="connsiteY558" fmla="*/ 6536091 h 6858000"/>
              <a:gd name="connsiteX559" fmla="*/ 5432750 w 12193200"/>
              <a:gd name="connsiteY559" fmla="*/ 6534150 h 6858000"/>
              <a:gd name="connsiteX560" fmla="*/ 5431486 w 12193200"/>
              <a:gd name="connsiteY560" fmla="*/ 6534150 h 6858000"/>
              <a:gd name="connsiteX561" fmla="*/ 5423271 w 12193200"/>
              <a:gd name="connsiteY561" fmla="*/ 6534797 h 6858000"/>
              <a:gd name="connsiteX562" fmla="*/ 5413792 w 12193200"/>
              <a:gd name="connsiteY562" fmla="*/ 6534474 h 6858000"/>
              <a:gd name="connsiteX563" fmla="*/ 5412528 w 12193200"/>
              <a:gd name="connsiteY563" fmla="*/ 6534150 h 6858000"/>
              <a:gd name="connsiteX564" fmla="*/ 5410949 w 12193200"/>
              <a:gd name="connsiteY564" fmla="*/ 6536091 h 6858000"/>
              <a:gd name="connsiteX565" fmla="*/ 5410949 w 12193200"/>
              <a:gd name="connsiteY565" fmla="*/ 6538356 h 6858000"/>
              <a:gd name="connsiteX566" fmla="*/ 5412844 w 12193200"/>
              <a:gd name="connsiteY566" fmla="*/ 6540621 h 6858000"/>
              <a:gd name="connsiteX567" fmla="*/ 5418216 w 12193200"/>
              <a:gd name="connsiteY567" fmla="*/ 6544179 h 6858000"/>
              <a:gd name="connsiteX568" fmla="*/ 5413160 w 12193200"/>
              <a:gd name="connsiteY568" fmla="*/ 6561003 h 6858000"/>
              <a:gd name="connsiteX569" fmla="*/ 5409369 w 12193200"/>
              <a:gd name="connsiteY569" fmla="*/ 6571679 h 6858000"/>
              <a:gd name="connsiteX570" fmla="*/ 5407158 w 12193200"/>
              <a:gd name="connsiteY570" fmla="*/ 6579120 h 6858000"/>
              <a:gd name="connsiteX571" fmla="*/ 5405893 w 12193200"/>
              <a:gd name="connsiteY571" fmla="*/ 6582678 h 6858000"/>
              <a:gd name="connsiteX572" fmla="*/ 5405261 w 12193200"/>
              <a:gd name="connsiteY572" fmla="*/ 6584620 h 6858000"/>
              <a:gd name="connsiteX573" fmla="*/ 5404945 w 12193200"/>
              <a:gd name="connsiteY573" fmla="*/ 6586237 h 6858000"/>
              <a:gd name="connsiteX574" fmla="*/ 5397994 w 12193200"/>
              <a:gd name="connsiteY574" fmla="*/ 6564238 h 6858000"/>
              <a:gd name="connsiteX575" fmla="*/ 5394519 w 12193200"/>
              <a:gd name="connsiteY575" fmla="*/ 6553562 h 6858000"/>
              <a:gd name="connsiteX576" fmla="*/ 5392939 w 12193200"/>
              <a:gd name="connsiteY576" fmla="*/ 6547738 h 6858000"/>
              <a:gd name="connsiteX577" fmla="*/ 5392307 w 12193200"/>
              <a:gd name="connsiteY577" fmla="*/ 6544826 h 6858000"/>
              <a:gd name="connsiteX578" fmla="*/ 5397362 w 12193200"/>
              <a:gd name="connsiteY578" fmla="*/ 6541268 h 6858000"/>
              <a:gd name="connsiteX579" fmla="*/ 5401154 w 12193200"/>
              <a:gd name="connsiteY579" fmla="*/ 6538356 h 6858000"/>
              <a:gd name="connsiteX580" fmla="*/ 5401154 w 12193200"/>
              <a:gd name="connsiteY580" fmla="*/ 6536091 h 6858000"/>
              <a:gd name="connsiteX581" fmla="*/ 5399258 w 12193200"/>
              <a:gd name="connsiteY581" fmla="*/ 6534150 h 6858000"/>
              <a:gd name="connsiteX582" fmla="*/ 5397678 w 12193200"/>
              <a:gd name="connsiteY582" fmla="*/ 6534150 h 6858000"/>
              <a:gd name="connsiteX583" fmla="*/ 5384093 w 12193200"/>
              <a:gd name="connsiteY583" fmla="*/ 6534797 h 6858000"/>
              <a:gd name="connsiteX584" fmla="*/ 5377457 w 12193200"/>
              <a:gd name="connsiteY584" fmla="*/ 6534474 h 6858000"/>
              <a:gd name="connsiteX585" fmla="*/ 5371137 w 12193200"/>
              <a:gd name="connsiteY585" fmla="*/ 6534150 h 6858000"/>
              <a:gd name="connsiteX586" fmla="*/ 5353686 w 12193200"/>
              <a:gd name="connsiteY586" fmla="*/ 6534150 h 6858000"/>
              <a:gd name="connsiteX587" fmla="*/ 5352735 w 12193200"/>
              <a:gd name="connsiteY587" fmla="*/ 6534469 h 6858000"/>
              <a:gd name="connsiteX588" fmla="*/ 5351464 w 12193200"/>
              <a:gd name="connsiteY588" fmla="*/ 6534469 h 6858000"/>
              <a:gd name="connsiteX589" fmla="*/ 5333048 w 12193200"/>
              <a:gd name="connsiteY589" fmla="*/ 6536383 h 6858000"/>
              <a:gd name="connsiteX590" fmla="*/ 5330826 w 12193200"/>
              <a:gd name="connsiteY590" fmla="*/ 6538617 h 6858000"/>
              <a:gd name="connsiteX591" fmla="*/ 5330826 w 12193200"/>
              <a:gd name="connsiteY591" fmla="*/ 6540850 h 6858000"/>
              <a:gd name="connsiteX592" fmla="*/ 5334318 w 12193200"/>
              <a:gd name="connsiteY592" fmla="*/ 6543083 h 6858000"/>
              <a:gd name="connsiteX593" fmla="*/ 5340033 w 12193200"/>
              <a:gd name="connsiteY593" fmla="*/ 6560310 h 6858000"/>
              <a:gd name="connsiteX594" fmla="*/ 5340033 w 12193200"/>
              <a:gd name="connsiteY594" fmla="*/ 6571156 h 6858000"/>
              <a:gd name="connsiteX595" fmla="*/ 5339716 w 12193200"/>
              <a:gd name="connsiteY595" fmla="*/ 6589022 h 6858000"/>
              <a:gd name="connsiteX596" fmla="*/ 5334954 w 12193200"/>
              <a:gd name="connsiteY596" fmla="*/ 6593807 h 6858000"/>
              <a:gd name="connsiteX597" fmla="*/ 5330826 w 12193200"/>
              <a:gd name="connsiteY597" fmla="*/ 6596997 h 6858000"/>
              <a:gd name="connsiteX598" fmla="*/ 5330826 w 12193200"/>
              <a:gd name="connsiteY598" fmla="*/ 6599230 h 6858000"/>
              <a:gd name="connsiteX599" fmla="*/ 5332096 w 12193200"/>
              <a:gd name="connsiteY599" fmla="*/ 6600825 h 6858000"/>
              <a:gd name="connsiteX600" fmla="*/ 5333048 w 12193200"/>
              <a:gd name="connsiteY600" fmla="*/ 6600825 h 6858000"/>
              <a:gd name="connsiteX601" fmla="*/ 5347654 w 12193200"/>
              <a:gd name="connsiteY601" fmla="*/ 6600506 h 6858000"/>
              <a:gd name="connsiteX602" fmla="*/ 5361624 w 12193200"/>
              <a:gd name="connsiteY602" fmla="*/ 6600825 h 6858000"/>
              <a:gd name="connsiteX603" fmla="*/ 5362576 w 12193200"/>
              <a:gd name="connsiteY603" fmla="*/ 6600825 h 6858000"/>
              <a:gd name="connsiteX604" fmla="*/ 5364164 w 12193200"/>
              <a:gd name="connsiteY604" fmla="*/ 6599230 h 6858000"/>
              <a:gd name="connsiteX605" fmla="*/ 5364164 w 12193200"/>
              <a:gd name="connsiteY605" fmla="*/ 6596997 h 6858000"/>
              <a:gd name="connsiteX606" fmla="*/ 5360036 w 12193200"/>
              <a:gd name="connsiteY606" fmla="*/ 6593807 h 6858000"/>
              <a:gd name="connsiteX607" fmla="*/ 5355274 w 12193200"/>
              <a:gd name="connsiteY607" fmla="*/ 6589022 h 6858000"/>
              <a:gd name="connsiteX608" fmla="*/ 5354956 w 12193200"/>
              <a:gd name="connsiteY608" fmla="*/ 6571156 h 6858000"/>
              <a:gd name="connsiteX609" fmla="*/ 5354956 w 12193200"/>
              <a:gd name="connsiteY609" fmla="*/ 6564457 h 6858000"/>
              <a:gd name="connsiteX610" fmla="*/ 5355274 w 12193200"/>
              <a:gd name="connsiteY610" fmla="*/ 6542126 h 6858000"/>
              <a:gd name="connsiteX611" fmla="*/ 5355274 w 12193200"/>
              <a:gd name="connsiteY611" fmla="*/ 6536702 h 6858000"/>
              <a:gd name="connsiteX612" fmla="*/ 5353686 w 12193200"/>
              <a:gd name="connsiteY612" fmla="*/ 6534150 h 6858000"/>
              <a:gd name="connsiteX613" fmla="*/ 5264654 w 12193200"/>
              <a:gd name="connsiteY613" fmla="*/ 6534150 h 6858000"/>
              <a:gd name="connsiteX614" fmla="*/ 5262413 w 12193200"/>
              <a:gd name="connsiteY614" fmla="*/ 6534469 h 6858000"/>
              <a:gd name="connsiteX615" fmla="*/ 5243846 w 12193200"/>
              <a:gd name="connsiteY615" fmla="*/ 6536702 h 6858000"/>
              <a:gd name="connsiteX616" fmla="*/ 5241926 w 12193200"/>
              <a:gd name="connsiteY616" fmla="*/ 6539574 h 6858000"/>
              <a:gd name="connsiteX617" fmla="*/ 5241926 w 12193200"/>
              <a:gd name="connsiteY617" fmla="*/ 6542126 h 6858000"/>
              <a:gd name="connsiteX618" fmla="*/ 5245767 w 12193200"/>
              <a:gd name="connsiteY618" fmla="*/ 6543721 h 6858000"/>
              <a:gd name="connsiteX619" fmla="*/ 5251849 w 12193200"/>
              <a:gd name="connsiteY619" fmla="*/ 6547230 h 6858000"/>
              <a:gd name="connsiteX620" fmla="*/ 5253130 w 12193200"/>
              <a:gd name="connsiteY620" fmla="*/ 6566371 h 6858000"/>
              <a:gd name="connsiteX621" fmla="*/ 5253130 w 12193200"/>
              <a:gd name="connsiteY621" fmla="*/ 6571156 h 6858000"/>
              <a:gd name="connsiteX622" fmla="*/ 5253130 w 12193200"/>
              <a:gd name="connsiteY622" fmla="*/ 6589022 h 6858000"/>
              <a:gd name="connsiteX623" fmla="*/ 5248008 w 12193200"/>
              <a:gd name="connsiteY623" fmla="*/ 6593807 h 6858000"/>
              <a:gd name="connsiteX624" fmla="*/ 5243846 w 12193200"/>
              <a:gd name="connsiteY624" fmla="*/ 6596997 h 6858000"/>
              <a:gd name="connsiteX625" fmla="*/ 5243846 w 12193200"/>
              <a:gd name="connsiteY625" fmla="*/ 6599230 h 6858000"/>
              <a:gd name="connsiteX626" fmla="*/ 5245447 w 12193200"/>
              <a:gd name="connsiteY626" fmla="*/ 6600825 h 6858000"/>
              <a:gd name="connsiteX627" fmla="*/ 5246407 w 12193200"/>
              <a:gd name="connsiteY627" fmla="*/ 6600825 h 6858000"/>
              <a:gd name="connsiteX628" fmla="*/ 5260813 w 12193200"/>
              <a:gd name="connsiteY628" fmla="*/ 6600506 h 6858000"/>
              <a:gd name="connsiteX629" fmla="*/ 5274898 w 12193200"/>
              <a:gd name="connsiteY629" fmla="*/ 6600825 h 6858000"/>
              <a:gd name="connsiteX630" fmla="*/ 5275858 w 12193200"/>
              <a:gd name="connsiteY630" fmla="*/ 6600825 h 6858000"/>
              <a:gd name="connsiteX631" fmla="*/ 5277459 w 12193200"/>
              <a:gd name="connsiteY631" fmla="*/ 6599230 h 6858000"/>
              <a:gd name="connsiteX632" fmla="*/ 5277459 w 12193200"/>
              <a:gd name="connsiteY632" fmla="*/ 6596997 h 6858000"/>
              <a:gd name="connsiteX633" fmla="*/ 5273297 w 12193200"/>
              <a:gd name="connsiteY633" fmla="*/ 6593807 h 6858000"/>
              <a:gd name="connsiteX634" fmla="*/ 5268495 w 12193200"/>
              <a:gd name="connsiteY634" fmla="*/ 6589022 h 6858000"/>
              <a:gd name="connsiteX635" fmla="*/ 5268175 w 12193200"/>
              <a:gd name="connsiteY635" fmla="*/ 6571156 h 6858000"/>
              <a:gd name="connsiteX636" fmla="*/ 5268175 w 12193200"/>
              <a:gd name="connsiteY636" fmla="*/ 6567647 h 6858000"/>
              <a:gd name="connsiteX637" fmla="*/ 5271056 w 12193200"/>
              <a:gd name="connsiteY637" fmla="*/ 6552972 h 6858000"/>
              <a:gd name="connsiteX638" fmla="*/ 5284501 w 12193200"/>
              <a:gd name="connsiteY638" fmla="*/ 6546273 h 6858000"/>
              <a:gd name="connsiteX639" fmla="*/ 5294105 w 12193200"/>
              <a:gd name="connsiteY639" fmla="*/ 6552015 h 6858000"/>
              <a:gd name="connsiteX640" fmla="*/ 5295705 w 12193200"/>
              <a:gd name="connsiteY640" fmla="*/ 6566690 h 6858000"/>
              <a:gd name="connsiteX641" fmla="*/ 5295705 w 12193200"/>
              <a:gd name="connsiteY641" fmla="*/ 6571156 h 6858000"/>
              <a:gd name="connsiteX642" fmla="*/ 5295385 w 12193200"/>
              <a:gd name="connsiteY642" fmla="*/ 6589022 h 6858000"/>
              <a:gd name="connsiteX643" fmla="*/ 5290263 w 12193200"/>
              <a:gd name="connsiteY643" fmla="*/ 6593807 h 6858000"/>
              <a:gd name="connsiteX644" fmla="*/ 5286422 w 12193200"/>
              <a:gd name="connsiteY644" fmla="*/ 6596997 h 6858000"/>
              <a:gd name="connsiteX645" fmla="*/ 5286422 w 12193200"/>
              <a:gd name="connsiteY645" fmla="*/ 6599230 h 6858000"/>
              <a:gd name="connsiteX646" fmla="*/ 5287702 w 12193200"/>
              <a:gd name="connsiteY646" fmla="*/ 6600825 h 6858000"/>
              <a:gd name="connsiteX647" fmla="*/ 5288663 w 12193200"/>
              <a:gd name="connsiteY647" fmla="*/ 6600825 h 6858000"/>
              <a:gd name="connsiteX648" fmla="*/ 5303068 w 12193200"/>
              <a:gd name="connsiteY648" fmla="*/ 6600506 h 6858000"/>
              <a:gd name="connsiteX649" fmla="*/ 5317473 w 12193200"/>
              <a:gd name="connsiteY649" fmla="*/ 6600825 h 6858000"/>
              <a:gd name="connsiteX650" fmla="*/ 5318113 w 12193200"/>
              <a:gd name="connsiteY650" fmla="*/ 6600825 h 6858000"/>
              <a:gd name="connsiteX651" fmla="*/ 5319714 w 12193200"/>
              <a:gd name="connsiteY651" fmla="*/ 6599230 h 6858000"/>
              <a:gd name="connsiteX652" fmla="*/ 5319714 w 12193200"/>
              <a:gd name="connsiteY652" fmla="*/ 6596997 h 6858000"/>
              <a:gd name="connsiteX653" fmla="*/ 5315553 w 12193200"/>
              <a:gd name="connsiteY653" fmla="*/ 6593807 h 6858000"/>
              <a:gd name="connsiteX654" fmla="*/ 5310751 w 12193200"/>
              <a:gd name="connsiteY654" fmla="*/ 6589022 h 6858000"/>
              <a:gd name="connsiteX655" fmla="*/ 5310430 w 12193200"/>
              <a:gd name="connsiteY655" fmla="*/ 6571156 h 6858000"/>
              <a:gd name="connsiteX656" fmla="*/ 5310430 w 12193200"/>
              <a:gd name="connsiteY656" fmla="*/ 6566690 h 6858000"/>
              <a:gd name="connsiteX657" fmla="*/ 5309470 w 12193200"/>
              <a:gd name="connsiteY657" fmla="*/ 6544040 h 6858000"/>
              <a:gd name="connsiteX658" fmla="*/ 5290583 w 12193200"/>
              <a:gd name="connsiteY658" fmla="*/ 6534150 h 6858000"/>
              <a:gd name="connsiteX659" fmla="*/ 5273297 w 12193200"/>
              <a:gd name="connsiteY659" fmla="*/ 6542764 h 6858000"/>
              <a:gd name="connsiteX660" fmla="*/ 5270736 w 12193200"/>
              <a:gd name="connsiteY660" fmla="*/ 6545316 h 6858000"/>
              <a:gd name="connsiteX661" fmla="*/ 5269457 w 12193200"/>
              <a:gd name="connsiteY661" fmla="*/ 6546592 h 6858000"/>
              <a:gd name="connsiteX662" fmla="*/ 5268175 w 12193200"/>
              <a:gd name="connsiteY662" fmla="*/ 6547549 h 6858000"/>
              <a:gd name="connsiteX663" fmla="*/ 5266895 w 12193200"/>
              <a:gd name="connsiteY663" fmla="*/ 6544678 h 6858000"/>
              <a:gd name="connsiteX664" fmla="*/ 5266575 w 12193200"/>
              <a:gd name="connsiteY664" fmla="*/ 6536702 h 6858000"/>
              <a:gd name="connsiteX665" fmla="*/ 5264654 w 12193200"/>
              <a:gd name="connsiteY665" fmla="*/ 6534150 h 6858000"/>
              <a:gd name="connsiteX666" fmla="*/ 4979571 w 12193200"/>
              <a:gd name="connsiteY666" fmla="*/ 6534150 h 6858000"/>
              <a:gd name="connsiteX667" fmla="*/ 4977358 w 12193200"/>
              <a:gd name="connsiteY667" fmla="*/ 6534468 h 6858000"/>
              <a:gd name="connsiteX668" fmla="*/ 4958389 w 12193200"/>
              <a:gd name="connsiteY668" fmla="*/ 6536373 h 6858000"/>
              <a:gd name="connsiteX669" fmla="*/ 4956176 w 12193200"/>
              <a:gd name="connsiteY669" fmla="*/ 6538595 h 6858000"/>
              <a:gd name="connsiteX670" fmla="*/ 4956176 w 12193200"/>
              <a:gd name="connsiteY670" fmla="*/ 6540818 h 6858000"/>
              <a:gd name="connsiteX671" fmla="*/ 4959970 w 12193200"/>
              <a:gd name="connsiteY671" fmla="*/ 6543040 h 6858000"/>
              <a:gd name="connsiteX672" fmla="*/ 4965344 w 12193200"/>
              <a:gd name="connsiteY672" fmla="*/ 6560185 h 6858000"/>
              <a:gd name="connsiteX673" fmla="*/ 4965344 w 12193200"/>
              <a:gd name="connsiteY673" fmla="*/ 6571616 h 6858000"/>
              <a:gd name="connsiteX674" fmla="*/ 4965344 w 12193200"/>
              <a:gd name="connsiteY674" fmla="*/ 6578283 h 6858000"/>
              <a:gd name="connsiteX675" fmla="*/ 4965344 w 12193200"/>
              <a:gd name="connsiteY675" fmla="*/ 6583998 h 6858000"/>
              <a:gd name="connsiteX676" fmla="*/ 4971351 w 12193200"/>
              <a:gd name="connsiteY676" fmla="*/ 6598603 h 6858000"/>
              <a:gd name="connsiteX677" fmla="*/ 4984314 w 12193200"/>
              <a:gd name="connsiteY677" fmla="*/ 6602096 h 6858000"/>
              <a:gd name="connsiteX678" fmla="*/ 5002651 w 12193200"/>
              <a:gd name="connsiteY678" fmla="*/ 6592253 h 6858000"/>
              <a:gd name="connsiteX679" fmla="*/ 5005496 w 12193200"/>
              <a:gd name="connsiteY679" fmla="*/ 6590348 h 6858000"/>
              <a:gd name="connsiteX680" fmla="*/ 5006761 w 12193200"/>
              <a:gd name="connsiteY680" fmla="*/ 6593206 h 6858000"/>
              <a:gd name="connsiteX681" fmla="*/ 5009290 w 12193200"/>
              <a:gd name="connsiteY681" fmla="*/ 6602413 h 6858000"/>
              <a:gd name="connsiteX682" fmla="*/ 5010871 w 12193200"/>
              <a:gd name="connsiteY682" fmla="*/ 6602096 h 6858000"/>
              <a:gd name="connsiteX683" fmla="*/ 5028576 w 12193200"/>
              <a:gd name="connsiteY683" fmla="*/ 6599556 h 6858000"/>
              <a:gd name="connsiteX684" fmla="*/ 5030790 w 12193200"/>
              <a:gd name="connsiteY684" fmla="*/ 6597333 h 6858000"/>
              <a:gd name="connsiteX685" fmla="*/ 5030790 w 12193200"/>
              <a:gd name="connsiteY685" fmla="*/ 6595428 h 6858000"/>
              <a:gd name="connsiteX686" fmla="*/ 5028259 w 12193200"/>
              <a:gd name="connsiteY686" fmla="*/ 6593206 h 6858000"/>
              <a:gd name="connsiteX687" fmla="*/ 5021620 w 12193200"/>
              <a:gd name="connsiteY687" fmla="*/ 6588126 h 6858000"/>
              <a:gd name="connsiteX688" fmla="*/ 5020988 w 12193200"/>
              <a:gd name="connsiteY688" fmla="*/ 6566535 h 6858000"/>
              <a:gd name="connsiteX689" fmla="*/ 5020988 w 12193200"/>
              <a:gd name="connsiteY689" fmla="*/ 6557010 h 6858000"/>
              <a:gd name="connsiteX690" fmla="*/ 5021304 w 12193200"/>
              <a:gd name="connsiteY690" fmla="*/ 6548438 h 6858000"/>
              <a:gd name="connsiteX691" fmla="*/ 5021620 w 12193200"/>
              <a:gd name="connsiteY691" fmla="*/ 6539230 h 6858000"/>
              <a:gd name="connsiteX692" fmla="*/ 5021620 w 12193200"/>
              <a:gd name="connsiteY692" fmla="*/ 6535738 h 6858000"/>
              <a:gd name="connsiteX693" fmla="*/ 5020039 w 12193200"/>
              <a:gd name="connsiteY693" fmla="*/ 6534150 h 6858000"/>
              <a:gd name="connsiteX694" fmla="*/ 5017826 w 12193200"/>
              <a:gd name="connsiteY694" fmla="*/ 6534468 h 6858000"/>
              <a:gd name="connsiteX695" fmla="*/ 4999174 w 12193200"/>
              <a:gd name="connsiteY695" fmla="*/ 6536373 h 6858000"/>
              <a:gd name="connsiteX696" fmla="*/ 4996960 w 12193200"/>
              <a:gd name="connsiteY696" fmla="*/ 6538278 h 6858000"/>
              <a:gd name="connsiteX697" fmla="*/ 4996960 w 12193200"/>
              <a:gd name="connsiteY697" fmla="*/ 6540818 h 6858000"/>
              <a:gd name="connsiteX698" fmla="*/ 5000754 w 12193200"/>
              <a:gd name="connsiteY698" fmla="*/ 6542723 h 6858000"/>
              <a:gd name="connsiteX699" fmla="*/ 5005812 w 12193200"/>
              <a:gd name="connsiteY699" fmla="*/ 6546533 h 6858000"/>
              <a:gd name="connsiteX700" fmla="*/ 5006129 w 12193200"/>
              <a:gd name="connsiteY700" fmla="*/ 6559868 h 6858000"/>
              <a:gd name="connsiteX701" fmla="*/ 5006129 w 12193200"/>
              <a:gd name="connsiteY701" fmla="*/ 6566535 h 6858000"/>
              <a:gd name="connsiteX702" fmla="*/ 5004232 w 12193200"/>
              <a:gd name="connsiteY702" fmla="*/ 6582728 h 6858000"/>
              <a:gd name="connsiteX703" fmla="*/ 4990321 w 12193200"/>
              <a:gd name="connsiteY703" fmla="*/ 6590348 h 6858000"/>
              <a:gd name="connsiteX704" fmla="*/ 4982417 w 12193200"/>
              <a:gd name="connsiteY704" fmla="*/ 6586856 h 6858000"/>
              <a:gd name="connsiteX705" fmla="*/ 4980204 w 12193200"/>
              <a:gd name="connsiteY705" fmla="*/ 6570028 h 6858000"/>
              <a:gd name="connsiteX706" fmla="*/ 4980204 w 12193200"/>
              <a:gd name="connsiteY706" fmla="*/ 6559868 h 6858000"/>
              <a:gd name="connsiteX707" fmla="*/ 4980837 w 12193200"/>
              <a:gd name="connsiteY707" fmla="*/ 6538595 h 6858000"/>
              <a:gd name="connsiteX708" fmla="*/ 4980837 w 12193200"/>
              <a:gd name="connsiteY708" fmla="*/ 6535738 h 6858000"/>
              <a:gd name="connsiteX709" fmla="*/ 4979571 w 12193200"/>
              <a:gd name="connsiteY709" fmla="*/ 6534150 h 6858000"/>
              <a:gd name="connsiteX710" fmla="*/ 4917603 w 12193200"/>
              <a:gd name="connsiteY710" fmla="*/ 6534150 h 6858000"/>
              <a:gd name="connsiteX711" fmla="*/ 4893992 w 12193200"/>
              <a:gd name="connsiteY711" fmla="*/ 6544039 h 6858000"/>
              <a:gd name="connsiteX712" fmla="*/ 4884739 w 12193200"/>
              <a:gd name="connsiteY712" fmla="*/ 6570196 h 6858000"/>
              <a:gd name="connsiteX713" fmla="*/ 4915370 w 12193200"/>
              <a:gd name="connsiteY713" fmla="*/ 6602413 h 6858000"/>
              <a:gd name="connsiteX714" fmla="*/ 4941532 w 12193200"/>
              <a:gd name="connsiteY714" fmla="*/ 6590930 h 6858000"/>
              <a:gd name="connsiteX715" fmla="*/ 4949827 w 12193200"/>
              <a:gd name="connsiteY715" fmla="*/ 6566687 h 6858000"/>
              <a:gd name="connsiteX716" fmla="*/ 4945041 w 12193200"/>
              <a:gd name="connsiteY716" fmla="*/ 6548186 h 6858000"/>
              <a:gd name="connsiteX717" fmla="*/ 4917603 w 12193200"/>
              <a:gd name="connsiteY717" fmla="*/ 6534150 h 6858000"/>
              <a:gd name="connsiteX718" fmla="*/ 4693958 w 12193200"/>
              <a:gd name="connsiteY718" fmla="*/ 6534150 h 6858000"/>
              <a:gd name="connsiteX719" fmla="*/ 4677305 w 12193200"/>
              <a:gd name="connsiteY719" fmla="*/ 6536403 h 6858000"/>
              <a:gd name="connsiteX720" fmla="*/ 4671965 w 12193200"/>
              <a:gd name="connsiteY720" fmla="*/ 6542197 h 6858000"/>
              <a:gd name="connsiteX721" fmla="*/ 4671022 w 12193200"/>
              <a:gd name="connsiteY721" fmla="*/ 6548957 h 6858000"/>
              <a:gd name="connsiteX722" fmla="*/ 4671022 w 12193200"/>
              <a:gd name="connsiteY722" fmla="*/ 6549923 h 6858000"/>
              <a:gd name="connsiteX723" fmla="*/ 4671965 w 12193200"/>
              <a:gd name="connsiteY723" fmla="*/ 6551532 h 6858000"/>
              <a:gd name="connsiteX724" fmla="*/ 4673849 w 12193200"/>
              <a:gd name="connsiteY724" fmla="*/ 6550567 h 6858000"/>
              <a:gd name="connsiteX725" fmla="*/ 4691758 w 12193200"/>
              <a:gd name="connsiteY725" fmla="*/ 6545416 h 6858000"/>
              <a:gd name="connsiteX726" fmla="*/ 4703698 w 12193200"/>
              <a:gd name="connsiteY726" fmla="*/ 6557970 h 6858000"/>
              <a:gd name="connsiteX727" fmla="*/ 4703698 w 12193200"/>
              <a:gd name="connsiteY727" fmla="*/ 6560545 h 6858000"/>
              <a:gd name="connsiteX728" fmla="*/ 4695529 w 12193200"/>
              <a:gd name="connsiteY728" fmla="*/ 6566661 h 6858000"/>
              <a:gd name="connsiteX729" fmla="*/ 4678563 w 12193200"/>
              <a:gd name="connsiteY729" fmla="*/ 6570202 h 6858000"/>
              <a:gd name="connsiteX730" fmla="*/ 4670393 w 12193200"/>
              <a:gd name="connsiteY730" fmla="*/ 6573099 h 6858000"/>
              <a:gd name="connsiteX731" fmla="*/ 4667251 w 12193200"/>
              <a:gd name="connsiteY731" fmla="*/ 6585974 h 6858000"/>
              <a:gd name="connsiteX732" fmla="*/ 4681705 w 12193200"/>
              <a:gd name="connsiteY732" fmla="*/ 6603035 h 6858000"/>
              <a:gd name="connsiteX733" fmla="*/ 4694586 w 12193200"/>
              <a:gd name="connsiteY733" fmla="*/ 6599494 h 6858000"/>
              <a:gd name="connsiteX734" fmla="*/ 4702441 w 12193200"/>
              <a:gd name="connsiteY734" fmla="*/ 6593700 h 6858000"/>
              <a:gd name="connsiteX735" fmla="*/ 4703069 w 12193200"/>
              <a:gd name="connsiteY735" fmla="*/ 6593056 h 6858000"/>
              <a:gd name="connsiteX736" fmla="*/ 4704012 w 12193200"/>
              <a:gd name="connsiteY736" fmla="*/ 6596597 h 6858000"/>
              <a:gd name="connsiteX737" fmla="*/ 4704641 w 12193200"/>
              <a:gd name="connsiteY737" fmla="*/ 6602069 h 6858000"/>
              <a:gd name="connsiteX738" fmla="*/ 4706840 w 12193200"/>
              <a:gd name="connsiteY738" fmla="*/ 6604000 h 6858000"/>
              <a:gd name="connsiteX739" fmla="*/ 4709667 w 12193200"/>
              <a:gd name="connsiteY739" fmla="*/ 6603678 h 6858000"/>
              <a:gd name="connsiteX740" fmla="*/ 4725064 w 12193200"/>
              <a:gd name="connsiteY740" fmla="*/ 6601103 h 6858000"/>
              <a:gd name="connsiteX741" fmla="*/ 4727577 w 12193200"/>
              <a:gd name="connsiteY741" fmla="*/ 6598850 h 6858000"/>
              <a:gd name="connsiteX742" fmla="*/ 4727577 w 12193200"/>
              <a:gd name="connsiteY742" fmla="*/ 6596597 h 6858000"/>
              <a:gd name="connsiteX743" fmla="*/ 4724434 w 12193200"/>
              <a:gd name="connsiteY743" fmla="*/ 6594344 h 6858000"/>
              <a:gd name="connsiteX744" fmla="*/ 4718779 w 12193200"/>
              <a:gd name="connsiteY744" fmla="*/ 6592734 h 6858000"/>
              <a:gd name="connsiteX745" fmla="*/ 4717208 w 12193200"/>
              <a:gd name="connsiteY745" fmla="*/ 6577605 h 6858000"/>
              <a:gd name="connsiteX746" fmla="*/ 4717522 w 12193200"/>
              <a:gd name="connsiteY746" fmla="*/ 6553142 h 6858000"/>
              <a:gd name="connsiteX747" fmla="*/ 4693958 w 12193200"/>
              <a:gd name="connsiteY747" fmla="*/ 6534150 h 6858000"/>
              <a:gd name="connsiteX748" fmla="*/ 5976938 w 12193200"/>
              <a:gd name="connsiteY748" fmla="*/ 6521451 h 6858000"/>
              <a:gd name="connsiteX749" fmla="*/ 5975351 w 12193200"/>
              <a:gd name="connsiteY749" fmla="*/ 6527801 h 6858000"/>
              <a:gd name="connsiteX750" fmla="*/ 5976938 w 12193200"/>
              <a:gd name="connsiteY750" fmla="*/ 6529389 h 6858000"/>
              <a:gd name="connsiteX751" fmla="*/ 5978526 w 12193200"/>
              <a:gd name="connsiteY751" fmla="*/ 6527801 h 6858000"/>
              <a:gd name="connsiteX752" fmla="*/ 5991226 w 12193200"/>
              <a:gd name="connsiteY752" fmla="*/ 6532564 h 6858000"/>
              <a:gd name="connsiteX753" fmla="*/ 5970588 w 12193200"/>
              <a:gd name="connsiteY753" fmla="*/ 6542089 h 6858000"/>
              <a:gd name="connsiteX754" fmla="*/ 5969001 w 12193200"/>
              <a:gd name="connsiteY754" fmla="*/ 6545264 h 6858000"/>
              <a:gd name="connsiteX755" fmla="*/ 5991226 w 12193200"/>
              <a:gd name="connsiteY755" fmla="*/ 6550027 h 6858000"/>
              <a:gd name="connsiteX756" fmla="*/ 5992813 w 12193200"/>
              <a:gd name="connsiteY756" fmla="*/ 6551614 h 6858000"/>
              <a:gd name="connsiteX757" fmla="*/ 5994401 w 12193200"/>
              <a:gd name="connsiteY757" fmla="*/ 6546852 h 6858000"/>
              <a:gd name="connsiteX758" fmla="*/ 5994401 w 12193200"/>
              <a:gd name="connsiteY758" fmla="*/ 6545264 h 6858000"/>
              <a:gd name="connsiteX759" fmla="*/ 5992813 w 12193200"/>
              <a:gd name="connsiteY759" fmla="*/ 6546852 h 6858000"/>
              <a:gd name="connsiteX760" fmla="*/ 5978526 w 12193200"/>
              <a:gd name="connsiteY760" fmla="*/ 6543677 h 6858000"/>
              <a:gd name="connsiteX761" fmla="*/ 5999163 w 12193200"/>
              <a:gd name="connsiteY761" fmla="*/ 6535739 h 6858000"/>
              <a:gd name="connsiteX762" fmla="*/ 6000751 w 12193200"/>
              <a:gd name="connsiteY762" fmla="*/ 6530976 h 6858000"/>
              <a:gd name="connsiteX763" fmla="*/ 5999163 w 12193200"/>
              <a:gd name="connsiteY763" fmla="*/ 6530976 h 6858000"/>
              <a:gd name="connsiteX764" fmla="*/ 5997576 w 12193200"/>
              <a:gd name="connsiteY764" fmla="*/ 6530976 h 6858000"/>
              <a:gd name="connsiteX765" fmla="*/ 5978526 w 12193200"/>
              <a:gd name="connsiteY765" fmla="*/ 6523039 h 6858000"/>
              <a:gd name="connsiteX766" fmla="*/ 5978526 w 12193200"/>
              <a:gd name="connsiteY766" fmla="*/ 6521451 h 6858000"/>
              <a:gd name="connsiteX767" fmla="*/ 6107113 w 12193200"/>
              <a:gd name="connsiteY767" fmla="*/ 6518276 h 6858000"/>
              <a:gd name="connsiteX768" fmla="*/ 6115051 w 12193200"/>
              <a:gd name="connsiteY768" fmla="*/ 6529389 h 6858000"/>
              <a:gd name="connsiteX769" fmla="*/ 6107113 w 12193200"/>
              <a:gd name="connsiteY769" fmla="*/ 6529389 h 6858000"/>
              <a:gd name="connsiteX770" fmla="*/ 6099176 w 12193200"/>
              <a:gd name="connsiteY770" fmla="*/ 6518276 h 6858000"/>
              <a:gd name="connsiteX771" fmla="*/ 6099176 w 12193200"/>
              <a:gd name="connsiteY771" fmla="*/ 6529389 h 6858000"/>
              <a:gd name="connsiteX772" fmla="*/ 6091238 w 12193200"/>
              <a:gd name="connsiteY772" fmla="*/ 6529389 h 6858000"/>
              <a:gd name="connsiteX773" fmla="*/ 6209555 w 12193200"/>
              <a:gd name="connsiteY773" fmla="*/ 6516689 h 6858000"/>
              <a:gd name="connsiteX774" fmla="*/ 6219827 w 12193200"/>
              <a:gd name="connsiteY774" fmla="*/ 6524626 h 6858000"/>
              <a:gd name="connsiteX775" fmla="*/ 6206473 w 12193200"/>
              <a:gd name="connsiteY775" fmla="*/ 6530976 h 6858000"/>
              <a:gd name="connsiteX776" fmla="*/ 6209555 w 12193200"/>
              <a:gd name="connsiteY776" fmla="*/ 6516689 h 6858000"/>
              <a:gd name="connsiteX777" fmla="*/ 4607333 w 12193200"/>
              <a:gd name="connsiteY777" fmla="*/ 6516687 h 6858000"/>
              <a:gd name="connsiteX778" fmla="*/ 4618731 w 12193200"/>
              <a:gd name="connsiteY778" fmla="*/ 6517630 h 6858000"/>
              <a:gd name="connsiteX779" fmla="*/ 4629151 w 12193200"/>
              <a:gd name="connsiteY779" fmla="*/ 6532091 h 6858000"/>
              <a:gd name="connsiteX780" fmla="*/ 4623290 w 12193200"/>
              <a:gd name="connsiteY780" fmla="*/ 6545294 h 6858000"/>
              <a:gd name="connsiteX781" fmla="*/ 4606682 w 12193200"/>
              <a:gd name="connsiteY781" fmla="*/ 6548437 h 6858000"/>
              <a:gd name="connsiteX782" fmla="*/ 4603751 w 12193200"/>
              <a:gd name="connsiteY782" fmla="*/ 6545608 h 6858000"/>
              <a:gd name="connsiteX783" fmla="*/ 4603751 w 12193200"/>
              <a:gd name="connsiteY783" fmla="*/ 6541836 h 6858000"/>
              <a:gd name="connsiteX784" fmla="*/ 4603751 w 12193200"/>
              <a:gd name="connsiteY784" fmla="*/ 6537120 h 6858000"/>
              <a:gd name="connsiteX785" fmla="*/ 4603751 w 12193200"/>
              <a:gd name="connsiteY785" fmla="*/ 6521403 h 6858000"/>
              <a:gd name="connsiteX786" fmla="*/ 4603751 w 12193200"/>
              <a:gd name="connsiteY786" fmla="*/ 6518573 h 6858000"/>
              <a:gd name="connsiteX787" fmla="*/ 4607333 w 12193200"/>
              <a:gd name="connsiteY787" fmla="*/ 6516687 h 6858000"/>
              <a:gd name="connsiteX788" fmla="*/ 6116638 w 12193200"/>
              <a:gd name="connsiteY788" fmla="*/ 6515101 h 6858000"/>
              <a:gd name="connsiteX789" fmla="*/ 6148388 w 12193200"/>
              <a:gd name="connsiteY789" fmla="*/ 6529389 h 6858000"/>
              <a:gd name="connsiteX790" fmla="*/ 6126163 w 12193200"/>
              <a:gd name="connsiteY790" fmla="*/ 6529389 h 6858000"/>
              <a:gd name="connsiteX791" fmla="*/ 6089650 w 12193200"/>
              <a:gd name="connsiteY791" fmla="*/ 6515101 h 6858000"/>
              <a:gd name="connsiteX792" fmla="*/ 6080125 w 12193200"/>
              <a:gd name="connsiteY792" fmla="*/ 6529389 h 6858000"/>
              <a:gd name="connsiteX793" fmla="*/ 6057900 w 12193200"/>
              <a:gd name="connsiteY793" fmla="*/ 6529389 h 6858000"/>
              <a:gd name="connsiteX794" fmla="*/ 5858069 w 12193200"/>
              <a:gd name="connsiteY794" fmla="*/ 6510337 h 6858000"/>
              <a:gd name="connsiteX795" fmla="*/ 5854833 w 12193200"/>
              <a:gd name="connsiteY795" fmla="*/ 6511290 h 6858000"/>
              <a:gd name="connsiteX796" fmla="*/ 5846744 w 12193200"/>
              <a:gd name="connsiteY796" fmla="*/ 6514465 h 6858000"/>
              <a:gd name="connsiteX797" fmla="*/ 5843185 w 12193200"/>
              <a:gd name="connsiteY797" fmla="*/ 6519227 h 6858000"/>
              <a:gd name="connsiteX798" fmla="*/ 5843185 w 12193200"/>
              <a:gd name="connsiteY798" fmla="*/ 6524942 h 6858000"/>
              <a:gd name="connsiteX799" fmla="*/ 5843508 w 12193200"/>
              <a:gd name="connsiteY799" fmla="*/ 6533515 h 6858000"/>
              <a:gd name="connsiteX800" fmla="*/ 5840273 w 12193200"/>
              <a:gd name="connsiteY800" fmla="*/ 6536372 h 6858000"/>
              <a:gd name="connsiteX801" fmla="*/ 5838655 w 12193200"/>
              <a:gd name="connsiteY801" fmla="*/ 6536372 h 6858000"/>
              <a:gd name="connsiteX802" fmla="*/ 5835420 w 12193200"/>
              <a:gd name="connsiteY802" fmla="*/ 6536055 h 6858000"/>
              <a:gd name="connsiteX803" fmla="*/ 5832831 w 12193200"/>
              <a:gd name="connsiteY803" fmla="*/ 6539230 h 6858000"/>
              <a:gd name="connsiteX804" fmla="*/ 5831214 w 12193200"/>
              <a:gd name="connsiteY804" fmla="*/ 6543675 h 6858000"/>
              <a:gd name="connsiteX805" fmla="*/ 5830889 w 12193200"/>
              <a:gd name="connsiteY805" fmla="*/ 6545262 h 6858000"/>
              <a:gd name="connsiteX806" fmla="*/ 5832184 w 12193200"/>
              <a:gd name="connsiteY806" fmla="*/ 6546215 h 6858000"/>
              <a:gd name="connsiteX807" fmla="*/ 5834126 w 12193200"/>
              <a:gd name="connsiteY807" fmla="*/ 6545897 h 6858000"/>
              <a:gd name="connsiteX808" fmla="*/ 5837361 w 12193200"/>
              <a:gd name="connsiteY808" fmla="*/ 6545897 h 6858000"/>
              <a:gd name="connsiteX809" fmla="*/ 5839949 w 12193200"/>
              <a:gd name="connsiteY809" fmla="*/ 6545897 h 6858000"/>
              <a:gd name="connsiteX810" fmla="*/ 5843185 w 12193200"/>
              <a:gd name="connsiteY810" fmla="*/ 6553517 h 6858000"/>
              <a:gd name="connsiteX811" fmla="*/ 5843185 w 12193200"/>
              <a:gd name="connsiteY811" fmla="*/ 6571615 h 6858000"/>
              <a:gd name="connsiteX812" fmla="*/ 5842861 w 12193200"/>
              <a:gd name="connsiteY812" fmla="*/ 6578600 h 6858000"/>
              <a:gd name="connsiteX813" fmla="*/ 5842861 w 12193200"/>
              <a:gd name="connsiteY813" fmla="*/ 6586537 h 6858000"/>
              <a:gd name="connsiteX814" fmla="*/ 5863247 w 12193200"/>
              <a:gd name="connsiteY814" fmla="*/ 6602412 h 6858000"/>
              <a:gd name="connsiteX815" fmla="*/ 5879748 w 12193200"/>
              <a:gd name="connsiteY815" fmla="*/ 6599237 h 6858000"/>
              <a:gd name="connsiteX816" fmla="*/ 5881366 w 12193200"/>
              <a:gd name="connsiteY816" fmla="*/ 6590665 h 6858000"/>
              <a:gd name="connsiteX817" fmla="*/ 5880395 w 12193200"/>
              <a:gd name="connsiteY817" fmla="*/ 6589395 h 6858000"/>
              <a:gd name="connsiteX818" fmla="*/ 5878454 w 12193200"/>
              <a:gd name="connsiteY818" fmla="*/ 6590030 h 6858000"/>
              <a:gd name="connsiteX819" fmla="*/ 5867776 w 12193200"/>
              <a:gd name="connsiteY819" fmla="*/ 6591617 h 6858000"/>
              <a:gd name="connsiteX820" fmla="*/ 5859688 w 12193200"/>
              <a:gd name="connsiteY820" fmla="*/ 6587807 h 6858000"/>
              <a:gd name="connsiteX821" fmla="*/ 5858069 w 12193200"/>
              <a:gd name="connsiteY821" fmla="*/ 6571615 h 6858000"/>
              <a:gd name="connsiteX822" fmla="*/ 5858069 w 12193200"/>
              <a:gd name="connsiteY822" fmla="*/ 6550977 h 6858000"/>
              <a:gd name="connsiteX823" fmla="*/ 5862275 w 12193200"/>
              <a:gd name="connsiteY823" fmla="*/ 6545580 h 6858000"/>
              <a:gd name="connsiteX824" fmla="*/ 5867453 w 12193200"/>
              <a:gd name="connsiteY824" fmla="*/ 6545580 h 6858000"/>
              <a:gd name="connsiteX825" fmla="*/ 5872306 w 12193200"/>
              <a:gd name="connsiteY825" fmla="*/ 6545897 h 6858000"/>
              <a:gd name="connsiteX826" fmla="*/ 5876512 w 12193200"/>
              <a:gd name="connsiteY826" fmla="*/ 6546215 h 6858000"/>
              <a:gd name="connsiteX827" fmla="*/ 5880071 w 12193200"/>
              <a:gd name="connsiteY827" fmla="*/ 6542722 h 6858000"/>
              <a:gd name="connsiteX828" fmla="*/ 5881689 w 12193200"/>
              <a:gd name="connsiteY828" fmla="*/ 6536690 h 6858000"/>
              <a:gd name="connsiteX829" fmla="*/ 5880395 w 12193200"/>
              <a:gd name="connsiteY829" fmla="*/ 6535737 h 6858000"/>
              <a:gd name="connsiteX830" fmla="*/ 5879748 w 12193200"/>
              <a:gd name="connsiteY830" fmla="*/ 6535737 h 6858000"/>
              <a:gd name="connsiteX831" fmla="*/ 5872953 w 12193200"/>
              <a:gd name="connsiteY831" fmla="*/ 6536055 h 6858000"/>
              <a:gd name="connsiteX832" fmla="*/ 5861952 w 12193200"/>
              <a:gd name="connsiteY832" fmla="*/ 6536055 h 6858000"/>
              <a:gd name="connsiteX833" fmla="*/ 5857422 w 12193200"/>
              <a:gd name="connsiteY833" fmla="*/ 6533197 h 6858000"/>
              <a:gd name="connsiteX834" fmla="*/ 5858716 w 12193200"/>
              <a:gd name="connsiteY834" fmla="*/ 6516370 h 6858000"/>
              <a:gd name="connsiteX835" fmla="*/ 5859363 w 12193200"/>
              <a:gd name="connsiteY835" fmla="*/ 6512560 h 6858000"/>
              <a:gd name="connsiteX836" fmla="*/ 5858069 w 12193200"/>
              <a:gd name="connsiteY836" fmla="*/ 6510337 h 6858000"/>
              <a:gd name="connsiteX837" fmla="*/ 5693292 w 12193200"/>
              <a:gd name="connsiteY837" fmla="*/ 6510337 h 6858000"/>
              <a:gd name="connsiteX838" fmla="*/ 5690056 w 12193200"/>
              <a:gd name="connsiteY838" fmla="*/ 6511290 h 6858000"/>
              <a:gd name="connsiteX839" fmla="*/ 5681967 w 12193200"/>
              <a:gd name="connsiteY839" fmla="*/ 6514465 h 6858000"/>
              <a:gd name="connsiteX840" fmla="*/ 5678084 w 12193200"/>
              <a:gd name="connsiteY840" fmla="*/ 6519227 h 6858000"/>
              <a:gd name="connsiteX841" fmla="*/ 5678408 w 12193200"/>
              <a:gd name="connsiteY841" fmla="*/ 6524942 h 6858000"/>
              <a:gd name="connsiteX842" fmla="*/ 5678731 w 12193200"/>
              <a:gd name="connsiteY842" fmla="*/ 6533515 h 6858000"/>
              <a:gd name="connsiteX843" fmla="*/ 5675496 w 12193200"/>
              <a:gd name="connsiteY843" fmla="*/ 6536372 h 6858000"/>
              <a:gd name="connsiteX844" fmla="*/ 5673878 w 12193200"/>
              <a:gd name="connsiteY844" fmla="*/ 6536372 h 6858000"/>
              <a:gd name="connsiteX845" fmla="*/ 5670642 w 12193200"/>
              <a:gd name="connsiteY845" fmla="*/ 6536055 h 6858000"/>
              <a:gd name="connsiteX846" fmla="*/ 5668054 w 12193200"/>
              <a:gd name="connsiteY846" fmla="*/ 6539230 h 6858000"/>
              <a:gd name="connsiteX847" fmla="*/ 5666436 w 12193200"/>
              <a:gd name="connsiteY847" fmla="*/ 6543675 h 6858000"/>
              <a:gd name="connsiteX848" fmla="*/ 5665789 w 12193200"/>
              <a:gd name="connsiteY848" fmla="*/ 6545262 h 6858000"/>
              <a:gd name="connsiteX849" fmla="*/ 5667083 w 12193200"/>
              <a:gd name="connsiteY849" fmla="*/ 6546215 h 6858000"/>
              <a:gd name="connsiteX850" fmla="*/ 5669024 w 12193200"/>
              <a:gd name="connsiteY850" fmla="*/ 6545897 h 6858000"/>
              <a:gd name="connsiteX851" fmla="*/ 5672584 w 12193200"/>
              <a:gd name="connsiteY851" fmla="*/ 6545897 h 6858000"/>
              <a:gd name="connsiteX852" fmla="*/ 5674849 w 12193200"/>
              <a:gd name="connsiteY852" fmla="*/ 6545897 h 6858000"/>
              <a:gd name="connsiteX853" fmla="*/ 5678408 w 12193200"/>
              <a:gd name="connsiteY853" fmla="*/ 6553517 h 6858000"/>
              <a:gd name="connsiteX854" fmla="*/ 5678408 w 12193200"/>
              <a:gd name="connsiteY854" fmla="*/ 6571615 h 6858000"/>
              <a:gd name="connsiteX855" fmla="*/ 5678084 w 12193200"/>
              <a:gd name="connsiteY855" fmla="*/ 6578600 h 6858000"/>
              <a:gd name="connsiteX856" fmla="*/ 5677761 w 12193200"/>
              <a:gd name="connsiteY856" fmla="*/ 6586537 h 6858000"/>
              <a:gd name="connsiteX857" fmla="*/ 5698793 w 12193200"/>
              <a:gd name="connsiteY857" fmla="*/ 6602412 h 6858000"/>
              <a:gd name="connsiteX858" fmla="*/ 5714972 w 12193200"/>
              <a:gd name="connsiteY858" fmla="*/ 6599237 h 6858000"/>
              <a:gd name="connsiteX859" fmla="*/ 5716265 w 12193200"/>
              <a:gd name="connsiteY859" fmla="*/ 6590665 h 6858000"/>
              <a:gd name="connsiteX860" fmla="*/ 5715294 w 12193200"/>
              <a:gd name="connsiteY860" fmla="*/ 6589395 h 6858000"/>
              <a:gd name="connsiteX861" fmla="*/ 5713678 w 12193200"/>
              <a:gd name="connsiteY861" fmla="*/ 6590030 h 6858000"/>
              <a:gd name="connsiteX862" fmla="*/ 5702999 w 12193200"/>
              <a:gd name="connsiteY862" fmla="*/ 6591617 h 6858000"/>
              <a:gd name="connsiteX863" fmla="*/ 5694910 w 12193200"/>
              <a:gd name="connsiteY863" fmla="*/ 6587807 h 6858000"/>
              <a:gd name="connsiteX864" fmla="*/ 5693616 w 12193200"/>
              <a:gd name="connsiteY864" fmla="*/ 6571615 h 6858000"/>
              <a:gd name="connsiteX865" fmla="*/ 5693616 w 12193200"/>
              <a:gd name="connsiteY865" fmla="*/ 6550977 h 6858000"/>
              <a:gd name="connsiteX866" fmla="*/ 5697822 w 12193200"/>
              <a:gd name="connsiteY866" fmla="*/ 6545580 h 6858000"/>
              <a:gd name="connsiteX867" fmla="*/ 5702675 w 12193200"/>
              <a:gd name="connsiteY867" fmla="*/ 6545580 h 6858000"/>
              <a:gd name="connsiteX868" fmla="*/ 5707852 w 12193200"/>
              <a:gd name="connsiteY868" fmla="*/ 6545897 h 6858000"/>
              <a:gd name="connsiteX869" fmla="*/ 5711735 w 12193200"/>
              <a:gd name="connsiteY869" fmla="*/ 6546215 h 6858000"/>
              <a:gd name="connsiteX870" fmla="*/ 5714972 w 12193200"/>
              <a:gd name="connsiteY870" fmla="*/ 6542722 h 6858000"/>
              <a:gd name="connsiteX871" fmla="*/ 5716589 w 12193200"/>
              <a:gd name="connsiteY871" fmla="*/ 6536690 h 6858000"/>
              <a:gd name="connsiteX872" fmla="*/ 5715618 w 12193200"/>
              <a:gd name="connsiteY872" fmla="*/ 6535737 h 6858000"/>
              <a:gd name="connsiteX873" fmla="*/ 5714647 w 12193200"/>
              <a:gd name="connsiteY873" fmla="*/ 6535737 h 6858000"/>
              <a:gd name="connsiteX874" fmla="*/ 5708176 w 12193200"/>
              <a:gd name="connsiteY874" fmla="*/ 6536055 h 6858000"/>
              <a:gd name="connsiteX875" fmla="*/ 5697175 w 12193200"/>
              <a:gd name="connsiteY875" fmla="*/ 6536055 h 6858000"/>
              <a:gd name="connsiteX876" fmla="*/ 5692969 w 12193200"/>
              <a:gd name="connsiteY876" fmla="*/ 6533197 h 6858000"/>
              <a:gd name="connsiteX877" fmla="*/ 5694263 w 12193200"/>
              <a:gd name="connsiteY877" fmla="*/ 6516370 h 6858000"/>
              <a:gd name="connsiteX878" fmla="*/ 5694586 w 12193200"/>
              <a:gd name="connsiteY878" fmla="*/ 6512560 h 6858000"/>
              <a:gd name="connsiteX879" fmla="*/ 5693292 w 12193200"/>
              <a:gd name="connsiteY879" fmla="*/ 6510337 h 6858000"/>
              <a:gd name="connsiteX880" fmla="*/ 5983288 w 12193200"/>
              <a:gd name="connsiteY880" fmla="*/ 6508751 h 6858000"/>
              <a:gd name="connsiteX881" fmla="*/ 5978526 w 12193200"/>
              <a:gd name="connsiteY881" fmla="*/ 6518276 h 6858000"/>
              <a:gd name="connsiteX882" fmla="*/ 5980114 w 12193200"/>
              <a:gd name="connsiteY882" fmla="*/ 6518276 h 6858000"/>
              <a:gd name="connsiteX883" fmla="*/ 5981702 w 12193200"/>
              <a:gd name="connsiteY883" fmla="*/ 6516689 h 6858000"/>
              <a:gd name="connsiteX884" fmla="*/ 6000751 w 12193200"/>
              <a:gd name="connsiteY884" fmla="*/ 6526214 h 6858000"/>
              <a:gd name="connsiteX885" fmla="*/ 6000751 w 12193200"/>
              <a:gd name="connsiteY885" fmla="*/ 6527802 h 6858000"/>
              <a:gd name="connsiteX886" fmla="*/ 6002339 w 12193200"/>
              <a:gd name="connsiteY886" fmla="*/ 6529389 h 6858000"/>
              <a:gd name="connsiteX887" fmla="*/ 6005514 w 12193200"/>
              <a:gd name="connsiteY887" fmla="*/ 6521452 h 6858000"/>
              <a:gd name="connsiteX888" fmla="*/ 6003926 w 12193200"/>
              <a:gd name="connsiteY888" fmla="*/ 6519864 h 6858000"/>
              <a:gd name="connsiteX889" fmla="*/ 6002339 w 12193200"/>
              <a:gd name="connsiteY889" fmla="*/ 6521452 h 6858000"/>
              <a:gd name="connsiteX890" fmla="*/ 5984876 w 12193200"/>
              <a:gd name="connsiteY890" fmla="*/ 6511926 h 6858000"/>
              <a:gd name="connsiteX891" fmla="*/ 5983288 w 12193200"/>
              <a:gd name="connsiteY891" fmla="*/ 6510339 h 6858000"/>
              <a:gd name="connsiteX892" fmla="*/ 6121400 w 12193200"/>
              <a:gd name="connsiteY892" fmla="*/ 6507163 h 6858000"/>
              <a:gd name="connsiteX893" fmla="*/ 6175375 w 12193200"/>
              <a:gd name="connsiteY893" fmla="*/ 6515188 h 6858000"/>
              <a:gd name="connsiteX894" fmla="*/ 6171862 w 12193200"/>
              <a:gd name="connsiteY894" fmla="*/ 6529388 h 6858000"/>
              <a:gd name="connsiteX895" fmla="*/ 6084889 w 12193200"/>
              <a:gd name="connsiteY895" fmla="*/ 6507163 h 6858000"/>
              <a:gd name="connsiteX896" fmla="*/ 6034426 w 12193200"/>
              <a:gd name="connsiteY896" fmla="*/ 6529388 h 6858000"/>
              <a:gd name="connsiteX897" fmla="*/ 6030913 w 12193200"/>
              <a:gd name="connsiteY897" fmla="*/ 6515188 h 6858000"/>
              <a:gd name="connsiteX898" fmla="*/ 6084889 w 12193200"/>
              <a:gd name="connsiteY898" fmla="*/ 6507163 h 6858000"/>
              <a:gd name="connsiteX899" fmla="*/ 5806928 w 12193200"/>
              <a:gd name="connsiteY899" fmla="*/ 6507162 h 6858000"/>
              <a:gd name="connsiteX900" fmla="*/ 5795964 w 12193200"/>
              <a:gd name="connsiteY900" fmla="*/ 6515746 h 6858000"/>
              <a:gd name="connsiteX901" fmla="*/ 5806283 w 12193200"/>
              <a:gd name="connsiteY901" fmla="*/ 6524625 h 6858000"/>
              <a:gd name="connsiteX902" fmla="*/ 5816603 w 12193200"/>
              <a:gd name="connsiteY902" fmla="*/ 6515450 h 6858000"/>
              <a:gd name="connsiteX903" fmla="*/ 5806928 w 12193200"/>
              <a:gd name="connsiteY903" fmla="*/ 6507162 h 6858000"/>
              <a:gd name="connsiteX904" fmla="*/ 5641828 w 12193200"/>
              <a:gd name="connsiteY904" fmla="*/ 6507162 h 6858000"/>
              <a:gd name="connsiteX905" fmla="*/ 5630864 w 12193200"/>
              <a:gd name="connsiteY905" fmla="*/ 6515746 h 6858000"/>
              <a:gd name="connsiteX906" fmla="*/ 5641184 w 12193200"/>
              <a:gd name="connsiteY906" fmla="*/ 6524625 h 6858000"/>
              <a:gd name="connsiteX907" fmla="*/ 5651502 w 12193200"/>
              <a:gd name="connsiteY907" fmla="*/ 6515450 h 6858000"/>
              <a:gd name="connsiteX908" fmla="*/ 5641828 w 12193200"/>
              <a:gd name="connsiteY908" fmla="*/ 6507162 h 6858000"/>
              <a:gd name="connsiteX909" fmla="*/ 5346230 w 12193200"/>
              <a:gd name="connsiteY909" fmla="*/ 6507162 h 6858000"/>
              <a:gd name="connsiteX910" fmla="*/ 5335589 w 12193200"/>
              <a:gd name="connsiteY910" fmla="*/ 6515746 h 6858000"/>
              <a:gd name="connsiteX911" fmla="*/ 5345908 w 12193200"/>
              <a:gd name="connsiteY911" fmla="*/ 6524625 h 6858000"/>
              <a:gd name="connsiteX912" fmla="*/ 5356227 w 12193200"/>
              <a:gd name="connsiteY912" fmla="*/ 6515450 h 6858000"/>
              <a:gd name="connsiteX913" fmla="*/ 5346230 w 12193200"/>
              <a:gd name="connsiteY913" fmla="*/ 6507162 h 6858000"/>
              <a:gd name="connsiteX914" fmla="*/ 5148594 w 12193200"/>
              <a:gd name="connsiteY914" fmla="*/ 6507162 h 6858000"/>
              <a:gd name="connsiteX915" fmla="*/ 5146676 w 12193200"/>
              <a:gd name="connsiteY915" fmla="*/ 6509074 h 6858000"/>
              <a:gd name="connsiteX916" fmla="*/ 5146676 w 12193200"/>
              <a:gd name="connsiteY916" fmla="*/ 6511941 h 6858000"/>
              <a:gd name="connsiteX917" fmla="*/ 5150194 w 12193200"/>
              <a:gd name="connsiteY917" fmla="*/ 6514808 h 6858000"/>
              <a:gd name="connsiteX918" fmla="*/ 5155947 w 12193200"/>
              <a:gd name="connsiteY918" fmla="*/ 6520223 h 6858000"/>
              <a:gd name="connsiteX919" fmla="*/ 5155947 w 12193200"/>
              <a:gd name="connsiteY919" fmla="*/ 6543478 h 6858000"/>
              <a:gd name="connsiteX920" fmla="*/ 5155947 w 12193200"/>
              <a:gd name="connsiteY920" fmla="*/ 6556858 h 6858000"/>
              <a:gd name="connsiteX921" fmla="*/ 5159464 w 12193200"/>
              <a:gd name="connsiteY921" fmla="*/ 6587758 h 6858000"/>
              <a:gd name="connsiteX922" fmla="*/ 5191754 w 12193200"/>
              <a:gd name="connsiteY922" fmla="*/ 6602412 h 6858000"/>
              <a:gd name="connsiteX923" fmla="*/ 5228200 w 12193200"/>
              <a:gd name="connsiteY923" fmla="*/ 6580113 h 6858000"/>
              <a:gd name="connsiteX924" fmla="*/ 5229479 w 12193200"/>
              <a:gd name="connsiteY924" fmla="*/ 6556221 h 6858000"/>
              <a:gd name="connsiteX925" fmla="*/ 5229479 w 12193200"/>
              <a:gd name="connsiteY925" fmla="*/ 6543478 h 6858000"/>
              <a:gd name="connsiteX926" fmla="*/ 5229799 w 12193200"/>
              <a:gd name="connsiteY926" fmla="*/ 6520223 h 6858000"/>
              <a:gd name="connsiteX927" fmla="*/ 5235234 w 12193200"/>
              <a:gd name="connsiteY927" fmla="*/ 6514808 h 6858000"/>
              <a:gd name="connsiteX928" fmla="*/ 5238752 w 12193200"/>
              <a:gd name="connsiteY928" fmla="*/ 6511941 h 6858000"/>
              <a:gd name="connsiteX929" fmla="*/ 5238752 w 12193200"/>
              <a:gd name="connsiteY929" fmla="*/ 6509074 h 6858000"/>
              <a:gd name="connsiteX930" fmla="*/ 5237152 w 12193200"/>
              <a:gd name="connsiteY930" fmla="*/ 6507162 h 6858000"/>
              <a:gd name="connsiteX931" fmla="*/ 5231717 w 12193200"/>
              <a:gd name="connsiteY931" fmla="*/ 6507481 h 6858000"/>
              <a:gd name="connsiteX932" fmla="*/ 5223726 w 12193200"/>
              <a:gd name="connsiteY932" fmla="*/ 6507799 h 6858000"/>
              <a:gd name="connsiteX933" fmla="*/ 5216371 w 12193200"/>
              <a:gd name="connsiteY933" fmla="*/ 6507481 h 6858000"/>
              <a:gd name="connsiteX934" fmla="*/ 5210937 w 12193200"/>
              <a:gd name="connsiteY934" fmla="*/ 6507162 h 6858000"/>
              <a:gd name="connsiteX935" fmla="*/ 5209339 w 12193200"/>
              <a:gd name="connsiteY935" fmla="*/ 6509074 h 6858000"/>
              <a:gd name="connsiteX936" fmla="*/ 5209339 w 12193200"/>
              <a:gd name="connsiteY936" fmla="*/ 6511941 h 6858000"/>
              <a:gd name="connsiteX937" fmla="*/ 5212855 w 12193200"/>
              <a:gd name="connsiteY937" fmla="*/ 6514808 h 6858000"/>
              <a:gd name="connsiteX938" fmla="*/ 5218290 w 12193200"/>
              <a:gd name="connsiteY938" fmla="*/ 6520223 h 6858000"/>
              <a:gd name="connsiteX939" fmla="*/ 5218609 w 12193200"/>
              <a:gd name="connsiteY939" fmla="*/ 6543478 h 6858000"/>
              <a:gd name="connsiteX940" fmla="*/ 5218609 w 12193200"/>
              <a:gd name="connsiteY940" fmla="*/ 6556858 h 6858000"/>
              <a:gd name="connsiteX941" fmla="*/ 5216691 w 12193200"/>
              <a:gd name="connsiteY941" fmla="*/ 6580113 h 6858000"/>
              <a:gd name="connsiteX942" fmla="*/ 5195271 w 12193200"/>
              <a:gd name="connsiteY942" fmla="*/ 6592855 h 6858000"/>
              <a:gd name="connsiteX943" fmla="*/ 5175449 w 12193200"/>
              <a:gd name="connsiteY943" fmla="*/ 6582661 h 6858000"/>
              <a:gd name="connsiteX944" fmla="*/ 5172572 w 12193200"/>
              <a:gd name="connsiteY944" fmla="*/ 6557495 h 6858000"/>
              <a:gd name="connsiteX945" fmla="*/ 5172572 w 12193200"/>
              <a:gd name="connsiteY945" fmla="*/ 6543478 h 6858000"/>
              <a:gd name="connsiteX946" fmla="*/ 5172892 w 12193200"/>
              <a:gd name="connsiteY946" fmla="*/ 6520223 h 6858000"/>
              <a:gd name="connsiteX947" fmla="*/ 5178007 w 12193200"/>
              <a:gd name="connsiteY947" fmla="*/ 6514808 h 6858000"/>
              <a:gd name="connsiteX948" fmla="*/ 5181524 w 12193200"/>
              <a:gd name="connsiteY948" fmla="*/ 6511941 h 6858000"/>
              <a:gd name="connsiteX949" fmla="*/ 5181524 w 12193200"/>
              <a:gd name="connsiteY949" fmla="*/ 6509074 h 6858000"/>
              <a:gd name="connsiteX950" fmla="*/ 5179605 w 12193200"/>
              <a:gd name="connsiteY950" fmla="*/ 6507162 h 6858000"/>
              <a:gd name="connsiteX951" fmla="*/ 5174811 w 12193200"/>
              <a:gd name="connsiteY951" fmla="*/ 6507481 h 6858000"/>
              <a:gd name="connsiteX952" fmla="*/ 5163940 w 12193200"/>
              <a:gd name="connsiteY952" fmla="*/ 6507799 h 6858000"/>
              <a:gd name="connsiteX953" fmla="*/ 5153709 w 12193200"/>
              <a:gd name="connsiteY953" fmla="*/ 6507481 h 6858000"/>
              <a:gd name="connsiteX954" fmla="*/ 5148594 w 12193200"/>
              <a:gd name="connsiteY954" fmla="*/ 6507162 h 6858000"/>
              <a:gd name="connsiteX955" fmla="*/ 4579920 w 12193200"/>
              <a:gd name="connsiteY955" fmla="*/ 6507162 h 6858000"/>
              <a:gd name="connsiteX956" fmla="*/ 4578351 w 12193200"/>
              <a:gd name="connsiteY956" fmla="*/ 6509392 h 6858000"/>
              <a:gd name="connsiteX957" fmla="*/ 4578351 w 12193200"/>
              <a:gd name="connsiteY957" fmla="*/ 6511941 h 6858000"/>
              <a:gd name="connsiteX958" fmla="*/ 4581802 w 12193200"/>
              <a:gd name="connsiteY958" fmla="*/ 6514808 h 6858000"/>
              <a:gd name="connsiteX959" fmla="*/ 4587136 w 12193200"/>
              <a:gd name="connsiteY959" fmla="*/ 6520224 h 6858000"/>
              <a:gd name="connsiteX960" fmla="*/ 4587450 w 12193200"/>
              <a:gd name="connsiteY960" fmla="*/ 6543481 h 6858000"/>
              <a:gd name="connsiteX961" fmla="*/ 4587450 w 12193200"/>
              <a:gd name="connsiteY961" fmla="*/ 6564826 h 6858000"/>
              <a:gd name="connsiteX962" fmla="*/ 4587136 w 12193200"/>
              <a:gd name="connsiteY962" fmla="*/ 6587763 h 6858000"/>
              <a:gd name="connsiteX963" fmla="*/ 4581802 w 12193200"/>
              <a:gd name="connsiteY963" fmla="*/ 6593179 h 6858000"/>
              <a:gd name="connsiteX964" fmla="*/ 4578351 w 12193200"/>
              <a:gd name="connsiteY964" fmla="*/ 6596047 h 6858000"/>
              <a:gd name="connsiteX965" fmla="*/ 4578351 w 12193200"/>
              <a:gd name="connsiteY965" fmla="*/ 6598914 h 6858000"/>
              <a:gd name="connsiteX966" fmla="*/ 4580235 w 12193200"/>
              <a:gd name="connsiteY966" fmla="*/ 6600825 h 6858000"/>
              <a:gd name="connsiteX967" fmla="*/ 4585253 w 12193200"/>
              <a:gd name="connsiteY967" fmla="*/ 6600825 h 6858000"/>
              <a:gd name="connsiteX968" fmla="*/ 4595920 w 12193200"/>
              <a:gd name="connsiteY968" fmla="*/ 6600507 h 6858000"/>
              <a:gd name="connsiteX969" fmla="*/ 4605960 w 12193200"/>
              <a:gd name="connsiteY969" fmla="*/ 6600825 h 6858000"/>
              <a:gd name="connsiteX970" fmla="*/ 4610980 w 12193200"/>
              <a:gd name="connsiteY970" fmla="*/ 6600825 h 6858000"/>
              <a:gd name="connsiteX971" fmla="*/ 4612548 w 12193200"/>
              <a:gd name="connsiteY971" fmla="*/ 6598914 h 6858000"/>
              <a:gd name="connsiteX972" fmla="*/ 4612548 w 12193200"/>
              <a:gd name="connsiteY972" fmla="*/ 6596047 h 6858000"/>
              <a:gd name="connsiteX973" fmla="*/ 4609411 w 12193200"/>
              <a:gd name="connsiteY973" fmla="*/ 6593179 h 6858000"/>
              <a:gd name="connsiteX974" fmla="*/ 4604078 w 12193200"/>
              <a:gd name="connsiteY974" fmla="*/ 6587763 h 6858000"/>
              <a:gd name="connsiteX975" fmla="*/ 4603764 w 12193200"/>
              <a:gd name="connsiteY975" fmla="*/ 6564826 h 6858000"/>
              <a:gd name="connsiteX976" fmla="*/ 4603764 w 12193200"/>
              <a:gd name="connsiteY976" fmla="*/ 6558454 h 6858000"/>
              <a:gd name="connsiteX977" fmla="*/ 4605019 w 12193200"/>
              <a:gd name="connsiteY977" fmla="*/ 6556224 h 6858000"/>
              <a:gd name="connsiteX978" fmla="*/ 4607215 w 12193200"/>
              <a:gd name="connsiteY978" fmla="*/ 6556224 h 6858000"/>
              <a:gd name="connsiteX979" fmla="*/ 4608156 w 12193200"/>
              <a:gd name="connsiteY979" fmla="*/ 6556224 h 6858000"/>
              <a:gd name="connsiteX980" fmla="*/ 4608784 w 12193200"/>
              <a:gd name="connsiteY980" fmla="*/ 6556224 h 6858000"/>
              <a:gd name="connsiteX981" fmla="*/ 4614745 w 12193200"/>
              <a:gd name="connsiteY981" fmla="*/ 6561321 h 6858000"/>
              <a:gd name="connsiteX982" fmla="*/ 4629176 w 12193200"/>
              <a:gd name="connsiteY982" fmla="*/ 6592861 h 6858000"/>
              <a:gd name="connsiteX983" fmla="*/ 4634824 w 12193200"/>
              <a:gd name="connsiteY983" fmla="*/ 6600825 h 6858000"/>
              <a:gd name="connsiteX984" fmla="*/ 4636706 w 12193200"/>
              <a:gd name="connsiteY984" fmla="*/ 6600825 h 6858000"/>
              <a:gd name="connsiteX985" fmla="*/ 4644236 w 12193200"/>
              <a:gd name="connsiteY985" fmla="*/ 6600825 h 6858000"/>
              <a:gd name="connsiteX986" fmla="*/ 4654589 w 12193200"/>
              <a:gd name="connsiteY986" fmla="*/ 6600825 h 6858000"/>
              <a:gd name="connsiteX987" fmla="*/ 4655844 w 12193200"/>
              <a:gd name="connsiteY987" fmla="*/ 6600825 h 6858000"/>
              <a:gd name="connsiteX988" fmla="*/ 4657727 w 12193200"/>
              <a:gd name="connsiteY988" fmla="*/ 6598914 h 6858000"/>
              <a:gd name="connsiteX989" fmla="*/ 4657727 w 12193200"/>
              <a:gd name="connsiteY989" fmla="*/ 6596684 h 6858000"/>
              <a:gd name="connsiteX990" fmla="*/ 4655216 w 12193200"/>
              <a:gd name="connsiteY990" fmla="*/ 6593816 h 6858000"/>
              <a:gd name="connsiteX991" fmla="*/ 4646119 w 12193200"/>
              <a:gd name="connsiteY991" fmla="*/ 6586170 h 6858000"/>
              <a:gd name="connsiteX992" fmla="*/ 4630431 w 12193200"/>
              <a:gd name="connsiteY992" fmla="*/ 6558454 h 6858000"/>
              <a:gd name="connsiteX993" fmla="*/ 4628235 w 12193200"/>
              <a:gd name="connsiteY993" fmla="*/ 6554312 h 6858000"/>
              <a:gd name="connsiteX994" fmla="*/ 4627921 w 12193200"/>
              <a:gd name="connsiteY994" fmla="*/ 6553675 h 6858000"/>
              <a:gd name="connsiteX995" fmla="*/ 4631059 w 12193200"/>
              <a:gd name="connsiteY995" fmla="*/ 6552082 h 6858000"/>
              <a:gd name="connsiteX996" fmla="*/ 4645491 w 12193200"/>
              <a:gd name="connsiteY996" fmla="*/ 6530100 h 6858000"/>
              <a:gd name="connsiteX997" fmla="*/ 4639216 w 12193200"/>
              <a:gd name="connsiteY997" fmla="*/ 6513852 h 6858000"/>
              <a:gd name="connsiteX998" fmla="*/ 4620078 w 12193200"/>
              <a:gd name="connsiteY998" fmla="*/ 6507162 h 6858000"/>
              <a:gd name="connsiteX999" fmla="*/ 4612862 w 12193200"/>
              <a:gd name="connsiteY999" fmla="*/ 6507162 h 6858000"/>
              <a:gd name="connsiteX1000" fmla="*/ 4594665 w 12193200"/>
              <a:gd name="connsiteY1000" fmla="*/ 6507799 h 6858000"/>
              <a:gd name="connsiteX1001" fmla="*/ 4585253 w 12193200"/>
              <a:gd name="connsiteY1001" fmla="*/ 6507481 h 6858000"/>
              <a:gd name="connsiteX1002" fmla="*/ 4579920 w 12193200"/>
              <a:gd name="connsiteY1002" fmla="*/ 6507162 h 6858000"/>
              <a:gd name="connsiteX1003" fmla="*/ 6217287 w 12193200"/>
              <a:gd name="connsiteY1003" fmla="*/ 6502401 h 6858000"/>
              <a:gd name="connsiteX1004" fmla="*/ 6216334 w 12193200"/>
              <a:gd name="connsiteY1004" fmla="*/ 6503354 h 6858000"/>
              <a:gd name="connsiteX1005" fmla="*/ 6218239 w 12193200"/>
              <a:gd name="connsiteY1005" fmla="*/ 6507164 h 6858000"/>
              <a:gd name="connsiteX1006" fmla="*/ 6217922 w 12193200"/>
              <a:gd name="connsiteY1006" fmla="*/ 6516371 h 6858000"/>
              <a:gd name="connsiteX1007" fmla="*/ 6207762 w 12193200"/>
              <a:gd name="connsiteY1007" fmla="*/ 6512561 h 6858000"/>
              <a:gd name="connsiteX1008" fmla="*/ 6201729 w 12193200"/>
              <a:gd name="connsiteY1008" fmla="*/ 6524944 h 6858000"/>
              <a:gd name="connsiteX1009" fmla="*/ 6207127 w 12193200"/>
              <a:gd name="connsiteY1009" fmla="*/ 6537326 h 6858000"/>
              <a:gd name="connsiteX1010" fmla="*/ 6209032 w 12193200"/>
              <a:gd name="connsiteY1010" fmla="*/ 6536374 h 6858000"/>
              <a:gd name="connsiteX1011" fmla="*/ 6209349 w 12193200"/>
              <a:gd name="connsiteY1011" fmla="*/ 6535104 h 6858000"/>
              <a:gd name="connsiteX1012" fmla="*/ 6228399 w 12193200"/>
              <a:gd name="connsiteY1012" fmla="*/ 6525261 h 6858000"/>
              <a:gd name="connsiteX1013" fmla="*/ 6229987 w 12193200"/>
              <a:gd name="connsiteY1013" fmla="*/ 6526214 h 6858000"/>
              <a:gd name="connsiteX1014" fmla="*/ 6230939 w 12193200"/>
              <a:gd name="connsiteY1014" fmla="*/ 6525896 h 6858000"/>
              <a:gd name="connsiteX1015" fmla="*/ 6228082 w 12193200"/>
              <a:gd name="connsiteY1015" fmla="*/ 6520181 h 6858000"/>
              <a:gd name="connsiteX1016" fmla="*/ 6221732 w 12193200"/>
              <a:gd name="connsiteY1016" fmla="*/ 6523356 h 6858000"/>
              <a:gd name="connsiteX1017" fmla="*/ 6222367 w 12193200"/>
              <a:gd name="connsiteY1017" fmla="*/ 6510339 h 6858000"/>
              <a:gd name="connsiteX1018" fmla="*/ 6217287 w 12193200"/>
              <a:gd name="connsiteY1018" fmla="*/ 6502401 h 6858000"/>
              <a:gd name="connsiteX1019" fmla="*/ 5095665 w 12193200"/>
              <a:gd name="connsiteY1019" fmla="*/ 6500812 h 6858000"/>
              <a:gd name="connsiteX1020" fmla="*/ 5094092 w 12193200"/>
              <a:gd name="connsiteY1020" fmla="*/ 6501132 h 6858000"/>
              <a:gd name="connsiteX1021" fmla="*/ 5075217 w 12193200"/>
              <a:gd name="connsiteY1021" fmla="*/ 6503368 h 6858000"/>
              <a:gd name="connsiteX1022" fmla="*/ 5072700 w 12193200"/>
              <a:gd name="connsiteY1022" fmla="*/ 6505604 h 6858000"/>
              <a:gd name="connsiteX1023" fmla="*/ 5072700 w 12193200"/>
              <a:gd name="connsiteY1023" fmla="*/ 6507841 h 6858000"/>
              <a:gd name="connsiteX1024" fmla="*/ 5075532 w 12193200"/>
              <a:gd name="connsiteY1024" fmla="*/ 6510396 h 6858000"/>
              <a:gd name="connsiteX1025" fmla="*/ 5081823 w 12193200"/>
              <a:gd name="connsiteY1025" fmla="*/ 6518702 h 6858000"/>
              <a:gd name="connsiteX1026" fmla="*/ 5081823 w 12193200"/>
              <a:gd name="connsiteY1026" fmla="*/ 6533078 h 6858000"/>
              <a:gd name="connsiteX1027" fmla="*/ 5082138 w 12193200"/>
              <a:gd name="connsiteY1027" fmla="*/ 6535315 h 6858000"/>
              <a:gd name="connsiteX1028" fmla="*/ 5080880 w 12193200"/>
              <a:gd name="connsiteY1028" fmla="*/ 6537551 h 6858000"/>
              <a:gd name="connsiteX1029" fmla="*/ 5079937 w 12193200"/>
              <a:gd name="connsiteY1029" fmla="*/ 6536912 h 6858000"/>
              <a:gd name="connsiteX1030" fmla="*/ 5067982 w 12193200"/>
              <a:gd name="connsiteY1030" fmla="*/ 6534356 h 6858000"/>
              <a:gd name="connsiteX1031" fmla="*/ 5038726 w 12193200"/>
              <a:gd name="connsiteY1031" fmla="*/ 6570776 h 6858000"/>
              <a:gd name="connsiteX1032" fmla="*/ 5062634 w 12193200"/>
              <a:gd name="connsiteY1032" fmla="*/ 6602722 h 6858000"/>
              <a:gd name="connsiteX1033" fmla="*/ 5074274 w 12193200"/>
              <a:gd name="connsiteY1033" fmla="*/ 6598889 h 6858000"/>
              <a:gd name="connsiteX1034" fmla="*/ 5081194 w 12193200"/>
              <a:gd name="connsiteY1034" fmla="*/ 6593458 h 6858000"/>
              <a:gd name="connsiteX1035" fmla="*/ 5082138 w 12193200"/>
              <a:gd name="connsiteY1035" fmla="*/ 6592499 h 6858000"/>
              <a:gd name="connsiteX1036" fmla="*/ 5083396 w 12193200"/>
              <a:gd name="connsiteY1036" fmla="*/ 6596014 h 6858000"/>
              <a:gd name="connsiteX1037" fmla="*/ 5083711 w 12193200"/>
              <a:gd name="connsiteY1037" fmla="*/ 6601764 h 6858000"/>
              <a:gd name="connsiteX1038" fmla="*/ 5085284 w 12193200"/>
              <a:gd name="connsiteY1038" fmla="*/ 6604000 h 6858000"/>
              <a:gd name="connsiteX1039" fmla="*/ 5087800 w 12193200"/>
              <a:gd name="connsiteY1039" fmla="*/ 6603681 h 6858000"/>
              <a:gd name="connsiteX1040" fmla="*/ 5104158 w 12193200"/>
              <a:gd name="connsiteY1040" fmla="*/ 6600486 h 6858000"/>
              <a:gd name="connsiteX1041" fmla="*/ 5106989 w 12193200"/>
              <a:gd name="connsiteY1041" fmla="*/ 6598250 h 6858000"/>
              <a:gd name="connsiteX1042" fmla="*/ 5106989 w 12193200"/>
              <a:gd name="connsiteY1042" fmla="*/ 6595694 h 6858000"/>
              <a:gd name="connsiteX1043" fmla="*/ 5105102 w 12193200"/>
              <a:gd name="connsiteY1043" fmla="*/ 6594416 h 6858000"/>
              <a:gd name="connsiteX1044" fmla="*/ 5097552 w 12193200"/>
              <a:gd name="connsiteY1044" fmla="*/ 6590583 h 6858000"/>
              <a:gd name="connsiteX1045" fmla="*/ 5096608 w 12193200"/>
              <a:gd name="connsiteY1045" fmla="*/ 6567581 h 6858000"/>
              <a:gd name="connsiteX1046" fmla="*/ 5096608 w 12193200"/>
              <a:gd name="connsiteY1046" fmla="*/ 6543621 h 6858000"/>
              <a:gd name="connsiteX1047" fmla="*/ 5097552 w 12193200"/>
              <a:gd name="connsiteY1047" fmla="*/ 6503368 h 6858000"/>
              <a:gd name="connsiteX1048" fmla="*/ 5095665 w 12193200"/>
              <a:gd name="connsiteY1048" fmla="*/ 6500812 h 6858000"/>
              <a:gd name="connsiteX1049" fmla="*/ 4830007 w 12193200"/>
              <a:gd name="connsiteY1049" fmla="*/ 6500812 h 6858000"/>
              <a:gd name="connsiteX1050" fmla="*/ 4827826 w 12193200"/>
              <a:gd name="connsiteY1050" fmla="*/ 6501131 h 6858000"/>
              <a:gd name="connsiteX1051" fmla="*/ 4809132 w 12193200"/>
              <a:gd name="connsiteY1051" fmla="*/ 6503997 h 6858000"/>
              <a:gd name="connsiteX1052" fmla="*/ 4806951 w 12193200"/>
              <a:gd name="connsiteY1052" fmla="*/ 6505908 h 6858000"/>
              <a:gd name="connsiteX1053" fmla="*/ 4806951 w 12193200"/>
              <a:gd name="connsiteY1053" fmla="*/ 6507819 h 6858000"/>
              <a:gd name="connsiteX1054" fmla="*/ 4811002 w 12193200"/>
              <a:gd name="connsiteY1054" fmla="*/ 6510049 h 6858000"/>
              <a:gd name="connsiteX1055" fmla="*/ 4815988 w 12193200"/>
              <a:gd name="connsiteY1055" fmla="*/ 6514826 h 6858000"/>
              <a:gd name="connsiteX1056" fmla="*/ 4816610 w 12193200"/>
              <a:gd name="connsiteY1056" fmla="*/ 6541898 h 6858000"/>
              <a:gd name="connsiteX1057" fmla="*/ 4816610 w 12193200"/>
              <a:gd name="connsiteY1057" fmla="*/ 6549224 h 6858000"/>
              <a:gd name="connsiteX1058" fmla="*/ 4815988 w 12193200"/>
              <a:gd name="connsiteY1058" fmla="*/ 6590946 h 6858000"/>
              <a:gd name="connsiteX1059" fmla="*/ 4815988 w 12193200"/>
              <a:gd name="connsiteY1059" fmla="*/ 6592220 h 6858000"/>
              <a:gd name="connsiteX1060" fmla="*/ 4818168 w 12193200"/>
              <a:gd name="connsiteY1060" fmla="*/ 6596679 h 6858000"/>
              <a:gd name="connsiteX1061" fmla="*/ 4839666 w 12193200"/>
              <a:gd name="connsiteY1061" fmla="*/ 6602412 h 6858000"/>
              <a:gd name="connsiteX1062" fmla="*/ 4873626 w 12193200"/>
              <a:gd name="connsiteY1062" fmla="*/ 6565148 h 6858000"/>
              <a:gd name="connsiteX1063" fmla="*/ 4849636 w 12193200"/>
              <a:gd name="connsiteY1063" fmla="*/ 6534254 h 6858000"/>
              <a:gd name="connsiteX1064" fmla="*/ 4836550 w 12193200"/>
              <a:gd name="connsiteY1064" fmla="*/ 6540306 h 6858000"/>
              <a:gd name="connsiteX1065" fmla="*/ 4831253 w 12193200"/>
              <a:gd name="connsiteY1065" fmla="*/ 6544765 h 6858000"/>
              <a:gd name="connsiteX1066" fmla="*/ 4830631 w 12193200"/>
              <a:gd name="connsiteY1066" fmla="*/ 6544128 h 6858000"/>
              <a:gd name="connsiteX1067" fmla="*/ 4830631 w 12193200"/>
              <a:gd name="connsiteY1067" fmla="*/ 6543172 h 6858000"/>
              <a:gd name="connsiteX1068" fmla="*/ 4830942 w 12193200"/>
              <a:gd name="connsiteY1068" fmla="*/ 6540943 h 6858000"/>
              <a:gd name="connsiteX1069" fmla="*/ 4831253 w 12193200"/>
              <a:gd name="connsiteY1069" fmla="*/ 6522470 h 6858000"/>
              <a:gd name="connsiteX1070" fmla="*/ 4831565 w 12193200"/>
              <a:gd name="connsiteY1070" fmla="*/ 6504953 h 6858000"/>
              <a:gd name="connsiteX1071" fmla="*/ 4831565 w 12193200"/>
              <a:gd name="connsiteY1071" fmla="*/ 6503042 h 6858000"/>
              <a:gd name="connsiteX1072" fmla="*/ 4830007 w 12193200"/>
              <a:gd name="connsiteY1072" fmla="*/ 6500812 h 6858000"/>
              <a:gd name="connsiteX1073" fmla="*/ 4790601 w 12193200"/>
              <a:gd name="connsiteY1073" fmla="*/ 6500812 h 6858000"/>
              <a:gd name="connsiteX1074" fmla="*/ 4788993 w 12193200"/>
              <a:gd name="connsiteY1074" fmla="*/ 6501132 h 6858000"/>
              <a:gd name="connsiteX1075" fmla="*/ 4770001 w 12193200"/>
              <a:gd name="connsiteY1075" fmla="*/ 6503368 h 6858000"/>
              <a:gd name="connsiteX1076" fmla="*/ 4767425 w 12193200"/>
              <a:gd name="connsiteY1076" fmla="*/ 6505604 h 6858000"/>
              <a:gd name="connsiteX1077" fmla="*/ 4767425 w 12193200"/>
              <a:gd name="connsiteY1077" fmla="*/ 6507841 h 6858000"/>
              <a:gd name="connsiteX1078" fmla="*/ 4770322 w 12193200"/>
              <a:gd name="connsiteY1078" fmla="*/ 6510396 h 6858000"/>
              <a:gd name="connsiteX1079" fmla="*/ 4776438 w 12193200"/>
              <a:gd name="connsiteY1079" fmla="*/ 6518702 h 6858000"/>
              <a:gd name="connsiteX1080" fmla="*/ 4776438 w 12193200"/>
              <a:gd name="connsiteY1080" fmla="*/ 6533078 h 6858000"/>
              <a:gd name="connsiteX1081" fmla="*/ 4776760 w 12193200"/>
              <a:gd name="connsiteY1081" fmla="*/ 6535315 h 6858000"/>
              <a:gd name="connsiteX1082" fmla="*/ 4775472 w 12193200"/>
              <a:gd name="connsiteY1082" fmla="*/ 6537551 h 6858000"/>
              <a:gd name="connsiteX1083" fmla="*/ 4774507 w 12193200"/>
              <a:gd name="connsiteY1083" fmla="*/ 6536912 h 6858000"/>
              <a:gd name="connsiteX1084" fmla="*/ 4762597 w 12193200"/>
              <a:gd name="connsiteY1084" fmla="*/ 6534356 h 6858000"/>
              <a:gd name="connsiteX1085" fmla="*/ 4732339 w 12193200"/>
              <a:gd name="connsiteY1085" fmla="*/ 6570776 h 6858000"/>
              <a:gd name="connsiteX1086" fmla="*/ 4757125 w 12193200"/>
              <a:gd name="connsiteY1086" fmla="*/ 6602722 h 6858000"/>
              <a:gd name="connsiteX1087" fmla="*/ 4769035 w 12193200"/>
              <a:gd name="connsiteY1087" fmla="*/ 6598889 h 6858000"/>
              <a:gd name="connsiteX1088" fmla="*/ 4775795 w 12193200"/>
              <a:gd name="connsiteY1088" fmla="*/ 6593458 h 6858000"/>
              <a:gd name="connsiteX1089" fmla="*/ 4776760 w 12193200"/>
              <a:gd name="connsiteY1089" fmla="*/ 6592499 h 6858000"/>
              <a:gd name="connsiteX1090" fmla="*/ 4778048 w 12193200"/>
              <a:gd name="connsiteY1090" fmla="*/ 6596014 h 6858000"/>
              <a:gd name="connsiteX1091" fmla="*/ 4778369 w 12193200"/>
              <a:gd name="connsiteY1091" fmla="*/ 6601764 h 6858000"/>
              <a:gd name="connsiteX1092" fmla="*/ 4779979 w 12193200"/>
              <a:gd name="connsiteY1092" fmla="*/ 6604000 h 6858000"/>
              <a:gd name="connsiteX1093" fmla="*/ 4782232 w 12193200"/>
              <a:gd name="connsiteY1093" fmla="*/ 6603681 h 6858000"/>
              <a:gd name="connsiteX1094" fmla="*/ 4799292 w 12193200"/>
              <a:gd name="connsiteY1094" fmla="*/ 6600486 h 6858000"/>
              <a:gd name="connsiteX1095" fmla="*/ 4802189 w 12193200"/>
              <a:gd name="connsiteY1095" fmla="*/ 6598250 h 6858000"/>
              <a:gd name="connsiteX1096" fmla="*/ 4802189 w 12193200"/>
              <a:gd name="connsiteY1096" fmla="*/ 6595694 h 6858000"/>
              <a:gd name="connsiteX1097" fmla="*/ 4800258 w 12193200"/>
              <a:gd name="connsiteY1097" fmla="*/ 6594416 h 6858000"/>
              <a:gd name="connsiteX1098" fmla="*/ 4792534 w 12193200"/>
              <a:gd name="connsiteY1098" fmla="*/ 6590583 h 6858000"/>
              <a:gd name="connsiteX1099" fmla="*/ 4791567 w 12193200"/>
              <a:gd name="connsiteY1099" fmla="*/ 6567581 h 6858000"/>
              <a:gd name="connsiteX1100" fmla="*/ 4791567 w 12193200"/>
              <a:gd name="connsiteY1100" fmla="*/ 6543621 h 6858000"/>
              <a:gd name="connsiteX1101" fmla="*/ 4792211 w 12193200"/>
              <a:gd name="connsiteY1101" fmla="*/ 6503368 h 6858000"/>
              <a:gd name="connsiteX1102" fmla="*/ 4790601 w 12193200"/>
              <a:gd name="connsiteY1102" fmla="*/ 6500812 h 6858000"/>
              <a:gd name="connsiteX1103" fmla="*/ 6026790 w 12193200"/>
              <a:gd name="connsiteY1103" fmla="*/ 6469063 h 6858000"/>
              <a:gd name="connsiteX1104" fmla="*/ 6062251 w 12193200"/>
              <a:gd name="connsiteY1104" fmla="*/ 6469063 h 6858000"/>
              <a:gd name="connsiteX1105" fmla="*/ 6073434 w 12193200"/>
              <a:gd name="connsiteY1105" fmla="*/ 6470671 h 6858000"/>
              <a:gd name="connsiteX1106" fmla="*/ 6073113 w 12193200"/>
              <a:gd name="connsiteY1106" fmla="*/ 6473566 h 6858000"/>
              <a:gd name="connsiteX1107" fmla="*/ 6067682 w 12193200"/>
              <a:gd name="connsiteY1107" fmla="*/ 6481286 h 6858000"/>
              <a:gd name="connsiteX1108" fmla="*/ 6067682 w 12193200"/>
              <a:gd name="connsiteY1108" fmla="*/ 6481607 h 6858000"/>
              <a:gd name="connsiteX1109" fmla="*/ 6079183 w 12193200"/>
              <a:gd name="connsiteY1109" fmla="*/ 6490292 h 6858000"/>
              <a:gd name="connsiteX1110" fmla="*/ 6089726 w 12193200"/>
              <a:gd name="connsiteY1110" fmla="*/ 6494473 h 6858000"/>
              <a:gd name="connsiteX1111" fmla="*/ 6091643 w 12193200"/>
              <a:gd name="connsiteY1111" fmla="*/ 6493187 h 6858000"/>
              <a:gd name="connsiteX1112" fmla="*/ 6100588 w 12193200"/>
              <a:gd name="connsiteY1112" fmla="*/ 6480642 h 6858000"/>
              <a:gd name="connsiteX1113" fmla="*/ 6100269 w 12193200"/>
              <a:gd name="connsiteY1113" fmla="*/ 6478391 h 6858000"/>
              <a:gd name="connsiteX1114" fmla="*/ 6099311 w 12193200"/>
              <a:gd name="connsiteY1114" fmla="*/ 6476139 h 6858000"/>
              <a:gd name="connsiteX1115" fmla="*/ 6099311 w 12193200"/>
              <a:gd name="connsiteY1115" fmla="*/ 6475817 h 6858000"/>
              <a:gd name="connsiteX1116" fmla="*/ 6096435 w 12193200"/>
              <a:gd name="connsiteY1116" fmla="*/ 6472923 h 6858000"/>
              <a:gd name="connsiteX1117" fmla="*/ 6101866 w 12193200"/>
              <a:gd name="connsiteY1117" fmla="*/ 6469063 h 6858000"/>
              <a:gd name="connsiteX1118" fmla="*/ 6102505 w 12193200"/>
              <a:gd name="connsiteY1118" fmla="*/ 6469063 h 6858000"/>
              <a:gd name="connsiteX1119" fmla="*/ 6102825 w 12193200"/>
              <a:gd name="connsiteY1119" fmla="*/ 6469063 h 6858000"/>
              <a:gd name="connsiteX1120" fmla="*/ 6106978 w 12193200"/>
              <a:gd name="connsiteY1120" fmla="*/ 6473244 h 6858000"/>
              <a:gd name="connsiteX1121" fmla="*/ 6105061 w 12193200"/>
              <a:gd name="connsiteY1121" fmla="*/ 6480642 h 6858000"/>
              <a:gd name="connsiteX1122" fmla="*/ 6114006 w 12193200"/>
              <a:gd name="connsiteY1122" fmla="*/ 6493187 h 6858000"/>
              <a:gd name="connsiteX1123" fmla="*/ 6115604 w 12193200"/>
              <a:gd name="connsiteY1123" fmla="*/ 6494473 h 6858000"/>
              <a:gd name="connsiteX1124" fmla="*/ 6126466 w 12193200"/>
              <a:gd name="connsiteY1124" fmla="*/ 6490292 h 6858000"/>
              <a:gd name="connsiteX1125" fmla="*/ 6137967 w 12193200"/>
              <a:gd name="connsiteY1125" fmla="*/ 6481607 h 6858000"/>
              <a:gd name="connsiteX1126" fmla="*/ 6137967 w 12193200"/>
              <a:gd name="connsiteY1126" fmla="*/ 6481286 h 6858000"/>
              <a:gd name="connsiteX1127" fmla="*/ 6132536 w 12193200"/>
              <a:gd name="connsiteY1127" fmla="*/ 6473566 h 6858000"/>
              <a:gd name="connsiteX1128" fmla="*/ 6132536 w 12193200"/>
              <a:gd name="connsiteY1128" fmla="*/ 6470671 h 6858000"/>
              <a:gd name="connsiteX1129" fmla="*/ 6143398 w 12193200"/>
              <a:gd name="connsiteY1129" fmla="*/ 6469063 h 6858000"/>
              <a:gd name="connsiteX1130" fmla="*/ 6179819 w 12193200"/>
              <a:gd name="connsiteY1130" fmla="*/ 6469063 h 6858000"/>
              <a:gd name="connsiteX1131" fmla="*/ 6180138 w 12193200"/>
              <a:gd name="connsiteY1131" fmla="*/ 6478069 h 6858000"/>
              <a:gd name="connsiteX1132" fmla="*/ 6177582 w 12193200"/>
              <a:gd name="connsiteY1132" fmla="*/ 6506053 h 6858000"/>
              <a:gd name="connsiteX1133" fmla="*/ 6117840 w 12193200"/>
              <a:gd name="connsiteY1133" fmla="*/ 6496725 h 6858000"/>
              <a:gd name="connsiteX1134" fmla="*/ 6118799 w 12193200"/>
              <a:gd name="connsiteY1134" fmla="*/ 6502515 h 6858000"/>
              <a:gd name="connsiteX1135" fmla="*/ 6103464 w 12193200"/>
              <a:gd name="connsiteY1135" fmla="*/ 6518276 h 6858000"/>
              <a:gd name="connsiteX1136" fmla="*/ 6102825 w 12193200"/>
              <a:gd name="connsiteY1136" fmla="*/ 6518276 h 6858000"/>
              <a:gd name="connsiteX1137" fmla="*/ 6102505 w 12193200"/>
              <a:gd name="connsiteY1137" fmla="*/ 6518276 h 6858000"/>
              <a:gd name="connsiteX1138" fmla="*/ 6087170 w 12193200"/>
              <a:gd name="connsiteY1138" fmla="*/ 6502515 h 6858000"/>
              <a:gd name="connsiteX1139" fmla="*/ 6088448 w 12193200"/>
              <a:gd name="connsiteY1139" fmla="*/ 6496725 h 6858000"/>
              <a:gd name="connsiteX1140" fmla="*/ 6028706 w 12193200"/>
              <a:gd name="connsiteY1140" fmla="*/ 6506053 h 6858000"/>
              <a:gd name="connsiteX1141" fmla="*/ 6026150 w 12193200"/>
              <a:gd name="connsiteY1141" fmla="*/ 6478069 h 6858000"/>
              <a:gd name="connsiteX1142" fmla="*/ 6026790 w 12193200"/>
              <a:gd name="connsiteY1142" fmla="*/ 6469063 h 6858000"/>
              <a:gd name="connsiteX1143" fmla="*/ 6028696 w 12193200"/>
              <a:gd name="connsiteY1143" fmla="*/ 6456363 h 6858000"/>
              <a:gd name="connsiteX1144" fmla="*/ 6102825 w 12193200"/>
              <a:gd name="connsiteY1144" fmla="*/ 6456363 h 6858000"/>
              <a:gd name="connsiteX1145" fmla="*/ 6177593 w 12193200"/>
              <a:gd name="connsiteY1145" fmla="*/ 6456363 h 6858000"/>
              <a:gd name="connsiteX1146" fmla="*/ 6178551 w 12193200"/>
              <a:gd name="connsiteY1146" fmla="*/ 6460909 h 6858000"/>
              <a:gd name="connsiteX1147" fmla="*/ 6143404 w 12193200"/>
              <a:gd name="connsiteY1147" fmla="*/ 6460909 h 6858000"/>
              <a:gd name="connsiteX1148" fmla="*/ 6121996 w 12193200"/>
              <a:gd name="connsiteY1148" fmla="*/ 6473248 h 6858000"/>
              <a:gd name="connsiteX1149" fmla="*/ 6126150 w 12193200"/>
              <a:gd name="connsiteY1149" fmla="*/ 6481041 h 6858000"/>
              <a:gd name="connsiteX1150" fmla="*/ 6116245 w 12193200"/>
              <a:gd name="connsiteY1150" fmla="*/ 6484938 h 6858000"/>
              <a:gd name="connsiteX1151" fmla="*/ 6113369 w 12193200"/>
              <a:gd name="connsiteY1151" fmla="*/ 6480067 h 6858000"/>
              <a:gd name="connsiteX1152" fmla="*/ 6115606 w 12193200"/>
              <a:gd name="connsiteY1152" fmla="*/ 6472923 h 6858000"/>
              <a:gd name="connsiteX1153" fmla="*/ 6102825 w 12193200"/>
              <a:gd name="connsiteY1153" fmla="*/ 6461558 h 6858000"/>
              <a:gd name="connsiteX1154" fmla="*/ 6093559 w 12193200"/>
              <a:gd name="connsiteY1154" fmla="*/ 6464805 h 6858000"/>
              <a:gd name="connsiteX1155" fmla="*/ 6092920 w 12193200"/>
              <a:gd name="connsiteY1155" fmla="*/ 6465455 h 6858000"/>
              <a:gd name="connsiteX1156" fmla="*/ 6086850 w 12193200"/>
              <a:gd name="connsiteY1156" fmla="*/ 6472599 h 6858000"/>
              <a:gd name="connsiteX1157" fmla="*/ 6086850 w 12193200"/>
              <a:gd name="connsiteY1157" fmla="*/ 6476495 h 6858000"/>
              <a:gd name="connsiteX1158" fmla="*/ 6089405 w 12193200"/>
              <a:gd name="connsiteY1158" fmla="*/ 6477145 h 6858000"/>
              <a:gd name="connsiteX1159" fmla="*/ 6091642 w 12193200"/>
              <a:gd name="connsiteY1159" fmla="*/ 6478768 h 6858000"/>
              <a:gd name="connsiteX1160" fmla="*/ 6089405 w 12193200"/>
              <a:gd name="connsiteY1160" fmla="*/ 6484938 h 6858000"/>
              <a:gd name="connsiteX1161" fmla="*/ 6079500 w 12193200"/>
              <a:gd name="connsiteY1161" fmla="*/ 6481041 h 6858000"/>
              <a:gd name="connsiteX1162" fmla="*/ 6083654 w 12193200"/>
              <a:gd name="connsiteY1162" fmla="*/ 6473248 h 6858000"/>
              <a:gd name="connsiteX1163" fmla="*/ 6062246 w 12193200"/>
              <a:gd name="connsiteY1163" fmla="*/ 6460909 h 6858000"/>
              <a:gd name="connsiteX1164" fmla="*/ 6027738 w 12193200"/>
              <a:gd name="connsiteY1164" fmla="*/ 6460909 h 6858000"/>
              <a:gd name="connsiteX1165" fmla="*/ 6028696 w 12193200"/>
              <a:gd name="connsiteY1165" fmla="*/ 6456363 h 6858000"/>
              <a:gd name="connsiteX1166" fmla="*/ 6141612 w 12193200"/>
              <a:gd name="connsiteY1166" fmla="*/ 6418263 h 6858000"/>
              <a:gd name="connsiteX1167" fmla="*/ 6151563 w 12193200"/>
              <a:gd name="connsiteY1167" fmla="*/ 6425005 h 6858000"/>
              <a:gd name="connsiteX1168" fmla="*/ 6151563 w 12193200"/>
              <a:gd name="connsiteY1168" fmla="*/ 6446838 h 6858000"/>
              <a:gd name="connsiteX1169" fmla="*/ 6129338 w 12193200"/>
              <a:gd name="connsiteY1169" fmla="*/ 6446838 h 6858000"/>
              <a:gd name="connsiteX1170" fmla="*/ 6129338 w 12193200"/>
              <a:gd name="connsiteY1170" fmla="*/ 6424042 h 6858000"/>
              <a:gd name="connsiteX1171" fmla="*/ 6130665 w 12193200"/>
              <a:gd name="connsiteY1171" fmla="*/ 6420189 h 6858000"/>
              <a:gd name="connsiteX1172" fmla="*/ 6141612 w 12193200"/>
              <a:gd name="connsiteY1172" fmla="*/ 6418263 h 6858000"/>
              <a:gd name="connsiteX1173" fmla="*/ 6065069 w 12193200"/>
              <a:gd name="connsiteY1173" fmla="*/ 6418263 h 6858000"/>
              <a:gd name="connsiteX1174" fmla="*/ 6075700 w 12193200"/>
              <a:gd name="connsiteY1174" fmla="*/ 6420189 h 6858000"/>
              <a:gd name="connsiteX1175" fmla="*/ 6076951 w 12193200"/>
              <a:gd name="connsiteY1175" fmla="*/ 6424042 h 6858000"/>
              <a:gd name="connsiteX1176" fmla="*/ 6076951 w 12193200"/>
              <a:gd name="connsiteY1176" fmla="*/ 6446838 h 6858000"/>
              <a:gd name="connsiteX1177" fmla="*/ 6056313 w 12193200"/>
              <a:gd name="connsiteY1177" fmla="*/ 6446838 h 6858000"/>
              <a:gd name="connsiteX1178" fmla="*/ 6056313 w 12193200"/>
              <a:gd name="connsiteY1178" fmla="*/ 6425005 h 6858000"/>
              <a:gd name="connsiteX1179" fmla="*/ 6065069 w 12193200"/>
              <a:gd name="connsiteY1179" fmla="*/ 6418263 h 6858000"/>
              <a:gd name="connsiteX1180" fmla="*/ 6102991 w 12193200"/>
              <a:gd name="connsiteY1180" fmla="*/ 6410326 h 6858000"/>
              <a:gd name="connsiteX1181" fmla="*/ 6119813 w 12193200"/>
              <a:gd name="connsiteY1181" fmla="*/ 6424296 h 6858000"/>
              <a:gd name="connsiteX1182" fmla="*/ 6119813 w 12193200"/>
              <a:gd name="connsiteY1182" fmla="*/ 6446839 h 6858000"/>
              <a:gd name="connsiteX1183" fmla="*/ 6102991 w 12193200"/>
              <a:gd name="connsiteY1183" fmla="*/ 6446839 h 6858000"/>
              <a:gd name="connsiteX1184" fmla="*/ 6086475 w 12193200"/>
              <a:gd name="connsiteY1184" fmla="*/ 6446839 h 6858000"/>
              <a:gd name="connsiteX1185" fmla="*/ 6086475 w 12193200"/>
              <a:gd name="connsiteY1185" fmla="*/ 6424296 h 6858000"/>
              <a:gd name="connsiteX1186" fmla="*/ 6102991 w 12193200"/>
              <a:gd name="connsiteY1186" fmla="*/ 6410326 h 6858000"/>
              <a:gd name="connsiteX1187" fmla="*/ 6113463 w 12193200"/>
              <a:gd name="connsiteY1187" fmla="*/ 6399213 h 6858000"/>
              <a:gd name="connsiteX1188" fmla="*/ 6135688 w 12193200"/>
              <a:gd name="connsiteY1188" fmla="*/ 6409373 h 6858000"/>
              <a:gd name="connsiteX1189" fmla="*/ 6126923 w 12193200"/>
              <a:gd name="connsiteY1189" fmla="*/ 6411913 h 6858000"/>
              <a:gd name="connsiteX1190" fmla="*/ 6113463 w 12193200"/>
              <a:gd name="connsiteY1190" fmla="*/ 6402070 h 6858000"/>
              <a:gd name="connsiteX1191" fmla="*/ 6092825 w 12193200"/>
              <a:gd name="connsiteY1191" fmla="*/ 6399213 h 6858000"/>
              <a:gd name="connsiteX1192" fmla="*/ 6092825 w 12193200"/>
              <a:gd name="connsiteY1192" fmla="*/ 6402070 h 6858000"/>
              <a:gd name="connsiteX1193" fmla="*/ 6079490 w 12193200"/>
              <a:gd name="connsiteY1193" fmla="*/ 6411913 h 6858000"/>
              <a:gd name="connsiteX1194" fmla="*/ 6070600 w 12193200"/>
              <a:gd name="connsiteY1194" fmla="*/ 6409373 h 6858000"/>
              <a:gd name="connsiteX1195" fmla="*/ 6092825 w 12193200"/>
              <a:gd name="connsiteY1195" fmla="*/ 6399213 h 6858000"/>
              <a:gd name="connsiteX1196" fmla="*/ 6100763 w 12193200"/>
              <a:gd name="connsiteY1196" fmla="*/ 6367463 h 6858000"/>
              <a:gd name="connsiteX1197" fmla="*/ 6102350 w 12193200"/>
              <a:gd name="connsiteY1197" fmla="*/ 6367463 h 6858000"/>
              <a:gd name="connsiteX1198" fmla="*/ 6105526 w 12193200"/>
              <a:gd name="connsiteY1198" fmla="*/ 6367463 h 6858000"/>
              <a:gd name="connsiteX1199" fmla="*/ 6105526 w 12193200"/>
              <a:gd name="connsiteY1199" fmla="*/ 6381750 h 6858000"/>
              <a:gd name="connsiteX1200" fmla="*/ 6119813 w 12193200"/>
              <a:gd name="connsiteY1200" fmla="*/ 6381750 h 6858000"/>
              <a:gd name="connsiteX1201" fmla="*/ 6119813 w 12193200"/>
              <a:gd name="connsiteY1201" fmla="*/ 6388101 h 6858000"/>
              <a:gd name="connsiteX1202" fmla="*/ 6105526 w 12193200"/>
              <a:gd name="connsiteY1202" fmla="*/ 6388101 h 6858000"/>
              <a:gd name="connsiteX1203" fmla="*/ 6105526 w 12193200"/>
              <a:gd name="connsiteY1203" fmla="*/ 6400801 h 6858000"/>
              <a:gd name="connsiteX1204" fmla="*/ 6102350 w 12193200"/>
              <a:gd name="connsiteY1204" fmla="*/ 6400801 h 6858000"/>
              <a:gd name="connsiteX1205" fmla="*/ 6100763 w 12193200"/>
              <a:gd name="connsiteY1205" fmla="*/ 6400801 h 6858000"/>
              <a:gd name="connsiteX1206" fmla="*/ 6100763 w 12193200"/>
              <a:gd name="connsiteY1206" fmla="*/ 6388101 h 6858000"/>
              <a:gd name="connsiteX1207" fmla="*/ 6086475 w 12193200"/>
              <a:gd name="connsiteY1207" fmla="*/ 6388101 h 6858000"/>
              <a:gd name="connsiteX1208" fmla="*/ 6086475 w 12193200"/>
              <a:gd name="connsiteY1208" fmla="*/ 6381750 h 6858000"/>
              <a:gd name="connsiteX1209" fmla="*/ 6100763 w 12193200"/>
              <a:gd name="connsiteY1209" fmla="*/ 6381750 h 6858000"/>
              <a:gd name="connsiteX1210" fmla="*/ 6093640 w 12193200"/>
              <a:gd name="connsiteY1210" fmla="*/ 6361113 h 6858000"/>
              <a:gd name="connsiteX1211" fmla="*/ 6093640 w 12193200"/>
              <a:gd name="connsiteY1211" fmla="*/ 6374422 h 6858000"/>
              <a:gd name="connsiteX1212" fmla="*/ 6080329 w 12193200"/>
              <a:gd name="connsiteY1212" fmla="*/ 6374422 h 6858000"/>
              <a:gd name="connsiteX1213" fmla="*/ 6080329 w 12193200"/>
              <a:gd name="connsiteY1213" fmla="*/ 6394385 h 6858000"/>
              <a:gd name="connsiteX1214" fmla="*/ 6057511 w 12193200"/>
              <a:gd name="connsiteY1214" fmla="*/ 6410862 h 6858000"/>
              <a:gd name="connsiteX1215" fmla="*/ 6046736 w 12193200"/>
              <a:gd name="connsiteY1215" fmla="*/ 6425755 h 6858000"/>
              <a:gd name="connsiteX1216" fmla="*/ 6046736 w 12193200"/>
              <a:gd name="connsiteY1216" fmla="*/ 6447302 h 6858000"/>
              <a:gd name="connsiteX1217" fmla="*/ 6023285 w 12193200"/>
              <a:gd name="connsiteY1217" fmla="*/ 6447302 h 6858000"/>
              <a:gd name="connsiteX1218" fmla="*/ 6022334 w 12193200"/>
              <a:gd name="connsiteY1218" fmla="*/ 6450787 h 6858000"/>
              <a:gd name="connsiteX1219" fmla="*/ 6018215 w 12193200"/>
              <a:gd name="connsiteY1219" fmla="*/ 6478989 h 6858000"/>
              <a:gd name="connsiteX1220" fmla="*/ 6041349 w 12193200"/>
              <a:gd name="connsiteY1220" fmla="*/ 6577535 h 6858000"/>
              <a:gd name="connsiteX1221" fmla="*/ 6094273 w 12193200"/>
              <a:gd name="connsiteY1221" fmla="*/ 6674814 h 6858000"/>
              <a:gd name="connsiteX1222" fmla="*/ 6103147 w 12193200"/>
              <a:gd name="connsiteY1222" fmla="*/ 6680201 h 6858000"/>
              <a:gd name="connsiteX1223" fmla="*/ 6103464 w 12193200"/>
              <a:gd name="connsiteY1223" fmla="*/ 6680201 h 6858000"/>
              <a:gd name="connsiteX1224" fmla="*/ 6103781 w 12193200"/>
              <a:gd name="connsiteY1224" fmla="*/ 6680201 h 6858000"/>
              <a:gd name="connsiteX1225" fmla="*/ 6112971 w 12193200"/>
              <a:gd name="connsiteY1225" fmla="*/ 6674814 h 6858000"/>
              <a:gd name="connsiteX1226" fmla="*/ 6166213 w 12193200"/>
              <a:gd name="connsiteY1226" fmla="*/ 6577535 h 6858000"/>
              <a:gd name="connsiteX1227" fmla="*/ 6189664 w 12193200"/>
              <a:gd name="connsiteY1227" fmla="*/ 6478989 h 6858000"/>
              <a:gd name="connsiteX1228" fmla="*/ 6185544 w 12193200"/>
              <a:gd name="connsiteY1228" fmla="*/ 6450787 h 6858000"/>
              <a:gd name="connsiteX1229" fmla="*/ 6184594 w 12193200"/>
              <a:gd name="connsiteY1229" fmla="*/ 6447302 h 6858000"/>
              <a:gd name="connsiteX1230" fmla="*/ 6160825 w 12193200"/>
              <a:gd name="connsiteY1230" fmla="*/ 6447302 h 6858000"/>
              <a:gd name="connsiteX1231" fmla="*/ 6160825 w 12193200"/>
              <a:gd name="connsiteY1231" fmla="*/ 6425755 h 6858000"/>
              <a:gd name="connsiteX1232" fmla="*/ 6149733 w 12193200"/>
              <a:gd name="connsiteY1232" fmla="*/ 6410862 h 6858000"/>
              <a:gd name="connsiteX1233" fmla="*/ 6127232 w 12193200"/>
              <a:gd name="connsiteY1233" fmla="*/ 6394385 h 6858000"/>
              <a:gd name="connsiteX1234" fmla="*/ 6127232 w 12193200"/>
              <a:gd name="connsiteY1234" fmla="*/ 6374422 h 6858000"/>
              <a:gd name="connsiteX1235" fmla="*/ 6113605 w 12193200"/>
              <a:gd name="connsiteY1235" fmla="*/ 6374422 h 6858000"/>
              <a:gd name="connsiteX1236" fmla="*/ 6113605 w 12193200"/>
              <a:gd name="connsiteY1236" fmla="*/ 6361113 h 6858000"/>
              <a:gd name="connsiteX1237" fmla="*/ 6103464 w 12193200"/>
              <a:gd name="connsiteY1237" fmla="*/ 6361113 h 6858000"/>
              <a:gd name="connsiteX1238" fmla="*/ 6093640 w 12193200"/>
              <a:gd name="connsiteY1238" fmla="*/ 6361113 h 6858000"/>
              <a:gd name="connsiteX1239" fmla="*/ 0 w 12193200"/>
              <a:gd name="connsiteY1239" fmla="*/ 0 h 6858000"/>
              <a:gd name="connsiteX1240" fmla="*/ 12193200 w 12193200"/>
              <a:gd name="connsiteY1240" fmla="*/ 0 h 6858000"/>
              <a:gd name="connsiteX1241" fmla="*/ 12193200 w 12193200"/>
              <a:gd name="connsiteY1241" fmla="*/ 6858000 h 6858000"/>
              <a:gd name="connsiteX1242" fmla="*/ 0 w 12193200"/>
              <a:gd name="connsiteY12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Lst>
            <a:rect l="l" t="t" r="r" b="b"/>
            <a:pathLst>
              <a:path w="12193200" h="6858000">
                <a:moveTo>
                  <a:pt x="6145743" y="6690331"/>
                </a:moveTo>
                <a:cubicBezTo>
                  <a:pt x="6144231" y="6690936"/>
                  <a:pt x="6143626" y="6692750"/>
                  <a:pt x="6144231" y="6693960"/>
                </a:cubicBezTo>
                <a:cubicBezTo>
                  <a:pt x="6144836" y="6695471"/>
                  <a:pt x="6146650" y="6696076"/>
                  <a:pt x="6148162" y="6695471"/>
                </a:cubicBezTo>
                <a:cubicBezTo>
                  <a:pt x="6149674" y="6694867"/>
                  <a:pt x="6149976" y="6693052"/>
                  <a:pt x="6149371" y="6691843"/>
                </a:cubicBezTo>
                <a:cubicBezTo>
                  <a:pt x="6148767" y="6690331"/>
                  <a:pt x="6147255" y="6689726"/>
                  <a:pt x="6145743" y="6690331"/>
                </a:cubicBezTo>
                <a:close/>
                <a:moveTo>
                  <a:pt x="6088065" y="6686551"/>
                </a:moveTo>
                <a:lnTo>
                  <a:pt x="6088065" y="6688139"/>
                </a:lnTo>
                <a:lnTo>
                  <a:pt x="6089652" y="6689726"/>
                </a:lnTo>
                <a:lnTo>
                  <a:pt x="6086477" y="6710364"/>
                </a:lnTo>
                <a:lnTo>
                  <a:pt x="6084889" y="6711952"/>
                </a:lnTo>
                <a:lnTo>
                  <a:pt x="6084889" y="6713539"/>
                </a:lnTo>
                <a:lnTo>
                  <a:pt x="6092827" y="6713539"/>
                </a:lnTo>
                <a:lnTo>
                  <a:pt x="6092827" y="6711952"/>
                </a:lnTo>
                <a:lnTo>
                  <a:pt x="6091239" y="6710364"/>
                </a:lnTo>
                <a:lnTo>
                  <a:pt x="6092827" y="6696076"/>
                </a:lnTo>
                <a:lnTo>
                  <a:pt x="6107114" y="6713539"/>
                </a:lnTo>
                <a:lnTo>
                  <a:pt x="6110289" y="6713539"/>
                </a:lnTo>
                <a:lnTo>
                  <a:pt x="6108702" y="6691314"/>
                </a:lnTo>
                <a:lnTo>
                  <a:pt x="6108702" y="6689726"/>
                </a:lnTo>
                <a:lnTo>
                  <a:pt x="6108702" y="6688139"/>
                </a:lnTo>
                <a:lnTo>
                  <a:pt x="6103939" y="6688139"/>
                </a:lnTo>
                <a:lnTo>
                  <a:pt x="6103939" y="6689726"/>
                </a:lnTo>
                <a:lnTo>
                  <a:pt x="6105527" y="6691314"/>
                </a:lnTo>
                <a:lnTo>
                  <a:pt x="6107114" y="6705602"/>
                </a:lnTo>
                <a:lnTo>
                  <a:pt x="6092827" y="6688139"/>
                </a:lnTo>
                <a:close/>
                <a:moveTo>
                  <a:pt x="6132983" y="6684963"/>
                </a:moveTo>
                <a:cubicBezTo>
                  <a:pt x="6130385" y="6685281"/>
                  <a:pt x="6128761" y="6685281"/>
                  <a:pt x="6126164" y="6685916"/>
                </a:cubicBezTo>
                <a:cubicBezTo>
                  <a:pt x="6118371" y="6688138"/>
                  <a:pt x="6111876" y="6692266"/>
                  <a:pt x="6115123" y="6702426"/>
                </a:cubicBezTo>
                <a:cubicBezTo>
                  <a:pt x="6117396" y="6711633"/>
                  <a:pt x="6124215" y="6713538"/>
                  <a:pt x="6132009" y="6711951"/>
                </a:cubicBezTo>
                <a:cubicBezTo>
                  <a:pt x="6135905" y="6710998"/>
                  <a:pt x="6138178" y="6709411"/>
                  <a:pt x="6140451" y="6706553"/>
                </a:cubicBezTo>
                <a:cubicBezTo>
                  <a:pt x="6140451" y="6706553"/>
                  <a:pt x="6140451" y="6706553"/>
                  <a:pt x="6138503" y="6700838"/>
                </a:cubicBezTo>
                <a:cubicBezTo>
                  <a:pt x="6138503" y="6700838"/>
                  <a:pt x="6138503" y="6700838"/>
                  <a:pt x="6137854" y="6700838"/>
                </a:cubicBezTo>
                <a:cubicBezTo>
                  <a:pt x="6137854" y="6704648"/>
                  <a:pt x="6134282" y="6708141"/>
                  <a:pt x="6131359" y="6708776"/>
                </a:cubicBezTo>
                <a:cubicBezTo>
                  <a:pt x="6126488" y="6709728"/>
                  <a:pt x="6121618" y="6706236"/>
                  <a:pt x="6121293" y="6701473"/>
                </a:cubicBezTo>
                <a:cubicBezTo>
                  <a:pt x="6121293" y="6701473"/>
                  <a:pt x="6121293" y="6701473"/>
                  <a:pt x="6133957" y="6698616"/>
                </a:cubicBezTo>
                <a:cubicBezTo>
                  <a:pt x="6133957" y="6698616"/>
                  <a:pt x="6133957" y="6698616"/>
                  <a:pt x="6135256" y="6699568"/>
                </a:cubicBezTo>
                <a:cubicBezTo>
                  <a:pt x="6135256" y="6699568"/>
                  <a:pt x="6135256" y="6699568"/>
                  <a:pt x="6136555" y="6699251"/>
                </a:cubicBezTo>
                <a:cubicBezTo>
                  <a:pt x="6136555" y="6699251"/>
                  <a:pt x="6136555" y="6699251"/>
                  <a:pt x="6134931" y="6693536"/>
                </a:cubicBezTo>
                <a:cubicBezTo>
                  <a:pt x="6134931" y="6693536"/>
                  <a:pt x="6134931" y="6693536"/>
                  <a:pt x="6133632" y="6693853"/>
                </a:cubicBezTo>
                <a:cubicBezTo>
                  <a:pt x="6133632" y="6693853"/>
                  <a:pt x="6133632" y="6693853"/>
                  <a:pt x="6132658" y="6696076"/>
                </a:cubicBezTo>
                <a:cubicBezTo>
                  <a:pt x="6132658" y="6696076"/>
                  <a:pt x="6132658" y="6696076"/>
                  <a:pt x="6120319" y="6698616"/>
                </a:cubicBezTo>
                <a:cubicBezTo>
                  <a:pt x="6118695" y="6694806"/>
                  <a:pt x="6121293" y="6689726"/>
                  <a:pt x="6125514" y="6688773"/>
                </a:cubicBezTo>
                <a:cubicBezTo>
                  <a:pt x="6128437" y="6688138"/>
                  <a:pt x="6131359" y="6688773"/>
                  <a:pt x="6133307" y="6690996"/>
                </a:cubicBezTo>
                <a:cubicBezTo>
                  <a:pt x="6133307" y="6690996"/>
                  <a:pt x="6133307" y="6690996"/>
                  <a:pt x="6134282" y="6690361"/>
                </a:cubicBezTo>
                <a:cubicBezTo>
                  <a:pt x="6134282" y="6690361"/>
                  <a:pt x="6134282" y="6690361"/>
                  <a:pt x="6132983" y="6684963"/>
                </a:cubicBezTo>
                <a:close/>
                <a:moveTo>
                  <a:pt x="6075364" y="6684963"/>
                </a:moveTo>
                <a:lnTo>
                  <a:pt x="6075364" y="6686551"/>
                </a:lnTo>
                <a:lnTo>
                  <a:pt x="6076952" y="6688138"/>
                </a:lnTo>
                <a:lnTo>
                  <a:pt x="6072189" y="6708776"/>
                </a:lnTo>
                <a:lnTo>
                  <a:pt x="6070602" y="6708776"/>
                </a:lnTo>
                <a:lnTo>
                  <a:pt x="6069014" y="6710364"/>
                </a:lnTo>
                <a:lnTo>
                  <a:pt x="6078540" y="6711951"/>
                </a:lnTo>
                <a:lnTo>
                  <a:pt x="6078540" y="6710364"/>
                </a:lnTo>
                <a:lnTo>
                  <a:pt x="6076952" y="6708776"/>
                </a:lnTo>
                <a:lnTo>
                  <a:pt x="6081715" y="6688138"/>
                </a:lnTo>
                <a:lnTo>
                  <a:pt x="6083303" y="6688138"/>
                </a:lnTo>
                <a:lnTo>
                  <a:pt x="6083303" y="6686551"/>
                </a:lnTo>
                <a:close/>
                <a:moveTo>
                  <a:pt x="6048378" y="6673851"/>
                </a:moveTo>
                <a:lnTo>
                  <a:pt x="6046790" y="6675439"/>
                </a:lnTo>
                <a:lnTo>
                  <a:pt x="6048378" y="6677026"/>
                </a:lnTo>
                <a:lnTo>
                  <a:pt x="6034089" y="6692901"/>
                </a:lnTo>
                <a:lnTo>
                  <a:pt x="6032502" y="6692901"/>
                </a:lnTo>
                <a:lnTo>
                  <a:pt x="6030914" y="6692901"/>
                </a:lnTo>
                <a:lnTo>
                  <a:pt x="6037264" y="6697664"/>
                </a:lnTo>
                <a:lnTo>
                  <a:pt x="6037264" y="6696076"/>
                </a:lnTo>
                <a:lnTo>
                  <a:pt x="6035677" y="6694489"/>
                </a:lnTo>
                <a:lnTo>
                  <a:pt x="6046790" y="6681789"/>
                </a:lnTo>
                <a:lnTo>
                  <a:pt x="6045202" y="6700839"/>
                </a:lnTo>
                <a:lnTo>
                  <a:pt x="6048378" y="6702426"/>
                </a:lnTo>
                <a:lnTo>
                  <a:pt x="6061077" y="6686551"/>
                </a:lnTo>
                <a:lnTo>
                  <a:pt x="6057902" y="6704014"/>
                </a:lnTo>
                <a:lnTo>
                  <a:pt x="6056315" y="6705601"/>
                </a:lnTo>
                <a:lnTo>
                  <a:pt x="6064252" y="6708776"/>
                </a:lnTo>
                <a:lnTo>
                  <a:pt x="6064252" y="6707189"/>
                </a:lnTo>
                <a:lnTo>
                  <a:pt x="6062665" y="6705601"/>
                </a:lnTo>
                <a:lnTo>
                  <a:pt x="6065840" y="6684964"/>
                </a:lnTo>
                <a:lnTo>
                  <a:pt x="6067427" y="6683376"/>
                </a:lnTo>
                <a:lnTo>
                  <a:pt x="6067427" y="6681789"/>
                </a:lnTo>
                <a:lnTo>
                  <a:pt x="6061077" y="6680201"/>
                </a:lnTo>
                <a:lnTo>
                  <a:pt x="6051552" y="6691314"/>
                </a:lnTo>
                <a:lnTo>
                  <a:pt x="6051552" y="6675439"/>
                </a:lnTo>
                <a:close/>
                <a:moveTo>
                  <a:pt x="6025635" y="6666270"/>
                </a:moveTo>
                <a:cubicBezTo>
                  <a:pt x="6027764" y="6665120"/>
                  <a:pt x="6030221" y="6664643"/>
                  <a:pt x="6032350" y="6666548"/>
                </a:cubicBezTo>
                <a:cubicBezTo>
                  <a:pt x="6033006" y="6667183"/>
                  <a:pt x="6033006" y="6667183"/>
                  <a:pt x="6033006" y="6667183"/>
                </a:cubicBezTo>
                <a:cubicBezTo>
                  <a:pt x="6037264" y="6671311"/>
                  <a:pt x="6031695" y="6678296"/>
                  <a:pt x="6030385" y="6679566"/>
                </a:cubicBezTo>
                <a:cubicBezTo>
                  <a:pt x="6029402" y="6680201"/>
                  <a:pt x="6026127" y="6683376"/>
                  <a:pt x="6022850" y="6683376"/>
                </a:cubicBezTo>
                <a:cubicBezTo>
                  <a:pt x="6021212" y="6683376"/>
                  <a:pt x="6019902" y="6683059"/>
                  <a:pt x="6018919" y="6681789"/>
                </a:cubicBezTo>
                <a:cubicBezTo>
                  <a:pt x="6018592" y="6681471"/>
                  <a:pt x="6018592" y="6681471"/>
                  <a:pt x="6018592" y="6681471"/>
                </a:cubicBezTo>
                <a:cubicBezTo>
                  <a:pt x="6017282" y="6680519"/>
                  <a:pt x="6016954" y="6679566"/>
                  <a:pt x="6016627" y="6678296"/>
                </a:cubicBezTo>
                <a:cubicBezTo>
                  <a:pt x="6016627" y="6675439"/>
                  <a:pt x="6019247" y="6671946"/>
                  <a:pt x="6020885" y="6670041"/>
                </a:cubicBezTo>
                <a:cubicBezTo>
                  <a:pt x="6021704" y="6669247"/>
                  <a:pt x="6023506" y="6667421"/>
                  <a:pt x="6025635" y="6666270"/>
                </a:cubicBezTo>
                <a:close/>
                <a:moveTo>
                  <a:pt x="6168820" y="6665913"/>
                </a:moveTo>
                <a:cubicBezTo>
                  <a:pt x="6149976" y="6677555"/>
                  <a:pt x="6149976" y="6677555"/>
                  <a:pt x="6149976" y="6677555"/>
                </a:cubicBezTo>
                <a:cubicBezTo>
                  <a:pt x="6150275" y="6678813"/>
                  <a:pt x="6150275" y="6678813"/>
                  <a:pt x="6150275" y="6678813"/>
                </a:cubicBezTo>
                <a:cubicBezTo>
                  <a:pt x="6152369" y="6678813"/>
                  <a:pt x="6152369" y="6678813"/>
                  <a:pt x="6152369" y="6678813"/>
                </a:cubicBezTo>
                <a:cubicBezTo>
                  <a:pt x="6161342" y="6698006"/>
                  <a:pt x="6161342" y="6698006"/>
                  <a:pt x="6161342" y="6698006"/>
                </a:cubicBezTo>
                <a:cubicBezTo>
                  <a:pt x="6161043" y="6699580"/>
                  <a:pt x="6161043" y="6699580"/>
                  <a:pt x="6161043" y="6699580"/>
                </a:cubicBezTo>
                <a:lnTo>
                  <a:pt x="6161641" y="6700838"/>
                </a:lnTo>
                <a:cubicBezTo>
                  <a:pt x="6168221" y="6697063"/>
                  <a:pt x="6168221" y="6697063"/>
                  <a:pt x="6168221" y="6697063"/>
                </a:cubicBezTo>
                <a:cubicBezTo>
                  <a:pt x="6167623" y="6696433"/>
                  <a:pt x="6167623" y="6696433"/>
                  <a:pt x="6167623" y="6696433"/>
                </a:cubicBezTo>
                <a:cubicBezTo>
                  <a:pt x="6165829" y="6696119"/>
                  <a:pt x="6165829" y="6696119"/>
                  <a:pt x="6165829" y="6696119"/>
                </a:cubicBezTo>
                <a:cubicBezTo>
                  <a:pt x="6161342" y="6686050"/>
                  <a:pt x="6161342" y="6686050"/>
                  <a:pt x="6161342" y="6686050"/>
                </a:cubicBezTo>
                <a:cubicBezTo>
                  <a:pt x="6161342" y="6686050"/>
                  <a:pt x="6164931" y="6683218"/>
                  <a:pt x="6167623" y="6682589"/>
                </a:cubicBezTo>
                <a:cubicBezTo>
                  <a:pt x="6168820" y="6682589"/>
                  <a:pt x="6170614" y="6682589"/>
                  <a:pt x="6170614" y="6682589"/>
                </a:cubicBezTo>
                <a:cubicBezTo>
                  <a:pt x="6168221" y="6677555"/>
                  <a:pt x="6168221" y="6677555"/>
                  <a:pt x="6168221" y="6677555"/>
                </a:cubicBezTo>
                <a:cubicBezTo>
                  <a:pt x="6168221" y="6677555"/>
                  <a:pt x="6167324" y="6679128"/>
                  <a:pt x="6166427" y="6679757"/>
                </a:cubicBezTo>
                <a:cubicBezTo>
                  <a:pt x="6164632" y="6681645"/>
                  <a:pt x="6159847" y="6683533"/>
                  <a:pt x="6159847" y="6683533"/>
                </a:cubicBezTo>
                <a:cubicBezTo>
                  <a:pt x="6156556" y="6676296"/>
                  <a:pt x="6156556" y="6676296"/>
                  <a:pt x="6156556" y="6676296"/>
                </a:cubicBezTo>
                <a:cubicBezTo>
                  <a:pt x="6156556" y="6676296"/>
                  <a:pt x="6161342" y="6672835"/>
                  <a:pt x="6164034" y="6671891"/>
                </a:cubicBezTo>
                <a:cubicBezTo>
                  <a:pt x="6164931" y="6671577"/>
                  <a:pt x="6167025" y="6671262"/>
                  <a:pt x="6167025" y="6671262"/>
                </a:cubicBezTo>
                <a:cubicBezTo>
                  <a:pt x="6167025" y="6671262"/>
                  <a:pt x="6167025" y="6669689"/>
                  <a:pt x="6167324" y="6669060"/>
                </a:cubicBezTo>
                <a:cubicBezTo>
                  <a:pt x="6167623" y="6667801"/>
                  <a:pt x="6168820" y="6665913"/>
                  <a:pt x="6168820" y="6665913"/>
                </a:cubicBezTo>
                <a:close/>
                <a:moveTo>
                  <a:pt x="6025672" y="6661465"/>
                </a:moveTo>
                <a:cubicBezTo>
                  <a:pt x="6021907" y="6661779"/>
                  <a:pt x="6018141" y="6663976"/>
                  <a:pt x="6015944" y="6667428"/>
                </a:cubicBezTo>
                <a:cubicBezTo>
                  <a:pt x="6011864" y="6672449"/>
                  <a:pt x="6011864" y="6679039"/>
                  <a:pt x="6016571" y="6683746"/>
                </a:cubicBezTo>
                <a:cubicBezTo>
                  <a:pt x="6016885" y="6684060"/>
                  <a:pt x="6016885" y="6684060"/>
                  <a:pt x="6016885" y="6684060"/>
                </a:cubicBezTo>
                <a:cubicBezTo>
                  <a:pt x="6021907" y="6688139"/>
                  <a:pt x="6028497" y="6688139"/>
                  <a:pt x="6033517" y="6683746"/>
                </a:cubicBezTo>
                <a:cubicBezTo>
                  <a:pt x="6036657" y="6681235"/>
                  <a:pt x="6038538" y="6677783"/>
                  <a:pt x="6038538" y="6674018"/>
                </a:cubicBezTo>
                <a:cubicBezTo>
                  <a:pt x="6038852" y="6670566"/>
                  <a:pt x="6038225" y="6667428"/>
                  <a:pt x="6035714" y="6665231"/>
                </a:cubicBezTo>
                <a:cubicBezTo>
                  <a:pt x="6035400" y="6664603"/>
                  <a:pt x="6035400" y="6664603"/>
                  <a:pt x="6035400" y="6664603"/>
                </a:cubicBezTo>
                <a:cubicBezTo>
                  <a:pt x="6035087" y="6664289"/>
                  <a:pt x="6035087" y="6664289"/>
                  <a:pt x="6035087" y="6664289"/>
                </a:cubicBezTo>
                <a:cubicBezTo>
                  <a:pt x="6034773" y="6663976"/>
                  <a:pt x="6034773" y="6663976"/>
                  <a:pt x="6034773" y="6663976"/>
                </a:cubicBezTo>
                <a:cubicBezTo>
                  <a:pt x="6032262" y="6661779"/>
                  <a:pt x="6029124" y="6661151"/>
                  <a:pt x="6025672" y="6661465"/>
                </a:cubicBezTo>
                <a:close/>
                <a:moveTo>
                  <a:pt x="6183041" y="6654801"/>
                </a:moveTo>
                <a:cubicBezTo>
                  <a:pt x="6181213" y="6656405"/>
                  <a:pt x="6179690" y="6657367"/>
                  <a:pt x="6178167" y="6658970"/>
                </a:cubicBezTo>
                <a:cubicBezTo>
                  <a:pt x="6172682" y="6664422"/>
                  <a:pt x="6169026" y="6671478"/>
                  <a:pt x="6176034" y="6679175"/>
                </a:cubicBezTo>
                <a:cubicBezTo>
                  <a:pt x="6182432" y="6686551"/>
                  <a:pt x="6189135" y="6684948"/>
                  <a:pt x="6194619" y="6679175"/>
                </a:cubicBezTo>
                <a:cubicBezTo>
                  <a:pt x="6197361" y="6676609"/>
                  <a:pt x="6198580" y="6674364"/>
                  <a:pt x="6199189" y="6670195"/>
                </a:cubicBezTo>
                <a:cubicBezTo>
                  <a:pt x="6199189" y="6670195"/>
                  <a:pt x="6199189" y="6670195"/>
                  <a:pt x="6195533" y="6665705"/>
                </a:cubicBezTo>
                <a:cubicBezTo>
                  <a:pt x="6195533" y="6665705"/>
                  <a:pt x="6195533" y="6665705"/>
                  <a:pt x="6194619" y="6666347"/>
                </a:cubicBezTo>
                <a:cubicBezTo>
                  <a:pt x="6196142" y="6669874"/>
                  <a:pt x="6194924" y="6674685"/>
                  <a:pt x="6192791" y="6676609"/>
                </a:cubicBezTo>
                <a:cubicBezTo>
                  <a:pt x="6189135" y="6680458"/>
                  <a:pt x="6183346" y="6679496"/>
                  <a:pt x="6181213" y="6675327"/>
                </a:cubicBezTo>
                <a:cubicBezTo>
                  <a:pt x="6181213" y="6675327"/>
                  <a:pt x="6181213" y="6675327"/>
                  <a:pt x="6190354" y="6666026"/>
                </a:cubicBezTo>
                <a:cubicBezTo>
                  <a:pt x="6190354" y="6666026"/>
                  <a:pt x="6190354" y="6666026"/>
                  <a:pt x="6191877" y="6666347"/>
                </a:cubicBezTo>
                <a:cubicBezTo>
                  <a:pt x="6191877" y="6666347"/>
                  <a:pt x="6191877" y="6666347"/>
                  <a:pt x="6192791" y="6665385"/>
                </a:cubicBezTo>
                <a:cubicBezTo>
                  <a:pt x="6192791" y="6665385"/>
                  <a:pt x="6192791" y="6665385"/>
                  <a:pt x="6188830" y="6661215"/>
                </a:cubicBezTo>
                <a:cubicBezTo>
                  <a:pt x="6188830" y="6661215"/>
                  <a:pt x="6188830" y="6661215"/>
                  <a:pt x="6188221" y="6662178"/>
                </a:cubicBezTo>
                <a:cubicBezTo>
                  <a:pt x="6188221" y="6662178"/>
                  <a:pt x="6188221" y="6662178"/>
                  <a:pt x="6188221" y="6664743"/>
                </a:cubicBezTo>
                <a:cubicBezTo>
                  <a:pt x="6188221" y="6664743"/>
                  <a:pt x="6188221" y="6664743"/>
                  <a:pt x="6179081" y="6673082"/>
                </a:cubicBezTo>
                <a:cubicBezTo>
                  <a:pt x="6176034" y="6670195"/>
                  <a:pt x="6175729" y="6664743"/>
                  <a:pt x="6179081" y="6661857"/>
                </a:cubicBezTo>
                <a:cubicBezTo>
                  <a:pt x="6180909" y="6659933"/>
                  <a:pt x="6183651" y="6659291"/>
                  <a:pt x="6186393" y="6660253"/>
                </a:cubicBezTo>
                <a:cubicBezTo>
                  <a:pt x="6186393" y="6660253"/>
                  <a:pt x="6186393" y="6660253"/>
                  <a:pt x="6187002" y="6658970"/>
                </a:cubicBezTo>
                <a:cubicBezTo>
                  <a:pt x="6187002" y="6658970"/>
                  <a:pt x="6187002" y="6658970"/>
                  <a:pt x="6183041" y="6654801"/>
                </a:cubicBezTo>
                <a:close/>
                <a:moveTo>
                  <a:pt x="6192092" y="6643688"/>
                </a:moveTo>
                <a:cubicBezTo>
                  <a:pt x="6186489" y="6650991"/>
                  <a:pt x="6186489" y="6650991"/>
                  <a:pt x="6186489" y="6650991"/>
                </a:cubicBezTo>
                <a:cubicBezTo>
                  <a:pt x="6188046" y="6651943"/>
                  <a:pt x="6188046" y="6651943"/>
                  <a:pt x="6188046" y="6651943"/>
                </a:cubicBezTo>
                <a:cubicBezTo>
                  <a:pt x="6189602" y="6650991"/>
                  <a:pt x="6189602" y="6650991"/>
                  <a:pt x="6189602" y="6650991"/>
                </a:cubicBezTo>
                <a:cubicBezTo>
                  <a:pt x="6205477" y="6664326"/>
                  <a:pt x="6205477" y="6664326"/>
                  <a:pt x="6205477" y="6664326"/>
                </a:cubicBezTo>
                <a:cubicBezTo>
                  <a:pt x="6205166" y="6666231"/>
                  <a:pt x="6205166" y="6666231"/>
                  <a:pt x="6205166" y="6666231"/>
                </a:cubicBezTo>
                <a:lnTo>
                  <a:pt x="6205788" y="6667501"/>
                </a:lnTo>
                <a:cubicBezTo>
                  <a:pt x="6218239" y="6652896"/>
                  <a:pt x="6218239" y="6652896"/>
                  <a:pt x="6218239" y="6652896"/>
                </a:cubicBezTo>
                <a:cubicBezTo>
                  <a:pt x="6215438" y="6645911"/>
                  <a:pt x="6215438" y="6645911"/>
                  <a:pt x="6215438" y="6645911"/>
                </a:cubicBezTo>
                <a:cubicBezTo>
                  <a:pt x="6213881" y="6647816"/>
                  <a:pt x="6213881" y="6647816"/>
                  <a:pt x="6213881" y="6647816"/>
                </a:cubicBezTo>
                <a:cubicBezTo>
                  <a:pt x="6213881" y="6647816"/>
                  <a:pt x="6214504" y="6650673"/>
                  <a:pt x="6214193" y="6652261"/>
                </a:cubicBezTo>
                <a:cubicBezTo>
                  <a:pt x="6213570" y="6655754"/>
                  <a:pt x="6208901" y="6660199"/>
                  <a:pt x="6208901" y="6660199"/>
                </a:cubicBezTo>
                <a:cubicBezTo>
                  <a:pt x="6192715" y="6646546"/>
                  <a:pt x="6192715" y="6646546"/>
                  <a:pt x="6192715" y="6646546"/>
                </a:cubicBezTo>
                <a:cubicBezTo>
                  <a:pt x="6193337" y="6644641"/>
                  <a:pt x="6193337" y="6644641"/>
                  <a:pt x="6193337" y="6644641"/>
                </a:cubicBezTo>
                <a:cubicBezTo>
                  <a:pt x="6192092" y="6643688"/>
                  <a:pt x="6192092" y="6643688"/>
                  <a:pt x="6192092" y="6643688"/>
                </a:cubicBezTo>
                <a:close/>
                <a:moveTo>
                  <a:pt x="6008688" y="6637338"/>
                </a:moveTo>
                <a:lnTo>
                  <a:pt x="6008688" y="6638926"/>
                </a:lnTo>
                <a:lnTo>
                  <a:pt x="5991226" y="6651626"/>
                </a:lnTo>
                <a:lnTo>
                  <a:pt x="5989638" y="6650038"/>
                </a:lnTo>
                <a:lnTo>
                  <a:pt x="5988051" y="6651626"/>
                </a:lnTo>
                <a:lnTo>
                  <a:pt x="5992813" y="6657976"/>
                </a:lnTo>
                <a:lnTo>
                  <a:pt x="5994401" y="6656389"/>
                </a:lnTo>
                <a:lnTo>
                  <a:pt x="5994401" y="6654801"/>
                </a:lnTo>
                <a:lnTo>
                  <a:pt x="6005513" y="6645276"/>
                </a:lnTo>
                <a:lnTo>
                  <a:pt x="6000751" y="6669089"/>
                </a:lnTo>
                <a:lnTo>
                  <a:pt x="6003926" y="6670676"/>
                </a:lnTo>
                <a:lnTo>
                  <a:pt x="6019801" y="6654801"/>
                </a:lnTo>
                <a:lnTo>
                  <a:pt x="6021389" y="6654801"/>
                </a:lnTo>
                <a:lnTo>
                  <a:pt x="6022976" y="6653213"/>
                </a:lnTo>
                <a:lnTo>
                  <a:pt x="6018213" y="6650038"/>
                </a:lnTo>
                <a:lnTo>
                  <a:pt x="6018213" y="6651626"/>
                </a:lnTo>
                <a:lnTo>
                  <a:pt x="6007101" y="6662739"/>
                </a:lnTo>
                <a:lnTo>
                  <a:pt x="6011863" y="6640513"/>
                </a:lnTo>
                <a:close/>
                <a:moveTo>
                  <a:pt x="5994618" y="6633181"/>
                </a:moveTo>
                <a:cubicBezTo>
                  <a:pt x="5993535" y="6633786"/>
                  <a:pt x="5992814" y="6635298"/>
                  <a:pt x="5993535" y="6636810"/>
                </a:cubicBezTo>
                <a:cubicBezTo>
                  <a:pt x="5994257" y="6638321"/>
                  <a:pt x="5996422" y="6638926"/>
                  <a:pt x="5998226" y="6638321"/>
                </a:cubicBezTo>
                <a:cubicBezTo>
                  <a:pt x="5999669" y="6637717"/>
                  <a:pt x="6000752" y="6635902"/>
                  <a:pt x="6000031" y="6634693"/>
                </a:cubicBezTo>
                <a:cubicBezTo>
                  <a:pt x="5998588" y="6633181"/>
                  <a:pt x="5996422" y="6632576"/>
                  <a:pt x="5994618" y="6633181"/>
                </a:cubicBezTo>
                <a:close/>
                <a:moveTo>
                  <a:pt x="6202364" y="6627813"/>
                </a:moveTo>
                <a:lnTo>
                  <a:pt x="6199189" y="6635751"/>
                </a:lnTo>
                <a:lnTo>
                  <a:pt x="6202364" y="6634163"/>
                </a:lnTo>
                <a:lnTo>
                  <a:pt x="6219827" y="6645276"/>
                </a:lnTo>
                <a:lnTo>
                  <a:pt x="6219827" y="6646864"/>
                </a:lnTo>
                <a:lnTo>
                  <a:pt x="6221415" y="6648451"/>
                </a:lnTo>
                <a:lnTo>
                  <a:pt x="6226177" y="6640514"/>
                </a:lnTo>
                <a:lnTo>
                  <a:pt x="6224590" y="6640514"/>
                </a:lnTo>
                <a:lnTo>
                  <a:pt x="6223002" y="6640514"/>
                </a:lnTo>
                <a:lnTo>
                  <a:pt x="6202364" y="6629401"/>
                </a:lnTo>
                <a:lnTo>
                  <a:pt x="6203952" y="6629401"/>
                </a:lnTo>
                <a:close/>
                <a:moveTo>
                  <a:pt x="5997576" y="6616701"/>
                </a:moveTo>
                <a:lnTo>
                  <a:pt x="5997576" y="6619876"/>
                </a:lnTo>
                <a:lnTo>
                  <a:pt x="5976938" y="6627814"/>
                </a:lnTo>
                <a:lnTo>
                  <a:pt x="5975351" y="6626226"/>
                </a:lnTo>
                <a:lnTo>
                  <a:pt x="5978526" y="6635751"/>
                </a:lnTo>
                <a:lnTo>
                  <a:pt x="5980114" y="6634164"/>
                </a:lnTo>
                <a:lnTo>
                  <a:pt x="5980114" y="6632576"/>
                </a:lnTo>
                <a:lnTo>
                  <a:pt x="5999164" y="6623051"/>
                </a:lnTo>
                <a:lnTo>
                  <a:pt x="6000751" y="6624639"/>
                </a:lnTo>
                <a:lnTo>
                  <a:pt x="6002339" y="6624639"/>
                </a:lnTo>
                <a:close/>
                <a:moveTo>
                  <a:pt x="6213159" y="6604001"/>
                </a:moveTo>
                <a:cubicBezTo>
                  <a:pt x="6211889" y="6606296"/>
                  <a:pt x="6210937" y="6607280"/>
                  <a:pt x="6209984" y="6609903"/>
                </a:cubicBezTo>
                <a:cubicBezTo>
                  <a:pt x="6206809" y="6617443"/>
                  <a:pt x="6205539" y="6625640"/>
                  <a:pt x="6215064" y="6629902"/>
                </a:cubicBezTo>
                <a:cubicBezTo>
                  <a:pt x="6224907" y="6634164"/>
                  <a:pt x="6230305" y="6629246"/>
                  <a:pt x="6233797" y="6622361"/>
                </a:cubicBezTo>
                <a:cubicBezTo>
                  <a:pt x="6235385" y="6618427"/>
                  <a:pt x="6235702" y="6615476"/>
                  <a:pt x="6234750" y="6611214"/>
                </a:cubicBezTo>
                <a:cubicBezTo>
                  <a:pt x="6234750" y="6611214"/>
                  <a:pt x="6234750" y="6611214"/>
                  <a:pt x="6229670" y="6608919"/>
                </a:cubicBezTo>
                <a:cubicBezTo>
                  <a:pt x="6229670" y="6608919"/>
                  <a:pt x="6229670" y="6608919"/>
                  <a:pt x="6228717" y="6609903"/>
                </a:cubicBezTo>
                <a:cubicBezTo>
                  <a:pt x="6231575" y="6612853"/>
                  <a:pt x="6232210" y="6617116"/>
                  <a:pt x="6230940" y="6620066"/>
                </a:cubicBezTo>
                <a:cubicBezTo>
                  <a:pt x="6228717" y="6624656"/>
                  <a:pt x="6220780" y="6625640"/>
                  <a:pt x="6216969" y="6622689"/>
                </a:cubicBezTo>
                <a:cubicBezTo>
                  <a:pt x="6213159" y="6619738"/>
                  <a:pt x="6209984" y="6616132"/>
                  <a:pt x="6211889" y="6611870"/>
                </a:cubicBezTo>
                <a:cubicBezTo>
                  <a:pt x="6213159" y="6609247"/>
                  <a:pt x="6215382" y="6607608"/>
                  <a:pt x="6218239" y="6607608"/>
                </a:cubicBezTo>
                <a:cubicBezTo>
                  <a:pt x="6218239" y="6607608"/>
                  <a:pt x="6218239" y="6607608"/>
                  <a:pt x="6218557" y="6605968"/>
                </a:cubicBezTo>
                <a:cubicBezTo>
                  <a:pt x="6218557" y="6605968"/>
                  <a:pt x="6218557" y="6605968"/>
                  <a:pt x="6213159" y="6604001"/>
                </a:cubicBezTo>
                <a:close/>
                <a:moveTo>
                  <a:pt x="6124575" y="6600826"/>
                </a:moveTo>
                <a:cubicBezTo>
                  <a:pt x="6124575" y="6600826"/>
                  <a:pt x="6124575" y="6600826"/>
                  <a:pt x="6145213" y="6600826"/>
                </a:cubicBezTo>
                <a:cubicBezTo>
                  <a:pt x="6138129" y="6616304"/>
                  <a:pt x="6131044" y="6630493"/>
                  <a:pt x="6124575" y="6642101"/>
                </a:cubicBezTo>
                <a:close/>
                <a:moveTo>
                  <a:pt x="6061075" y="6600826"/>
                </a:moveTo>
                <a:cubicBezTo>
                  <a:pt x="6061075" y="6600826"/>
                  <a:pt x="6061075" y="6600826"/>
                  <a:pt x="6083301" y="6600826"/>
                </a:cubicBezTo>
                <a:cubicBezTo>
                  <a:pt x="6083301" y="6600826"/>
                  <a:pt x="6083301" y="6600826"/>
                  <a:pt x="6083301" y="6642101"/>
                </a:cubicBezTo>
                <a:cubicBezTo>
                  <a:pt x="6076002" y="6630493"/>
                  <a:pt x="6068373" y="6616304"/>
                  <a:pt x="6061075" y="6600826"/>
                </a:cubicBezTo>
                <a:close/>
                <a:moveTo>
                  <a:pt x="5979346" y="6594512"/>
                </a:moveTo>
                <a:cubicBezTo>
                  <a:pt x="5969403" y="6597080"/>
                  <a:pt x="5967414" y="6604144"/>
                  <a:pt x="5969403" y="6611528"/>
                </a:cubicBezTo>
                <a:cubicBezTo>
                  <a:pt x="5970397" y="6615381"/>
                  <a:pt x="5971723" y="6617629"/>
                  <a:pt x="5975037" y="6619876"/>
                </a:cubicBezTo>
                <a:cubicBezTo>
                  <a:pt x="5975037" y="6619876"/>
                  <a:pt x="5975037" y="6619876"/>
                  <a:pt x="5981004" y="6618592"/>
                </a:cubicBezTo>
                <a:cubicBezTo>
                  <a:pt x="5981004" y="6618592"/>
                  <a:pt x="5981004" y="6618592"/>
                  <a:pt x="5981004" y="6617629"/>
                </a:cubicBezTo>
                <a:cubicBezTo>
                  <a:pt x="5977026" y="6617308"/>
                  <a:pt x="5973380" y="6613776"/>
                  <a:pt x="5972386" y="6610886"/>
                </a:cubicBezTo>
                <a:cubicBezTo>
                  <a:pt x="5971391" y="6606070"/>
                  <a:pt x="5975037" y="6601254"/>
                  <a:pt x="5980009" y="6600933"/>
                </a:cubicBezTo>
                <a:cubicBezTo>
                  <a:pt x="5980009" y="6600933"/>
                  <a:pt x="5980009" y="6600933"/>
                  <a:pt x="5983324" y="6613455"/>
                </a:cubicBezTo>
                <a:cubicBezTo>
                  <a:pt x="5983324" y="6613455"/>
                  <a:pt x="5983324" y="6613455"/>
                  <a:pt x="5982330" y="6614739"/>
                </a:cubicBezTo>
                <a:cubicBezTo>
                  <a:pt x="5982330" y="6614739"/>
                  <a:pt x="5982330" y="6614739"/>
                  <a:pt x="5982992" y="6616023"/>
                </a:cubicBezTo>
                <a:cubicBezTo>
                  <a:pt x="5982992" y="6616023"/>
                  <a:pt x="5982992" y="6616023"/>
                  <a:pt x="5988959" y="6614418"/>
                </a:cubicBezTo>
                <a:cubicBezTo>
                  <a:pt x="5988959" y="6614418"/>
                  <a:pt x="5988959" y="6614418"/>
                  <a:pt x="5988296" y="6613134"/>
                </a:cubicBezTo>
                <a:cubicBezTo>
                  <a:pt x="5988296" y="6613134"/>
                  <a:pt x="5988296" y="6613134"/>
                  <a:pt x="5986307" y="6612171"/>
                </a:cubicBezTo>
                <a:cubicBezTo>
                  <a:pt x="5986307" y="6612171"/>
                  <a:pt x="5986307" y="6612171"/>
                  <a:pt x="5983324" y="6599970"/>
                </a:cubicBezTo>
                <a:cubicBezTo>
                  <a:pt x="5987301" y="6598365"/>
                  <a:pt x="5992273" y="6600612"/>
                  <a:pt x="5993268" y="6604786"/>
                </a:cubicBezTo>
                <a:cubicBezTo>
                  <a:pt x="5994262" y="6607676"/>
                  <a:pt x="5993268" y="6610565"/>
                  <a:pt x="5991279" y="6612492"/>
                </a:cubicBezTo>
                <a:cubicBezTo>
                  <a:pt x="5991279" y="6612492"/>
                  <a:pt x="5991279" y="6612492"/>
                  <a:pt x="5991942" y="6613455"/>
                </a:cubicBezTo>
                <a:cubicBezTo>
                  <a:pt x="5991942" y="6613455"/>
                  <a:pt x="5991942" y="6613455"/>
                  <a:pt x="5997577" y="6611850"/>
                </a:cubicBezTo>
                <a:cubicBezTo>
                  <a:pt x="5997246" y="6609602"/>
                  <a:pt x="5997246" y="6607997"/>
                  <a:pt x="5996583" y="6605749"/>
                </a:cubicBezTo>
                <a:cubicBezTo>
                  <a:pt x="5994262" y="6597723"/>
                  <a:pt x="5989953" y="6591301"/>
                  <a:pt x="5979346" y="6594512"/>
                </a:cubicBezTo>
                <a:close/>
                <a:moveTo>
                  <a:pt x="6213477" y="6592888"/>
                </a:moveTo>
                <a:lnTo>
                  <a:pt x="6211889" y="6600826"/>
                </a:lnTo>
                <a:lnTo>
                  <a:pt x="6213477" y="6600826"/>
                </a:lnTo>
                <a:lnTo>
                  <a:pt x="6215064" y="6599238"/>
                </a:lnTo>
                <a:lnTo>
                  <a:pt x="6235702" y="6602413"/>
                </a:lnTo>
                <a:lnTo>
                  <a:pt x="6235702" y="6605588"/>
                </a:lnTo>
                <a:lnTo>
                  <a:pt x="6237290" y="6605588"/>
                </a:lnTo>
                <a:lnTo>
                  <a:pt x="6238877" y="6596063"/>
                </a:lnTo>
                <a:lnTo>
                  <a:pt x="6237290" y="6597651"/>
                </a:lnTo>
                <a:lnTo>
                  <a:pt x="6215064" y="6594476"/>
                </a:lnTo>
                <a:lnTo>
                  <a:pt x="6215064" y="6592888"/>
                </a:lnTo>
                <a:close/>
                <a:moveTo>
                  <a:pt x="4702533" y="6572250"/>
                </a:moveTo>
                <a:cubicBezTo>
                  <a:pt x="4703456" y="6572250"/>
                  <a:pt x="4703764" y="6572905"/>
                  <a:pt x="4703764" y="6574543"/>
                </a:cubicBezTo>
                <a:lnTo>
                  <a:pt x="4703764" y="6578474"/>
                </a:lnTo>
                <a:cubicBezTo>
                  <a:pt x="4703764" y="6583388"/>
                  <a:pt x="4703148" y="6585354"/>
                  <a:pt x="4701300" y="6587647"/>
                </a:cubicBezTo>
                <a:cubicBezTo>
                  <a:pt x="4698528" y="6590595"/>
                  <a:pt x="4694216" y="6592888"/>
                  <a:pt x="4690519" y="6592888"/>
                </a:cubicBezTo>
                <a:cubicBezTo>
                  <a:pt x="4686207" y="6592888"/>
                  <a:pt x="4683126" y="6589612"/>
                  <a:pt x="4683126" y="6585026"/>
                </a:cubicBezTo>
                <a:cubicBezTo>
                  <a:pt x="4683126" y="6581423"/>
                  <a:pt x="4684974" y="6578474"/>
                  <a:pt x="4688671" y="6576509"/>
                </a:cubicBezTo>
                <a:cubicBezTo>
                  <a:pt x="4691135" y="6574543"/>
                  <a:pt x="4693599" y="6574216"/>
                  <a:pt x="4700376" y="6572905"/>
                </a:cubicBezTo>
                <a:cubicBezTo>
                  <a:pt x="4700376" y="6572905"/>
                  <a:pt x="4700376" y="6572905"/>
                  <a:pt x="4701916" y="6572578"/>
                </a:cubicBezTo>
                <a:cubicBezTo>
                  <a:pt x="4702224" y="6572250"/>
                  <a:pt x="4702533" y="6572250"/>
                  <a:pt x="4702533" y="6572250"/>
                </a:cubicBezTo>
                <a:close/>
                <a:moveTo>
                  <a:pt x="5969299" y="6570663"/>
                </a:moveTo>
                <a:cubicBezTo>
                  <a:pt x="5988051" y="6571313"/>
                  <a:pt x="5988051" y="6571313"/>
                  <a:pt x="5988051" y="6571313"/>
                </a:cubicBezTo>
                <a:cubicBezTo>
                  <a:pt x="5988051" y="6573586"/>
                  <a:pt x="5988051" y="6574885"/>
                  <a:pt x="5987456" y="6577158"/>
                </a:cubicBezTo>
                <a:cubicBezTo>
                  <a:pt x="5987158" y="6580405"/>
                  <a:pt x="5983586" y="6584302"/>
                  <a:pt x="5979717" y="6584627"/>
                </a:cubicBezTo>
                <a:cubicBezTo>
                  <a:pt x="5974359" y="6584951"/>
                  <a:pt x="5969598" y="6579756"/>
                  <a:pt x="5969299" y="6575859"/>
                </a:cubicBezTo>
                <a:cubicBezTo>
                  <a:pt x="5969001" y="6571637"/>
                  <a:pt x="5969299" y="6570663"/>
                  <a:pt x="5969299" y="6570663"/>
                </a:cubicBezTo>
                <a:close/>
                <a:moveTo>
                  <a:pt x="5966140" y="6562726"/>
                </a:moveTo>
                <a:cubicBezTo>
                  <a:pt x="5966140" y="6576220"/>
                  <a:pt x="5966140" y="6576220"/>
                  <a:pt x="5966140" y="6576220"/>
                </a:cubicBezTo>
                <a:cubicBezTo>
                  <a:pt x="5965826" y="6582325"/>
                  <a:pt x="5972103" y="6589714"/>
                  <a:pt x="5980263" y="6589714"/>
                </a:cubicBezTo>
                <a:cubicBezTo>
                  <a:pt x="5987793" y="6589072"/>
                  <a:pt x="5991559" y="6581682"/>
                  <a:pt x="5992187" y="6574935"/>
                </a:cubicBezTo>
                <a:cubicBezTo>
                  <a:pt x="5992814" y="6563369"/>
                  <a:pt x="5992814" y="6563369"/>
                  <a:pt x="5992814" y="6563369"/>
                </a:cubicBezTo>
                <a:lnTo>
                  <a:pt x="5991245" y="6563369"/>
                </a:lnTo>
                <a:cubicBezTo>
                  <a:pt x="5990304" y="6564975"/>
                  <a:pt x="5990304" y="6564975"/>
                  <a:pt x="5990304" y="6564975"/>
                </a:cubicBezTo>
                <a:cubicBezTo>
                  <a:pt x="5968964" y="6564654"/>
                  <a:pt x="5968964" y="6564654"/>
                  <a:pt x="5968964" y="6564654"/>
                </a:cubicBezTo>
                <a:cubicBezTo>
                  <a:pt x="5967709" y="6562726"/>
                  <a:pt x="5967709" y="6562726"/>
                  <a:pt x="5967709" y="6562726"/>
                </a:cubicBezTo>
                <a:cubicBezTo>
                  <a:pt x="5966140" y="6562726"/>
                  <a:pt x="5966140" y="6562726"/>
                  <a:pt x="5966140" y="6562726"/>
                </a:cubicBezTo>
                <a:close/>
                <a:moveTo>
                  <a:pt x="6213476" y="6561138"/>
                </a:moveTo>
                <a:cubicBezTo>
                  <a:pt x="6213476" y="6561138"/>
                  <a:pt x="6213476" y="6561138"/>
                  <a:pt x="6215027" y="6566418"/>
                </a:cubicBezTo>
                <a:cubicBezTo>
                  <a:pt x="6215027" y="6566418"/>
                  <a:pt x="6215027" y="6566418"/>
                  <a:pt x="6214717" y="6585986"/>
                </a:cubicBezTo>
                <a:lnTo>
                  <a:pt x="6213786" y="6589713"/>
                </a:lnTo>
                <a:cubicBezTo>
                  <a:pt x="6213786" y="6589713"/>
                  <a:pt x="6213786" y="6589713"/>
                  <a:pt x="6219370" y="6585986"/>
                </a:cubicBezTo>
                <a:cubicBezTo>
                  <a:pt x="6218750" y="6585986"/>
                  <a:pt x="6218129" y="6585675"/>
                  <a:pt x="6218129" y="6585365"/>
                </a:cubicBezTo>
                <a:cubicBezTo>
                  <a:pt x="6217509" y="6584744"/>
                  <a:pt x="6217819" y="6581327"/>
                  <a:pt x="6217819" y="6579153"/>
                </a:cubicBezTo>
                <a:cubicBezTo>
                  <a:pt x="6217819" y="6579153"/>
                  <a:pt x="6217819" y="6579153"/>
                  <a:pt x="6238913" y="6578842"/>
                </a:cubicBezTo>
                <a:cubicBezTo>
                  <a:pt x="6238913" y="6578842"/>
                  <a:pt x="6238913" y="6578842"/>
                  <a:pt x="6239844" y="6580706"/>
                </a:cubicBezTo>
                <a:cubicBezTo>
                  <a:pt x="6239844" y="6580706"/>
                  <a:pt x="6239844" y="6580706"/>
                  <a:pt x="6240464" y="6580706"/>
                </a:cubicBezTo>
                <a:cubicBezTo>
                  <a:pt x="6240464" y="6580706"/>
                  <a:pt x="6240464" y="6580706"/>
                  <a:pt x="6240464" y="6572941"/>
                </a:cubicBezTo>
                <a:cubicBezTo>
                  <a:pt x="6240464" y="6572941"/>
                  <a:pt x="6240464" y="6572941"/>
                  <a:pt x="6239223" y="6572941"/>
                </a:cubicBezTo>
                <a:cubicBezTo>
                  <a:pt x="6239223" y="6572941"/>
                  <a:pt x="6239223" y="6572941"/>
                  <a:pt x="6238913" y="6573873"/>
                </a:cubicBezTo>
                <a:cubicBezTo>
                  <a:pt x="6238913" y="6573873"/>
                  <a:pt x="6238913" y="6573873"/>
                  <a:pt x="6217509" y="6574183"/>
                </a:cubicBezTo>
                <a:cubicBezTo>
                  <a:pt x="6217509" y="6569835"/>
                  <a:pt x="6217509" y="6566729"/>
                  <a:pt x="6218440" y="6566108"/>
                </a:cubicBezTo>
                <a:cubicBezTo>
                  <a:pt x="6218750" y="6565797"/>
                  <a:pt x="6219370" y="6565487"/>
                  <a:pt x="6219991" y="6565487"/>
                </a:cubicBezTo>
                <a:cubicBezTo>
                  <a:pt x="6219991" y="6565487"/>
                  <a:pt x="6219991" y="6565487"/>
                  <a:pt x="6213476" y="6561138"/>
                </a:cubicBezTo>
                <a:close/>
                <a:moveTo>
                  <a:pt x="5979056" y="6553957"/>
                </a:moveTo>
                <a:cubicBezTo>
                  <a:pt x="5977544" y="6554713"/>
                  <a:pt x="5976939" y="6556603"/>
                  <a:pt x="5977544" y="6558493"/>
                </a:cubicBezTo>
                <a:cubicBezTo>
                  <a:pt x="5978149" y="6560383"/>
                  <a:pt x="5979963" y="6561139"/>
                  <a:pt x="5981172" y="6560383"/>
                </a:cubicBezTo>
                <a:cubicBezTo>
                  <a:pt x="5982684" y="6558871"/>
                  <a:pt x="5983290" y="6556981"/>
                  <a:pt x="5982684" y="6555091"/>
                </a:cubicBezTo>
                <a:cubicBezTo>
                  <a:pt x="5982079" y="6553579"/>
                  <a:pt x="5980265" y="6553201"/>
                  <a:pt x="5979056" y="6553957"/>
                </a:cubicBezTo>
                <a:close/>
                <a:moveTo>
                  <a:pt x="4916817" y="6545262"/>
                </a:moveTo>
                <a:cubicBezTo>
                  <a:pt x="4926786" y="6545262"/>
                  <a:pt x="4933952" y="6555670"/>
                  <a:pt x="4933952" y="6570809"/>
                </a:cubicBezTo>
                <a:cubicBezTo>
                  <a:pt x="4933952" y="6583110"/>
                  <a:pt x="4926786" y="6592887"/>
                  <a:pt x="4917751" y="6592887"/>
                </a:cubicBezTo>
                <a:cubicBezTo>
                  <a:pt x="4907780" y="6592887"/>
                  <a:pt x="4900614" y="6582479"/>
                  <a:pt x="4900614" y="6568602"/>
                </a:cubicBezTo>
                <a:cubicBezTo>
                  <a:pt x="4900614" y="6555040"/>
                  <a:pt x="4907157" y="6545262"/>
                  <a:pt x="4916817" y="6545262"/>
                </a:cubicBezTo>
                <a:close/>
                <a:moveTo>
                  <a:pt x="4845052" y="6545262"/>
                </a:moveTo>
                <a:cubicBezTo>
                  <a:pt x="4853624" y="6545262"/>
                  <a:pt x="4859339" y="6554652"/>
                  <a:pt x="4859339" y="6568574"/>
                </a:cubicBezTo>
                <a:cubicBezTo>
                  <a:pt x="4859339" y="6583467"/>
                  <a:pt x="4851719" y="6594475"/>
                  <a:pt x="4841560" y="6594475"/>
                </a:cubicBezTo>
                <a:cubicBezTo>
                  <a:pt x="4838067" y="6594475"/>
                  <a:pt x="4833622" y="6592209"/>
                  <a:pt x="4832352" y="6589295"/>
                </a:cubicBezTo>
                <a:cubicBezTo>
                  <a:pt x="4831082" y="6587029"/>
                  <a:pt x="4830764" y="6583467"/>
                  <a:pt x="4830764" y="6573106"/>
                </a:cubicBezTo>
                <a:cubicBezTo>
                  <a:pt x="4830764" y="6564688"/>
                  <a:pt x="4831399" y="6559184"/>
                  <a:pt x="4832987" y="6555623"/>
                </a:cubicBezTo>
                <a:cubicBezTo>
                  <a:pt x="4835209" y="6549147"/>
                  <a:pt x="4839972" y="6545262"/>
                  <a:pt x="4845052" y="6545262"/>
                </a:cubicBezTo>
                <a:close/>
                <a:moveTo>
                  <a:pt x="5068752" y="6543675"/>
                </a:moveTo>
                <a:cubicBezTo>
                  <a:pt x="5073341" y="6543675"/>
                  <a:pt x="5077604" y="6546215"/>
                  <a:pt x="5080227" y="6550343"/>
                </a:cubicBezTo>
                <a:cubicBezTo>
                  <a:pt x="5082194" y="6554153"/>
                  <a:pt x="5083177" y="6559550"/>
                  <a:pt x="5083177" y="6567805"/>
                </a:cubicBezTo>
                <a:cubicBezTo>
                  <a:pt x="5083177" y="6583363"/>
                  <a:pt x="5078259" y="6591300"/>
                  <a:pt x="5068752" y="6591300"/>
                </a:cubicBezTo>
                <a:cubicBezTo>
                  <a:pt x="5059244" y="6591300"/>
                  <a:pt x="5053014" y="6581140"/>
                  <a:pt x="5053014" y="6566853"/>
                </a:cubicBezTo>
                <a:cubicBezTo>
                  <a:pt x="5053014" y="6553200"/>
                  <a:pt x="5059571" y="6543675"/>
                  <a:pt x="5068752" y="6543675"/>
                </a:cubicBezTo>
                <a:close/>
                <a:moveTo>
                  <a:pt x="4763434" y="6543675"/>
                </a:moveTo>
                <a:cubicBezTo>
                  <a:pt x="4767782" y="6543675"/>
                  <a:pt x="4771820" y="6546215"/>
                  <a:pt x="4773994" y="6550343"/>
                </a:cubicBezTo>
                <a:cubicBezTo>
                  <a:pt x="4775857" y="6554153"/>
                  <a:pt x="4776789" y="6559550"/>
                  <a:pt x="4776789" y="6567805"/>
                </a:cubicBezTo>
                <a:cubicBezTo>
                  <a:pt x="4776789" y="6583363"/>
                  <a:pt x="4772441" y="6591300"/>
                  <a:pt x="4763434" y="6591300"/>
                </a:cubicBezTo>
                <a:cubicBezTo>
                  <a:pt x="4754426" y="6591300"/>
                  <a:pt x="4748214" y="6581140"/>
                  <a:pt x="4748214" y="6566853"/>
                </a:cubicBezTo>
                <a:cubicBezTo>
                  <a:pt x="4748214" y="6553200"/>
                  <a:pt x="4754426" y="6543675"/>
                  <a:pt x="4763434" y="6543675"/>
                </a:cubicBezTo>
                <a:close/>
                <a:moveTo>
                  <a:pt x="5755245" y="6542087"/>
                </a:moveTo>
                <a:cubicBezTo>
                  <a:pt x="5758875" y="6542087"/>
                  <a:pt x="5761513" y="6543101"/>
                  <a:pt x="5763162" y="6545465"/>
                </a:cubicBezTo>
                <a:cubicBezTo>
                  <a:pt x="5764812" y="6547829"/>
                  <a:pt x="5765801" y="6550869"/>
                  <a:pt x="5765801" y="6553234"/>
                </a:cubicBezTo>
                <a:cubicBezTo>
                  <a:pt x="5765801" y="6555260"/>
                  <a:pt x="5764812" y="6555936"/>
                  <a:pt x="5762833" y="6556273"/>
                </a:cubicBezTo>
                <a:cubicBezTo>
                  <a:pt x="5760523" y="6556611"/>
                  <a:pt x="5753926" y="6556949"/>
                  <a:pt x="5751618" y="6557287"/>
                </a:cubicBezTo>
                <a:cubicBezTo>
                  <a:pt x="5751618" y="6557287"/>
                  <a:pt x="5751618" y="6557287"/>
                  <a:pt x="5745349" y="6557962"/>
                </a:cubicBezTo>
                <a:lnTo>
                  <a:pt x="5742380" y="6557962"/>
                </a:lnTo>
                <a:cubicBezTo>
                  <a:pt x="5740731" y="6557962"/>
                  <a:pt x="5740401" y="6557624"/>
                  <a:pt x="5740401" y="6556273"/>
                </a:cubicBezTo>
                <a:cubicBezTo>
                  <a:pt x="5740401" y="6553909"/>
                  <a:pt x="5742051" y="6549856"/>
                  <a:pt x="5744030" y="6547154"/>
                </a:cubicBezTo>
                <a:cubicBezTo>
                  <a:pt x="5746669" y="6544114"/>
                  <a:pt x="5750957" y="6542087"/>
                  <a:pt x="5755245" y="6542087"/>
                </a:cubicBezTo>
                <a:close/>
                <a:moveTo>
                  <a:pt x="5469691" y="6542087"/>
                </a:moveTo>
                <a:cubicBezTo>
                  <a:pt x="5473367" y="6542087"/>
                  <a:pt x="5476041" y="6543101"/>
                  <a:pt x="5477712" y="6545465"/>
                </a:cubicBezTo>
                <a:cubicBezTo>
                  <a:pt x="5479383" y="6547829"/>
                  <a:pt x="5480051" y="6550869"/>
                  <a:pt x="5480051" y="6553234"/>
                </a:cubicBezTo>
                <a:cubicBezTo>
                  <a:pt x="5480051" y="6555260"/>
                  <a:pt x="5479383" y="6555936"/>
                  <a:pt x="5477379" y="6556273"/>
                </a:cubicBezTo>
                <a:cubicBezTo>
                  <a:pt x="5475038" y="6556611"/>
                  <a:pt x="5468354" y="6556949"/>
                  <a:pt x="5465680" y="6557287"/>
                </a:cubicBezTo>
                <a:cubicBezTo>
                  <a:pt x="5465680" y="6557287"/>
                  <a:pt x="5465680" y="6557287"/>
                  <a:pt x="5459330" y="6557962"/>
                </a:cubicBezTo>
                <a:lnTo>
                  <a:pt x="5456322" y="6557962"/>
                </a:lnTo>
                <a:cubicBezTo>
                  <a:pt x="5454985" y="6557962"/>
                  <a:pt x="5454651" y="6557624"/>
                  <a:pt x="5454651" y="6556273"/>
                </a:cubicBezTo>
                <a:cubicBezTo>
                  <a:pt x="5454651" y="6553909"/>
                  <a:pt x="5456322" y="6549856"/>
                  <a:pt x="5458328" y="6547154"/>
                </a:cubicBezTo>
                <a:cubicBezTo>
                  <a:pt x="5461001" y="6544114"/>
                  <a:pt x="5465013" y="6542087"/>
                  <a:pt x="5469691" y="6542087"/>
                </a:cubicBezTo>
                <a:close/>
                <a:moveTo>
                  <a:pt x="6124575" y="6538913"/>
                </a:moveTo>
                <a:cubicBezTo>
                  <a:pt x="6124575" y="6538913"/>
                  <a:pt x="6124575" y="6538913"/>
                  <a:pt x="6169025" y="6538913"/>
                </a:cubicBezTo>
                <a:cubicBezTo>
                  <a:pt x="6166849" y="6546103"/>
                  <a:pt x="6164673" y="6553620"/>
                  <a:pt x="6161876" y="6561138"/>
                </a:cubicBezTo>
                <a:cubicBezTo>
                  <a:pt x="6161876" y="6561138"/>
                  <a:pt x="6161876" y="6561138"/>
                  <a:pt x="6124575" y="6561138"/>
                </a:cubicBezTo>
                <a:close/>
                <a:moveTo>
                  <a:pt x="6091498" y="6538913"/>
                </a:moveTo>
                <a:cubicBezTo>
                  <a:pt x="6091498" y="6538913"/>
                  <a:pt x="6091498" y="6538913"/>
                  <a:pt x="6102829" y="6538913"/>
                </a:cubicBezTo>
                <a:cubicBezTo>
                  <a:pt x="6102829" y="6538913"/>
                  <a:pt x="6102829" y="6538913"/>
                  <a:pt x="6114476" y="6538913"/>
                </a:cubicBezTo>
                <a:lnTo>
                  <a:pt x="6114476" y="6570103"/>
                </a:lnTo>
                <a:cubicBezTo>
                  <a:pt x="6114476" y="6570103"/>
                  <a:pt x="6114476" y="6570103"/>
                  <a:pt x="6157913" y="6570103"/>
                </a:cubicBezTo>
                <a:cubicBezTo>
                  <a:pt x="6157598" y="6571058"/>
                  <a:pt x="6156969" y="6572331"/>
                  <a:pt x="6156654" y="6573604"/>
                </a:cubicBezTo>
                <a:cubicBezTo>
                  <a:pt x="6154136" y="6579651"/>
                  <a:pt x="6151618" y="6585698"/>
                  <a:pt x="6148785" y="6591745"/>
                </a:cubicBezTo>
                <a:cubicBezTo>
                  <a:pt x="6148785" y="6591745"/>
                  <a:pt x="6148785" y="6591745"/>
                  <a:pt x="6118882" y="6591745"/>
                </a:cubicBezTo>
                <a:cubicBezTo>
                  <a:pt x="6118882" y="6591745"/>
                  <a:pt x="6118882" y="6591745"/>
                  <a:pt x="6114476" y="6591745"/>
                </a:cubicBezTo>
                <a:cubicBezTo>
                  <a:pt x="6114476" y="6591745"/>
                  <a:pt x="6114476" y="6591745"/>
                  <a:pt x="6114476" y="6656672"/>
                </a:cubicBezTo>
                <a:cubicBezTo>
                  <a:pt x="6111013" y="6661446"/>
                  <a:pt x="6107866" y="6665584"/>
                  <a:pt x="6105348" y="6668130"/>
                </a:cubicBezTo>
                <a:cubicBezTo>
                  <a:pt x="6104718" y="6669085"/>
                  <a:pt x="6103774" y="6670040"/>
                  <a:pt x="6102829" y="6670676"/>
                </a:cubicBezTo>
                <a:cubicBezTo>
                  <a:pt x="6102200" y="6670040"/>
                  <a:pt x="6101256" y="6669085"/>
                  <a:pt x="6100311" y="6668130"/>
                </a:cubicBezTo>
                <a:cubicBezTo>
                  <a:pt x="6097793" y="6665584"/>
                  <a:pt x="6094960" y="6661446"/>
                  <a:pt x="6091498" y="6656672"/>
                </a:cubicBezTo>
                <a:cubicBezTo>
                  <a:pt x="6091498" y="6656672"/>
                  <a:pt x="6091498" y="6656672"/>
                  <a:pt x="6091498" y="6591745"/>
                </a:cubicBezTo>
                <a:cubicBezTo>
                  <a:pt x="6091498" y="6591745"/>
                  <a:pt x="6091498" y="6591745"/>
                  <a:pt x="6087091" y="6591745"/>
                </a:cubicBezTo>
                <a:cubicBezTo>
                  <a:pt x="6087091" y="6591745"/>
                  <a:pt x="6087091" y="6591745"/>
                  <a:pt x="6057503" y="6591745"/>
                </a:cubicBezTo>
                <a:cubicBezTo>
                  <a:pt x="6054670" y="6585698"/>
                  <a:pt x="6052152" y="6579651"/>
                  <a:pt x="6049949" y="6573604"/>
                </a:cubicBezTo>
                <a:cubicBezTo>
                  <a:pt x="6049319" y="6572331"/>
                  <a:pt x="6049004" y="6571058"/>
                  <a:pt x="6048376" y="6570103"/>
                </a:cubicBezTo>
                <a:cubicBezTo>
                  <a:pt x="6048376" y="6570103"/>
                  <a:pt x="6048376" y="6570103"/>
                  <a:pt x="6091498" y="6570103"/>
                </a:cubicBezTo>
                <a:cubicBezTo>
                  <a:pt x="6091498" y="6570103"/>
                  <a:pt x="6091498" y="6570103"/>
                  <a:pt x="6091498" y="6538913"/>
                </a:cubicBezTo>
                <a:close/>
                <a:moveTo>
                  <a:pt x="6037263" y="6538913"/>
                </a:moveTo>
                <a:cubicBezTo>
                  <a:pt x="6037263" y="6538913"/>
                  <a:pt x="6037263" y="6538913"/>
                  <a:pt x="6083301" y="6538913"/>
                </a:cubicBezTo>
                <a:lnTo>
                  <a:pt x="6083301" y="6561138"/>
                </a:lnTo>
                <a:cubicBezTo>
                  <a:pt x="6083301" y="6561138"/>
                  <a:pt x="6083301" y="6561138"/>
                  <a:pt x="6044395" y="6561138"/>
                </a:cubicBezTo>
                <a:cubicBezTo>
                  <a:pt x="6041802" y="6553620"/>
                  <a:pt x="6039208" y="6546103"/>
                  <a:pt x="6037263" y="6538913"/>
                </a:cubicBezTo>
                <a:close/>
                <a:moveTo>
                  <a:pt x="6231254" y="6534151"/>
                </a:moveTo>
                <a:cubicBezTo>
                  <a:pt x="6231254" y="6534151"/>
                  <a:pt x="6231254" y="6534151"/>
                  <a:pt x="6225287" y="6535436"/>
                </a:cubicBezTo>
                <a:cubicBezTo>
                  <a:pt x="6225287" y="6535436"/>
                  <a:pt x="6225287" y="6535436"/>
                  <a:pt x="6225287" y="6536399"/>
                </a:cubicBezTo>
                <a:cubicBezTo>
                  <a:pt x="6229596" y="6537041"/>
                  <a:pt x="6233242" y="6540252"/>
                  <a:pt x="6233905" y="6543462"/>
                </a:cubicBezTo>
                <a:cubicBezTo>
                  <a:pt x="6234900" y="6547957"/>
                  <a:pt x="6231254" y="6553094"/>
                  <a:pt x="6226282" y="6553415"/>
                </a:cubicBezTo>
                <a:cubicBezTo>
                  <a:pt x="6226282" y="6553415"/>
                  <a:pt x="6226282" y="6553415"/>
                  <a:pt x="6222967" y="6540573"/>
                </a:cubicBezTo>
                <a:cubicBezTo>
                  <a:pt x="6222967" y="6540573"/>
                  <a:pt x="6222967" y="6540573"/>
                  <a:pt x="6223961" y="6538967"/>
                </a:cubicBezTo>
                <a:cubicBezTo>
                  <a:pt x="6223961" y="6538967"/>
                  <a:pt x="6223961" y="6538967"/>
                  <a:pt x="6223630" y="6538004"/>
                </a:cubicBezTo>
                <a:cubicBezTo>
                  <a:pt x="6223630" y="6538004"/>
                  <a:pt x="6223630" y="6538004"/>
                  <a:pt x="6217664" y="6539609"/>
                </a:cubicBezTo>
                <a:cubicBezTo>
                  <a:pt x="6217664" y="6539609"/>
                  <a:pt x="6217664" y="6539609"/>
                  <a:pt x="6217995" y="6540894"/>
                </a:cubicBezTo>
                <a:cubicBezTo>
                  <a:pt x="6217995" y="6540894"/>
                  <a:pt x="6217995" y="6540894"/>
                  <a:pt x="6220315" y="6541857"/>
                </a:cubicBezTo>
                <a:cubicBezTo>
                  <a:pt x="6220315" y="6541857"/>
                  <a:pt x="6220315" y="6541857"/>
                  <a:pt x="6223299" y="6554378"/>
                </a:cubicBezTo>
                <a:cubicBezTo>
                  <a:pt x="6218990" y="6555984"/>
                  <a:pt x="6214018" y="6553415"/>
                  <a:pt x="6213023" y="6549241"/>
                </a:cubicBezTo>
                <a:cubicBezTo>
                  <a:pt x="6212360" y="6546352"/>
                  <a:pt x="6213023" y="6543462"/>
                  <a:pt x="6215343" y="6541536"/>
                </a:cubicBezTo>
                <a:cubicBezTo>
                  <a:pt x="6215343" y="6541536"/>
                  <a:pt x="6215343" y="6541536"/>
                  <a:pt x="6214349" y="6540573"/>
                </a:cubicBezTo>
                <a:cubicBezTo>
                  <a:pt x="6214349" y="6540573"/>
                  <a:pt x="6214349" y="6540573"/>
                  <a:pt x="6208714" y="6541857"/>
                </a:cubicBezTo>
                <a:cubicBezTo>
                  <a:pt x="6209377" y="6544425"/>
                  <a:pt x="6209377" y="6546031"/>
                  <a:pt x="6210040" y="6548599"/>
                </a:cubicBezTo>
                <a:cubicBezTo>
                  <a:pt x="6212029" y="6556305"/>
                  <a:pt x="6216669" y="6562726"/>
                  <a:pt x="6226945" y="6559837"/>
                </a:cubicBezTo>
                <a:cubicBezTo>
                  <a:pt x="6236888" y="6557268"/>
                  <a:pt x="6238877" y="6550205"/>
                  <a:pt x="6237220" y="6542820"/>
                </a:cubicBezTo>
                <a:cubicBezTo>
                  <a:pt x="6236226" y="6538967"/>
                  <a:pt x="6234568" y="6536720"/>
                  <a:pt x="6231254" y="6534151"/>
                </a:cubicBezTo>
                <a:close/>
                <a:moveTo>
                  <a:pt x="5814062" y="6534150"/>
                </a:moveTo>
                <a:cubicBezTo>
                  <a:pt x="5813744" y="6534150"/>
                  <a:pt x="5813427" y="6534150"/>
                  <a:pt x="5813109" y="6534469"/>
                </a:cubicBezTo>
                <a:cubicBezTo>
                  <a:pt x="5813109" y="6534469"/>
                  <a:pt x="5813109" y="6534469"/>
                  <a:pt x="5812157" y="6534469"/>
                </a:cubicBezTo>
                <a:cubicBezTo>
                  <a:pt x="5812157" y="6534469"/>
                  <a:pt x="5812157" y="6534469"/>
                  <a:pt x="5793423" y="6536383"/>
                </a:cubicBezTo>
                <a:cubicBezTo>
                  <a:pt x="5791518" y="6536702"/>
                  <a:pt x="5791201" y="6537021"/>
                  <a:pt x="5791201" y="6538617"/>
                </a:cubicBezTo>
                <a:cubicBezTo>
                  <a:pt x="5791201" y="6538617"/>
                  <a:pt x="5791201" y="6538617"/>
                  <a:pt x="5791201" y="6540850"/>
                </a:cubicBezTo>
                <a:cubicBezTo>
                  <a:pt x="5791201" y="6542126"/>
                  <a:pt x="5791836" y="6542764"/>
                  <a:pt x="5795011" y="6543083"/>
                </a:cubicBezTo>
                <a:cubicBezTo>
                  <a:pt x="5800091" y="6543402"/>
                  <a:pt x="5800409" y="6544359"/>
                  <a:pt x="5800409" y="6560310"/>
                </a:cubicBezTo>
                <a:lnTo>
                  <a:pt x="5800409" y="6571156"/>
                </a:lnTo>
                <a:cubicBezTo>
                  <a:pt x="5800409" y="6579451"/>
                  <a:pt x="5800409" y="6585512"/>
                  <a:pt x="5800091" y="6589022"/>
                </a:cubicBezTo>
                <a:cubicBezTo>
                  <a:pt x="5800091" y="6591893"/>
                  <a:pt x="5799457" y="6592531"/>
                  <a:pt x="5795328" y="6593807"/>
                </a:cubicBezTo>
                <a:cubicBezTo>
                  <a:pt x="5791201" y="6595083"/>
                  <a:pt x="5791201" y="6595083"/>
                  <a:pt x="5791201" y="6596997"/>
                </a:cubicBezTo>
                <a:cubicBezTo>
                  <a:pt x="5791201" y="6596997"/>
                  <a:pt x="5791201" y="6596997"/>
                  <a:pt x="5791201" y="6599230"/>
                </a:cubicBezTo>
                <a:cubicBezTo>
                  <a:pt x="5791201" y="6600506"/>
                  <a:pt x="5791518" y="6600825"/>
                  <a:pt x="5792788" y="6600825"/>
                </a:cubicBezTo>
                <a:cubicBezTo>
                  <a:pt x="5792788" y="6600825"/>
                  <a:pt x="5792788" y="6600825"/>
                  <a:pt x="5793741" y="6600825"/>
                </a:cubicBezTo>
                <a:cubicBezTo>
                  <a:pt x="5796916" y="6600825"/>
                  <a:pt x="5802949" y="6600506"/>
                  <a:pt x="5808030" y="6600506"/>
                </a:cubicBezTo>
                <a:cubicBezTo>
                  <a:pt x="5812792" y="6600506"/>
                  <a:pt x="5818824" y="6600825"/>
                  <a:pt x="5822000" y="6600825"/>
                </a:cubicBezTo>
                <a:cubicBezTo>
                  <a:pt x="5822000" y="6600825"/>
                  <a:pt x="5822000" y="6600825"/>
                  <a:pt x="5822952" y="6600825"/>
                </a:cubicBezTo>
                <a:cubicBezTo>
                  <a:pt x="5823904" y="6600825"/>
                  <a:pt x="5824539" y="6600506"/>
                  <a:pt x="5824539" y="6599230"/>
                </a:cubicBezTo>
                <a:cubicBezTo>
                  <a:pt x="5824539" y="6599230"/>
                  <a:pt x="5824539" y="6599230"/>
                  <a:pt x="5824539" y="6596997"/>
                </a:cubicBezTo>
                <a:cubicBezTo>
                  <a:pt x="5824539" y="6595083"/>
                  <a:pt x="5824223" y="6595083"/>
                  <a:pt x="5820412" y="6593807"/>
                </a:cubicBezTo>
                <a:cubicBezTo>
                  <a:pt x="5816603" y="6592531"/>
                  <a:pt x="5815967" y="6591893"/>
                  <a:pt x="5815650" y="6589022"/>
                </a:cubicBezTo>
                <a:cubicBezTo>
                  <a:pt x="5815332" y="6585831"/>
                  <a:pt x="5815332" y="6578813"/>
                  <a:pt x="5815332" y="6571156"/>
                </a:cubicBezTo>
                <a:cubicBezTo>
                  <a:pt x="5815332" y="6571156"/>
                  <a:pt x="5815332" y="6571156"/>
                  <a:pt x="5815332" y="6564457"/>
                </a:cubicBezTo>
                <a:cubicBezTo>
                  <a:pt x="5815332" y="6557120"/>
                  <a:pt x="5815332" y="6544359"/>
                  <a:pt x="5815650" y="6542126"/>
                </a:cubicBezTo>
                <a:cubicBezTo>
                  <a:pt x="5815650" y="6537021"/>
                  <a:pt x="5815650" y="6537021"/>
                  <a:pt x="5815650" y="6536702"/>
                </a:cubicBezTo>
                <a:cubicBezTo>
                  <a:pt x="5815650" y="6535107"/>
                  <a:pt x="5815332" y="6534150"/>
                  <a:pt x="5814062" y="6534150"/>
                </a:cubicBezTo>
                <a:close/>
                <a:moveTo>
                  <a:pt x="5756009" y="6534150"/>
                </a:moveTo>
                <a:cubicBezTo>
                  <a:pt x="5737066" y="6534150"/>
                  <a:pt x="5722939" y="6549781"/>
                  <a:pt x="5722939" y="6570196"/>
                </a:cubicBezTo>
                <a:cubicBezTo>
                  <a:pt x="5722939" y="6589335"/>
                  <a:pt x="5736103" y="6602413"/>
                  <a:pt x="5755367" y="6602413"/>
                </a:cubicBezTo>
                <a:cubicBezTo>
                  <a:pt x="5760825" y="6602413"/>
                  <a:pt x="5767247" y="6601137"/>
                  <a:pt x="5772063" y="6599223"/>
                </a:cubicBezTo>
                <a:cubicBezTo>
                  <a:pt x="5775594" y="6597947"/>
                  <a:pt x="5777200" y="6596990"/>
                  <a:pt x="5777521" y="6596353"/>
                </a:cubicBezTo>
                <a:cubicBezTo>
                  <a:pt x="5777843" y="6595396"/>
                  <a:pt x="5778805" y="6586464"/>
                  <a:pt x="5778805" y="6584550"/>
                </a:cubicBezTo>
                <a:cubicBezTo>
                  <a:pt x="5778805" y="6583912"/>
                  <a:pt x="5778484" y="6583274"/>
                  <a:pt x="5778163" y="6583274"/>
                </a:cubicBezTo>
                <a:cubicBezTo>
                  <a:pt x="5777843" y="6583274"/>
                  <a:pt x="5777843" y="6583593"/>
                  <a:pt x="5777521" y="6583593"/>
                </a:cubicBezTo>
                <a:cubicBezTo>
                  <a:pt x="5773347" y="6587421"/>
                  <a:pt x="5763715" y="6590611"/>
                  <a:pt x="5757293" y="6590611"/>
                </a:cubicBezTo>
                <a:cubicBezTo>
                  <a:pt x="5746056" y="6590611"/>
                  <a:pt x="5737708" y="6581041"/>
                  <a:pt x="5737708" y="6568282"/>
                </a:cubicBezTo>
                <a:cubicBezTo>
                  <a:pt x="5737708" y="6563816"/>
                  <a:pt x="5738029" y="6563497"/>
                  <a:pt x="5743166" y="6563497"/>
                </a:cubicBezTo>
                <a:lnTo>
                  <a:pt x="5773668" y="6563497"/>
                </a:lnTo>
                <a:cubicBezTo>
                  <a:pt x="5778484" y="6563497"/>
                  <a:pt x="5780090" y="6562540"/>
                  <a:pt x="5780090" y="6558712"/>
                </a:cubicBezTo>
                <a:cubicBezTo>
                  <a:pt x="5780090" y="6543082"/>
                  <a:pt x="5771420" y="6534150"/>
                  <a:pt x="5756009" y="6534150"/>
                </a:cubicBezTo>
                <a:close/>
                <a:moveTo>
                  <a:pt x="5649181" y="6534150"/>
                </a:moveTo>
                <a:cubicBezTo>
                  <a:pt x="5648860" y="6534150"/>
                  <a:pt x="5648540" y="6534150"/>
                  <a:pt x="5648219" y="6534469"/>
                </a:cubicBezTo>
                <a:cubicBezTo>
                  <a:pt x="5648219" y="6534469"/>
                  <a:pt x="5648219" y="6534469"/>
                  <a:pt x="5647258" y="6534469"/>
                </a:cubicBezTo>
                <a:cubicBezTo>
                  <a:pt x="5647258" y="6534469"/>
                  <a:pt x="5647258" y="6534469"/>
                  <a:pt x="5628345" y="6536383"/>
                </a:cubicBezTo>
                <a:cubicBezTo>
                  <a:pt x="5626742" y="6536702"/>
                  <a:pt x="5626101" y="6537021"/>
                  <a:pt x="5626101" y="6538617"/>
                </a:cubicBezTo>
                <a:cubicBezTo>
                  <a:pt x="5626101" y="6538617"/>
                  <a:pt x="5626101" y="6538617"/>
                  <a:pt x="5626101" y="6540850"/>
                </a:cubicBezTo>
                <a:cubicBezTo>
                  <a:pt x="5626101" y="6542126"/>
                  <a:pt x="5627062" y="6542764"/>
                  <a:pt x="5629947" y="6543083"/>
                </a:cubicBezTo>
                <a:cubicBezTo>
                  <a:pt x="5635398" y="6543402"/>
                  <a:pt x="5635398" y="6544359"/>
                  <a:pt x="5635398" y="6560310"/>
                </a:cubicBezTo>
                <a:lnTo>
                  <a:pt x="5635398" y="6571156"/>
                </a:lnTo>
                <a:cubicBezTo>
                  <a:pt x="5635398" y="6579451"/>
                  <a:pt x="5635398" y="6585512"/>
                  <a:pt x="5635398" y="6589022"/>
                </a:cubicBezTo>
                <a:cubicBezTo>
                  <a:pt x="5635076" y="6591893"/>
                  <a:pt x="5634435" y="6592531"/>
                  <a:pt x="5630269" y="6593807"/>
                </a:cubicBezTo>
                <a:cubicBezTo>
                  <a:pt x="5626101" y="6595083"/>
                  <a:pt x="5626101" y="6595083"/>
                  <a:pt x="5626101" y="6596997"/>
                </a:cubicBezTo>
                <a:cubicBezTo>
                  <a:pt x="5626101" y="6596997"/>
                  <a:pt x="5626101" y="6596997"/>
                  <a:pt x="5626101" y="6599230"/>
                </a:cubicBezTo>
                <a:cubicBezTo>
                  <a:pt x="5626101" y="6600506"/>
                  <a:pt x="5626422" y="6600825"/>
                  <a:pt x="5627704" y="6600825"/>
                </a:cubicBezTo>
                <a:cubicBezTo>
                  <a:pt x="5627704" y="6600825"/>
                  <a:pt x="5627704" y="6600825"/>
                  <a:pt x="5628665" y="6600825"/>
                </a:cubicBezTo>
                <a:cubicBezTo>
                  <a:pt x="5631871" y="6600825"/>
                  <a:pt x="5638282" y="6600506"/>
                  <a:pt x="5643090" y="6600506"/>
                </a:cubicBezTo>
                <a:cubicBezTo>
                  <a:pt x="5647899" y="6600506"/>
                  <a:pt x="5653669" y="6600825"/>
                  <a:pt x="5657195" y="6600825"/>
                </a:cubicBezTo>
                <a:cubicBezTo>
                  <a:pt x="5657195" y="6600825"/>
                  <a:pt x="5657195" y="6600825"/>
                  <a:pt x="5658157" y="6600825"/>
                </a:cubicBezTo>
                <a:cubicBezTo>
                  <a:pt x="5659118" y="6600825"/>
                  <a:pt x="5659439" y="6600506"/>
                  <a:pt x="5659439" y="6599230"/>
                </a:cubicBezTo>
                <a:cubicBezTo>
                  <a:pt x="5659439" y="6599230"/>
                  <a:pt x="5659439" y="6599230"/>
                  <a:pt x="5659439" y="6596997"/>
                </a:cubicBezTo>
                <a:cubicBezTo>
                  <a:pt x="5659439" y="6595083"/>
                  <a:pt x="5659439" y="6595083"/>
                  <a:pt x="5655592" y="6593807"/>
                </a:cubicBezTo>
                <a:cubicBezTo>
                  <a:pt x="5651746" y="6592531"/>
                  <a:pt x="5650784" y="6591893"/>
                  <a:pt x="5650784" y="6589022"/>
                </a:cubicBezTo>
                <a:cubicBezTo>
                  <a:pt x="5650463" y="6585831"/>
                  <a:pt x="5650463" y="6578813"/>
                  <a:pt x="5650463" y="6571156"/>
                </a:cubicBezTo>
                <a:cubicBezTo>
                  <a:pt x="5650463" y="6571156"/>
                  <a:pt x="5650463" y="6571156"/>
                  <a:pt x="5650463" y="6564457"/>
                </a:cubicBezTo>
                <a:cubicBezTo>
                  <a:pt x="5650463" y="6557120"/>
                  <a:pt x="5650463" y="6544359"/>
                  <a:pt x="5650784" y="6542126"/>
                </a:cubicBezTo>
                <a:cubicBezTo>
                  <a:pt x="5650784" y="6537021"/>
                  <a:pt x="5650784" y="6537021"/>
                  <a:pt x="5650784" y="6536702"/>
                </a:cubicBezTo>
                <a:cubicBezTo>
                  <a:pt x="5650784" y="6535107"/>
                  <a:pt x="5650144" y="6534150"/>
                  <a:pt x="5649181" y="6534150"/>
                </a:cubicBezTo>
                <a:close/>
                <a:moveTo>
                  <a:pt x="5595939" y="6534150"/>
                </a:moveTo>
                <a:cubicBezTo>
                  <a:pt x="5580063" y="6534150"/>
                  <a:pt x="5570538" y="6542125"/>
                  <a:pt x="5570538" y="6554884"/>
                </a:cubicBezTo>
                <a:cubicBezTo>
                  <a:pt x="5570538" y="6564773"/>
                  <a:pt x="5574666" y="6569239"/>
                  <a:pt x="5591493" y="6576894"/>
                </a:cubicBezTo>
                <a:cubicBezTo>
                  <a:pt x="5598480" y="6580403"/>
                  <a:pt x="5600701" y="6582317"/>
                  <a:pt x="5600701" y="6586464"/>
                </a:cubicBezTo>
                <a:cubicBezTo>
                  <a:pt x="5600701" y="6591568"/>
                  <a:pt x="5595939" y="6595077"/>
                  <a:pt x="5589272" y="6595077"/>
                </a:cubicBezTo>
                <a:cubicBezTo>
                  <a:pt x="5583238" y="6595077"/>
                  <a:pt x="5577841" y="6591887"/>
                  <a:pt x="5576571" y="6587102"/>
                </a:cubicBezTo>
                <a:cubicBezTo>
                  <a:pt x="5575936" y="6583593"/>
                  <a:pt x="5575618" y="6583593"/>
                  <a:pt x="5574348" y="6583593"/>
                </a:cubicBezTo>
                <a:cubicBezTo>
                  <a:pt x="5574348" y="6583593"/>
                  <a:pt x="5574348" y="6583593"/>
                  <a:pt x="5572126" y="6583593"/>
                </a:cubicBezTo>
                <a:cubicBezTo>
                  <a:pt x="5570538" y="6583593"/>
                  <a:pt x="5569903" y="6584550"/>
                  <a:pt x="5569903" y="6586145"/>
                </a:cubicBezTo>
                <a:cubicBezTo>
                  <a:pt x="5569903" y="6586145"/>
                  <a:pt x="5569903" y="6586145"/>
                  <a:pt x="5568951" y="6595077"/>
                </a:cubicBezTo>
                <a:cubicBezTo>
                  <a:pt x="5568951" y="6597309"/>
                  <a:pt x="5569268" y="6597947"/>
                  <a:pt x="5571173" y="6598904"/>
                </a:cubicBezTo>
                <a:cubicBezTo>
                  <a:pt x="5575302" y="6601137"/>
                  <a:pt x="5581651" y="6602413"/>
                  <a:pt x="5588001" y="6602413"/>
                </a:cubicBezTo>
                <a:cubicBezTo>
                  <a:pt x="5604194" y="6602413"/>
                  <a:pt x="5614989" y="6594120"/>
                  <a:pt x="5614989" y="6582317"/>
                </a:cubicBezTo>
                <a:cubicBezTo>
                  <a:pt x="5614989" y="6574980"/>
                  <a:pt x="5609909" y="6568601"/>
                  <a:pt x="5601654" y="6564773"/>
                </a:cubicBezTo>
                <a:cubicBezTo>
                  <a:pt x="5593081" y="6560626"/>
                  <a:pt x="5593081" y="6560626"/>
                  <a:pt x="5589906" y="6559031"/>
                </a:cubicBezTo>
                <a:cubicBezTo>
                  <a:pt x="5584826" y="6556160"/>
                  <a:pt x="5583238" y="6553608"/>
                  <a:pt x="5583238" y="6550100"/>
                </a:cubicBezTo>
                <a:cubicBezTo>
                  <a:pt x="5583238" y="6544996"/>
                  <a:pt x="5587366" y="6541487"/>
                  <a:pt x="5593399" y="6541487"/>
                </a:cubicBezTo>
                <a:cubicBezTo>
                  <a:pt x="5599114" y="6541487"/>
                  <a:pt x="5603242" y="6543401"/>
                  <a:pt x="5604511" y="6546910"/>
                </a:cubicBezTo>
                <a:cubicBezTo>
                  <a:pt x="5605781" y="6550419"/>
                  <a:pt x="5605781" y="6550419"/>
                  <a:pt x="5607369" y="6550419"/>
                </a:cubicBezTo>
                <a:cubicBezTo>
                  <a:pt x="5607369" y="6550419"/>
                  <a:pt x="5607369" y="6550419"/>
                  <a:pt x="5609274" y="6550419"/>
                </a:cubicBezTo>
                <a:cubicBezTo>
                  <a:pt x="5610861" y="6550419"/>
                  <a:pt x="5610861" y="6550100"/>
                  <a:pt x="5611179" y="6547867"/>
                </a:cubicBezTo>
                <a:lnTo>
                  <a:pt x="5612131" y="6539892"/>
                </a:lnTo>
                <a:cubicBezTo>
                  <a:pt x="5612131" y="6539892"/>
                  <a:pt x="5612131" y="6539892"/>
                  <a:pt x="5612131" y="6539573"/>
                </a:cubicBezTo>
                <a:cubicBezTo>
                  <a:pt x="5612131" y="6537978"/>
                  <a:pt x="5611496" y="6537340"/>
                  <a:pt x="5609274" y="6536383"/>
                </a:cubicBezTo>
                <a:cubicBezTo>
                  <a:pt x="5606416" y="6535107"/>
                  <a:pt x="5601019" y="6534150"/>
                  <a:pt x="5595939" y="6534150"/>
                </a:cubicBezTo>
                <a:close/>
                <a:moveTo>
                  <a:pt x="5528527" y="6534150"/>
                </a:moveTo>
                <a:cubicBezTo>
                  <a:pt x="5528215" y="6534150"/>
                  <a:pt x="5527903" y="6534150"/>
                  <a:pt x="5527279" y="6534469"/>
                </a:cubicBezTo>
                <a:cubicBezTo>
                  <a:pt x="5527279" y="6534469"/>
                  <a:pt x="5527279" y="6534469"/>
                  <a:pt x="5526344" y="6534469"/>
                </a:cubicBezTo>
                <a:cubicBezTo>
                  <a:pt x="5526344" y="6534469"/>
                  <a:pt x="5526344" y="6534469"/>
                  <a:pt x="5507945" y="6537340"/>
                </a:cubicBezTo>
                <a:cubicBezTo>
                  <a:pt x="5506074" y="6537659"/>
                  <a:pt x="5505452" y="6537978"/>
                  <a:pt x="5505452" y="6540212"/>
                </a:cubicBezTo>
                <a:lnTo>
                  <a:pt x="5505452" y="6542445"/>
                </a:lnTo>
                <a:cubicBezTo>
                  <a:pt x="5505452" y="6543721"/>
                  <a:pt x="5506074" y="6544040"/>
                  <a:pt x="5508882" y="6544359"/>
                </a:cubicBezTo>
                <a:cubicBezTo>
                  <a:pt x="5512623" y="6544359"/>
                  <a:pt x="5514494" y="6545635"/>
                  <a:pt x="5515742" y="6548825"/>
                </a:cubicBezTo>
                <a:cubicBezTo>
                  <a:pt x="5516989" y="6552334"/>
                  <a:pt x="5517924" y="6559991"/>
                  <a:pt x="5517924" y="6566690"/>
                </a:cubicBezTo>
                <a:cubicBezTo>
                  <a:pt x="5517924" y="6566690"/>
                  <a:pt x="5517924" y="6566690"/>
                  <a:pt x="5517924" y="6571156"/>
                </a:cubicBezTo>
                <a:cubicBezTo>
                  <a:pt x="5517924" y="6579770"/>
                  <a:pt x="5517612" y="6585831"/>
                  <a:pt x="5517612" y="6589022"/>
                </a:cubicBezTo>
                <a:cubicBezTo>
                  <a:pt x="5517300" y="6591893"/>
                  <a:pt x="5516677" y="6592531"/>
                  <a:pt x="5512935" y="6593807"/>
                </a:cubicBezTo>
                <a:cubicBezTo>
                  <a:pt x="5508882" y="6595083"/>
                  <a:pt x="5508882" y="6595083"/>
                  <a:pt x="5508882" y="6596997"/>
                </a:cubicBezTo>
                <a:cubicBezTo>
                  <a:pt x="5508882" y="6596997"/>
                  <a:pt x="5508882" y="6596997"/>
                  <a:pt x="5508882" y="6599230"/>
                </a:cubicBezTo>
                <a:cubicBezTo>
                  <a:pt x="5508882" y="6600506"/>
                  <a:pt x="5509505" y="6600825"/>
                  <a:pt x="5510440" y="6600825"/>
                </a:cubicBezTo>
                <a:cubicBezTo>
                  <a:pt x="5510440" y="6600825"/>
                  <a:pt x="5510440" y="6600825"/>
                  <a:pt x="5511377" y="6600825"/>
                </a:cubicBezTo>
                <a:cubicBezTo>
                  <a:pt x="5514182" y="6600825"/>
                  <a:pt x="5520419" y="6600506"/>
                  <a:pt x="5524473" y="6600506"/>
                </a:cubicBezTo>
                <a:cubicBezTo>
                  <a:pt x="5529462" y="6600506"/>
                  <a:pt x="5539752" y="6600825"/>
                  <a:pt x="5543494" y="6600825"/>
                </a:cubicBezTo>
                <a:cubicBezTo>
                  <a:pt x="5543494" y="6600825"/>
                  <a:pt x="5543494" y="6600825"/>
                  <a:pt x="5543807" y="6600825"/>
                </a:cubicBezTo>
                <a:cubicBezTo>
                  <a:pt x="5545054" y="6600825"/>
                  <a:pt x="5545677" y="6600187"/>
                  <a:pt x="5545677" y="6598911"/>
                </a:cubicBezTo>
                <a:cubicBezTo>
                  <a:pt x="5545677" y="6598911"/>
                  <a:pt x="5545677" y="6598911"/>
                  <a:pt x="5545677" y="6596997"/>
                </a:cubicBezTo>
                <a:cubicBezTo>
                  <a:pt x="5545677" y="6595083"/>
                  <a:pt x="5545365" y="6595083"/>
                  <a:pt x="5541623" y="6594126"/>
                </a:cubicBezTo>
                <a:cubicBezTo>
                  <a:pt x="5536010" y="6592850"/>
                  <a:pt x="5536010" y="6592850"/>
                  <a:pt x="5535075" y="6592212"/>
                </a:cubicBezTo>
                <a:cubicBezTo>
                  <a:pt x="5533204" y="6591255"/>
                  <a:pt x="5532892" y="6590298"/>
                  <a:pt x="5532892" y="6585831"/>
                </a:cubicBezTo>
                <a:cubicBezTo>
                  <a:pt x="5532892" y="6585831"/>
                  <a:pt x="5532892" y="6585831"/>
                  <a:pt x="5532580" y="6577218"/>
                </a:cubicBezTo>
                <a:cubicBezTo>
                  <a:pt x="5532580" y="6577218"/>
                  <a:pt x="5532580" y="6577218"/>
                  <a:pt x="5532580" y="6571475"/>
                </a:cubicBezTo>
                <a:cubicBezTo>
                  <a:pt x="5532580" y="6558396"/>
                  <a:pt x="5533204" y="6555844"/>
                  <a:pt x="5536010" y="6552653"/>
                </a:cubicBezTo>
                <a:cubicBezTo>
                  <a:pt x="5538505" y="6550420"/>
                  <a:pt x="5541935" y="6549144"/>
                  <a:pt x="5546613" y="6549144"/>
                </a:cubicBezTo>
                <a:cubicBezTo>
                  <a:pt x="5549732" y="6549144"/>
                  <a:pt x="5552538" y="6549144"/>
                  <a:pt x="5554097" y="6549782"/>
                </a:cubicBezTo>
                <a:cubicBezTo>
                  <a:pt x="5554720" y="6549782"/>
                  <a:pt x="5555032" y="6550101"/>
                  <a:pt x="5555344" y="6550101"/>
                </a:cubicBezTo>
                <a:cubicBezTo>
                  <a:pt x="5556280" y="6550101"/>
                  <a:pt x="5556903" y="6549144"/>
                  <a:pt x="5557215" y="6546911"/>
                </a:cubicBezTo>
                <a:cubicBezTo>
                  <a:pt x="5557215" y="6546911"/>
                  <a:pt x="5557215" y="6546911"/>
                  <a:pt x="5557527" y="6537340"/>
                </a:cubicBezTo>
                <a:cubicBezTo>
                  <a:pt x="5557839" y="6535107"/>
                  <a:pt x="5556280" y="6534150"/>
                  <a:pt x="5553162" y="6534150"/>
                </a:cubicBezTo>
                <a:cubicBezTo>
                  <a:pt x="5550667" y="6534150"/>
                  <a:pt x="5548796" y="6534469"/>
                  <a:pt x="5546925" y="6535107"/>
                </a:cubicBezTo>
                <a:cubicBezTo>
                  <a:pt x="5543183" y="6536064"/>
                  <a:pt x="5541935" y="6537021"/>
                  <a:pt x="5538505" y="6541169"/>
                </a:cubicBezTo>
                <a:cubicBezTo>
                  <a:pt x="5535387" y="6544678"/>
                  <a:pt x="5535387" y="6544678"/>
                  <a:pt x="5533517" y="6546911"/>
                </a:cubicBezTo>
                <a:cubicBezTo>
                  <a:pt x="5532580" y="6548187"/>
                  <a:pt x="5531333" y="6549144"/>
                  <a:pt x="5531022" y="6549144"/>
                </a:cubicBezTo>
                <a:cubicBezTo>
                  <a:pt x="5530087" y="6549144"/>
                  <a:pt x="5529774" y="6548187"/>
                  <a:pt x="5529774" y="6542445"/>
                </a:cubicBezTo>
                <a:cubicBezTo>
                  <a:pt x="5529774" y="6542445"/>
                  <a:pt x="5529774" y="6542445"/>
                  <a:pt x="5530087" y="6536383"/>
                </a:cubicBezTo>
                <a:cubicBezTo>
                  <a:pt x="5530087" y="6535107"/>
                  <a:pt x="5529462" y="6534150"/>
                  <a:pt x="5528527" y="6534150"/>
                </a:cubicBezTo>
                <a:close/>
                <a:moveTo>
                  <a:pt x="5470797" y="6534150"/>
                </a:moveTo>
                <a:cubicBezTo>
                  <a:pt x="5452275" y="6534150"/>
                  <a:pt x="5438776" y="6549781"/>
                  <a:pt x="5438776" y="6570196"/>
                </a:cubicBezTo>
                <a:cubicBezTo>
                  <a:pt x="5438776" y="6589335"/>
                  <a:pt x="5451333" y="6602413"/>
                  <a:pt x="5470168" y="6602413"/>
                </a:cubicBezTo>
                <a:cubicBezTo>
                  <a:pt x="5475504" y="6602413"/>
                  <a:pt x="5481783" y="6601137"/>
                  <a:pt x="5486177" y="6599223"/>
                </a:cubicBezTo>
                <a:cubicBezTo>
                  <a:pt x="5489944" y="6597947"/>
                  <a:pt x="5491200" y="6596990"/>
                  <a:pt x="5491514" y="6596353"/>
                </a:cubicBezTo>
                <a:cubicBezTo>
                  <a:pt x="5491828" y="6595396"/>
                  <a:pt x="5493084" y="6586464"/>
                  <a:pt x="5493084" y="6584550"/>
                </a:cubicBezTo>
                <a:cubicBezTo>
                  <a:pt x="5493084" y="6583912"/>
                  <a:pt x="5492770" y="6583274"/>
                  <a:pt x="5492143" y="6583274"/>
                </a:cubicBezTo>
                <a:cubicBezTo>
                  <a:pt x="5492143" y="6583274"/>
                  <a:pt x="5492143" y="6583593"/>
                  <a:pt x="5491828" y="6583593"/>
                </a:cubicBezTo>
                <a:cubicBezTo>
                  <a:pt x="5487433" y="6587421"/>
                  <a:pt x="5478330" y="6590611"/>
                  <a:pt x="5472051" y="6590611"/>
                </a:cubicBezTo>
                <a:cubicBezTo>
                  <a:pt x="5460750" y="6590611"/>
                  <a:pt x="5452902" y="6581041"/>
                  <a:pt x="5452902" y="6568282"/>
                </a:cubicBezTo>
                <a:cubicBezTo>
                  <a:pt x="5452902" y="6563816"/>
                  <a:pt x="5453216" y="6563497"/>
                  <a:pt x="5457925" y="6563497"/>
                </a:cubicBezTo>
                <a:lnTo>
                  <a:pt x="5488062" y="6563497"/>
                </a:lnTo>
                <a:cubicBezTo>
                  <a:pt x="5492770" y="6563497"/>
                  <a:pt x="5494339" y="6562540"/>
                  <a:pt x="5494339" y="6558712"/>
                </a:cubicBezTo>
                <a:cubicBezTo>
                  <a:pt x="5494339" y="6543082"/>
                  <a:pt x="5485864" y="6534150"/>
                  <a:pt x="5470797" y="6534150"/>
                </a:cubicBezTo>
                <a:close/>
                <a:moveTo>
                  <a:pt x="5371137" y="6534150"/>
                </a:moveTo>
                <a:cubicBezTo>
                  <a:pt x="5369558" y="6534150"/>
                  <a:pt x="5368926" y="6534797"/>
                  <a:pt x="5368926" y="6536091"/>
                </a:cubicBezTo>
                <a:cubicBezTo>
                  <a:pt x="5368926" y="6536091"/>
                  <a:pt x="5368926" y="6536091"/>
                  <a:pt x="5368926" y="6538356"/>
                </a:cubicBezTo>
                <a:cubicBezTo>
                  <a:pt x="5368926" y="6539650"/>
                  <a:pt x="5369242" y="6540297"/>
                  <a:pt x="5370190" y="6540621"/>
                </a:cubicBezTo>
                <a:cubicBezTo>
                  <a:pt x="5373033" y="6541591"/>
                  <a:pt x="5373349" y="6541915"/>
                  <a:pt x="5374297" y="6544179"/>
                </a:cubicBezTo>
                <a:cubicBezTo>
                  <a:pt x="5376509" y="6549356"/>
                  <a:pt x="5378721" y="6556150"/>
                  <a:pt x="5385040" y="6573620"/>
                </a:cubicBezTo>
                <a:cubicBezTo>
                  <a:pt x="5391043" y="6590119"/>
                  <a:pt x="5391991" y="6593355"/>
                  <a:pt x="5393887" y="6597884"/>
                </a:cubicBezTo>
                <a:cubicBezTo>
                  <a:pt x="5395151" y="6602413"/>
                  <a:pt x="5395151" y="6602413"/>
                  <a:pt x="5396414" y="6602413"/>
                </a:cubicBezTo>
                <a:cubicBezTo>
                  <a:pt x="5397046" y="6602413"/>
                  <a:pt x="5397362" y="6602413"/>
                  <a:pt x="5397994" y="6602413"/>
                </a:cubicBezTo>
                <a:cubicBezTo>
                  <a:pt x="5402418" y="6601443"/>
                  <a:pt x="5403051" y="6601443"/>
                  <a:pt x="5403998" y="6601443"/>
                </a:cubicBezTo>
                <a:cubicBezTo>
                  <a:pt x="5405893" y="6601119"/>
                  <a:pt x="5406525" y="6600796"/>
                  <a:pt x="5406841" y="6600149"/>
                </a:cubicBezTo>
                <a:cubicBezTo>
                  <a:pt x="5407473" y="6599178"/>
                  <a:pt x="5407473" y="6599178"/>
                  <a:pt x="5408421" y="6595943"/>
                </a:cubicBezTo>
                <a:cubicBezTo>
                  <a:pt x="5409369" y="6593355"/>
                  <a:pt x="5410318" y="6590766"/>
                  <a:pt x="5414424" y="6580414"/>
                </a:cubicBezTo>
                <a:cubicBezTo>
                  <a:pt x="5425483" y="6552591"/>
                  <a:pt x="5425483" y="6552591"/>
                  <a:pt x="5427063" y="6548709"/>
                </a:cubicBezTo>
                <a:cubicBezTo>
                  <a:pt x="5428958" y="6543209"/>
                  <a:pt x="5429906" y="6541915"/>
                  <a:pt x="5431486" y="6540944"/>
                </a:cubicBezTo>
                <a:cubicBezTo>
                  <a:pt x="5434014" y="6540297"/>
                  <a:pt x="5434014" y="6540297"/>
                  <a:pt x="5434014" y="6538356"/>
                </a:cubicBezTo>
                <a:lnTo>
                  <a:pt x="5434014" y="6536091"/>
                </a:lnTo>
                <a:cubicBezTo>
                  <a:pt x="5434014" y="6534797"/>
                  <a:pt x="5433698" y="6534150"/>
                  <a:pt x="5432750" y="6534150"/>
                </a:cubicBezTo>
                <a:cubicBezTo>
                  <a:pt x="5432750" y="6534150"/>
                  <a:pt x="5432750" y="6534150"/>
                  <a:pt x="5431486" y="6534150"/>
                </a:cubicBezTo>
                <a:cubicBezTo>
                  <a:pt x="5428643" y="6534474"/>
                  <a:pt x="5425799" y="6534797"/>
                  <a:pt x="5423271" y="6534797"/>
                </a:cubicBezTo>
                <a:cubicBezTo>
                  <a:pt x="5420743" y="6534797"/>
                  <a:pt x="5415372" y="6534474"/>
                  <a:pt x="5413792" y="6534474"/>
                </a:cubicBezTo>
                <a:cubicBezTo>
                  <a:pt x="5413160" y="6534150"/>
                  <a:pt x="5412844" y="6534150"/>
                  <a:pt x="5412528" y="6534150"/>
                </a:cubicBezTo>
                <a:cubicBezTo>
                  <a:pt x="5411581" y="6534150"/>
                  <a:pt x="5410949" y="6534797"/>
                  <a:pt x="5410949" y="6536091"/>
                </a:cubicBezTo>
                <a:cubicBezTo>
                  <a:pt x="5410949" y="6536091"/>
                  <a:pt x="5410949" y="6536091"/>
                  <a:pt x="5410949" y="6538356"/>
                </a:cubicBezTo>
                <a:cubicBezTo>
                  <a:pt x="5410949" y="6539650"/>
                  <a:pt x="5411265" y="6539974"/>
                  <a:pt x="5412844" y="6540621"/>
                </a:cubicBezTo>
                <a:cubicBezTo>
                  <a:pt x="5416004" y="6541268"/>
                  <a:pt x="5418216" y="6542562"/>
                  <a:pt x="5418216" y="6544179"/>
                </a:cubicBezTo>
                <a:cubicBezTo>
                  <a:pt x="5418216" y="6545797"/>
                  <a:pt x="5417268" y="6549356"/>
                  <a:pt x="5413160" y="6561003"/>
                </a:cubicBezTo>
                <a:cubicBezTo>
                  <a:pt x="5413160" y="6561003"/>
                  <a:pt x="5413160" y="6561003"/>
                  <a:pt x="5409369" y="6571679"/>
                </a:cubicBezTo>
                <a:cubicBezTo>
                  <a:pt x="5408738" y="6574267"/>
                  <a:pt x="5407789" y="6576855"/>
                  <a:pt x="5407158" y="6579120"/>
                </a:cubicBezTo>
                <a:cubicBezTo>
                  <a:pt x="5407158" y="6579120"/>
                  <a:pt x="5407158" y="6579120"/>
                  <a:pt x="5405893" y="6582678"/>
                </a:cubicBezTo>
                <a:cubicBezTo>
                  <a:pt x="5405893" y="6582678"/>
                  <a:pt x="5405893" y="6582678"/>
                  <a:pt x="5405261" y="6584620"/>
                </a:cubicBezTo>
                <a:cubicBezTo>
                  <a:pt x="5405261" y="6585267"/>
                  <a:pt x="5404945" y="6586237"/>
                  <a:pt x="5404945" y="6586237"/>
                </a:cubicBezTo>
                <a:cubicBezTo>
                  <a:pt x="5404629" y="6586237"/>
                  <a:pt x="5401786" y="6577502"/>
                  <a:pt x="5397994" y="6564238"/>
                </a:cubicBezTo>
                <a:cubicBezTo>
                  <a:pt x="5397994" y="6564238"/>
                  <a:pt x="5397994" y="6564238"/>
                  <a:pt x="5394519" y="6553562"/>
                </a:cubicBezTo>
                <a:cubicBezTo>
                  <a:pt x="5394203" y="6551620"/>
                  <a:pt x="5393571" y="6549679"/>
                  <a:pt x="5392939" y="6547738"/>
                </a:cubicBezTo>
                <a:cubicBezTo>
                  <a:pt x="5392307" y="6546444"/>
                  <a:pt x="5392307" y="6545473"/>
                  <a:pt x="5392307" y="6544826"/>
                </a:cubicBezTo>
                <a:cubicBezTo>
                  <a:pt x="5392307" y="6543209"/>
                  <a:pt x="5393887" y="6542238"/>
                  <a:pt x="5397362" y="6541268"/>
                </a:cubicBezTo>
                <a:cubicBezTo>
                  <a:pt x="5400838" y="6540297"/>
                  <a:pt x="5401154" y="6540297"/>
                  <a:pt x="5401154" y="6538356"/>
                </a:cubicBezTo>
                <a:cubicBezTo>
                  <a:pt x="5401154" y="6538356"/>
                  <a:pt x="5401154" y="6538356"/>
                  <a:pt x="5401154" y="6536091"/>
                </a:cubicBezTo>
                <a:cubicBezTo>
                  <a:pt x="5401154" y="6534797"/>
                  <a:pt x="5400522" y="6534150"/>
                  <a:pt x="5399258" y="6534150"/>
                </a:cubicBezTo>
                <a:cubicBezTo>
                  <a:pt x="5399258" y="6534150"/>
                  <a:pt x="5399258" y="6534150"/>
                  <a:pt x="5397678" y="6534150"/>
                </a:cubicBezTo>
                <a:cubicBezTo>
                  <a:pt x="5393887" y="6534474"/>
                  <a:pt x="5390095" y="6534797"/>
                  <a:pt x="5384093" y="6534797"/>
                </a:cubicBezTo>
                <a:cubicBezTo>
                  <a:pt x="5380933" y="6534797"/>
                  <a:pt x="5378721" y="6534797"/>
                  <a:pt x="5377457" y="6534474"/>
                </a:cubicBezTo>
                <a:cubicBezTo>
                  <a:pt x="5371453" y="6534150"/>
                  <a:pt x="5371453" y="6534150"/>
                  <a:pt x="5371137" y="6534150"/>
                </a:cubicBezTo>
                <a:close/>
                <a:moveTo>
                  <a:pt x="5353686" y="6534150"/>
                </a:moveTo>
                <a:cubicBezTo>
                  <a:pt x="5353369" y="6534150"/>
                  <a:pt x="5353051" y="6534150"/>
                  <a:pt x="5352735" y="6534469"/>
                </a:cubicBezTo>
                <a:cubicBezTo>
                  <a:pt x="5352735" y="6534469"/>
                  <a:pt x="5352735" y="6534469"/>
                  <a:pt x="5351464" y="6534469"/>
                </a:cubicBezTo>
                <a:cubicBezTo>
                  <a:pt x="5351464" y="6534469"/>
                  <a:pt x="5351464" y="6534469"/>
                  <a:pt x="5333048" y="6536383"/>
                </a:cubicBezTo>
                <a:cubicBezTo>
                  <a:pt x="5331143" y="6536702"/>
                  <a:pt x="5330826" y="6537021"/>
                  <a:pt x="5330826" y="6538617"/>
                </a:cubicBezTo>
                <a:cubicBezTo>
                  <a:pt x="5330826" y="6538617"/>
                  <a:pt x="5330826" y="6538617"/>
                  <a:pt x="5330826" y="6540850"/>
                </a:cubicBezTo>
                <a:cubicBezTo>
                  <a:pt x="5330826" y="6542126"/>
                  <a:pt x="5331461" y="6542764"/>
                  <a:pt x="5334318" y="6543083"/>
                </a:cubicBezTo>
                <a:cubicBezTo>
                  <a:pt x="5339716" y="6543402"/>
                  <a:pt x="5340033" y="6544359"/>
                  <a:pt x="5340033" y="6560310"/>
                </a:cubicBezTo>
                <a:lnTo>
                  <a:pt x="5340033" y="6571156"/>
                </a:lnTo>
                <a:cubicBezTo>
                  <a:pt x="5340033" y="6579451"/>
                  <a:pt x="5340033" y="6585512"/>
                  <a:pt x="5339716" y="6589022"/>
                </a:cubicBezTo>
                <a:cubicBezTo>
                  <a:pt x="5339398" y="6591893"/>
                  <a:pt x="5338763" y="6592531"/>
                  <a:pt x="5334954" y="6593807"/>
                </a:cubicBezTo>
                <a:cubicBezTo>
                  <a:pt x="5330826" y="6595083"/>
                  <a:pt x="5330826" y="6595083"/>
                  <a:pt x="5330826" y="6596997"/>
                </a:cubicBezTo>
                <a:cubicBezTo>
                  <a:pt x="5330826" y="6596997"/>
                  <a:pt x="5330826" y="6596997"/>
                  <a:pt x="5330826" y="6599230"/>
                </a:cubicBezTo>
                <a:cubicBezTo>
                  <a:pt x="5330826" y="6600506"/>
                  <a:pt x="5331143" y="6600825"/>
                  <a:pt x="5332096" y="6600825"/>
                </a:cubicBezTo>
                <a:cubicBezTo>
                  <a:pt x="5332096" y="6600825"/>
                  <a:pt x="5332096" y="6600825"/>
                  <a:pt x="5333048" y="6600825"/>
                </a:cubicBezTo>
                <a:cubicBezTo>
                  <a:pt x="5336541" y="6600825"/>
                  <a:pt x="5342574" y="6600506"/>
                  <a:pt x="5347654" y="6600506"/>
                </a:cubicBezTo>
                <a:cubicBezTo>
                  <a:pt x="5352416" y="6600506"/>
                  <a:pt x="5358449" y="6600825"/>
                  <a:pt x="5361624" y="6600825"/>
                </a:cubicBezTo>
                <a:cubicBezTo>
                  <a:pt x="5361624" y="6600825"/>
                  <a:pt x="5361624" y="6600825"/>
                  <a:pt x="5362576" y="6600825"/>
                </a:cubicBezTo>
                <a:cubicBezTo>
                  <a:pt x="5363529" y="6600825"/>
                  <a:pt x="5364164" y="6600506"/>
                  <a:pt x="5364164" y="6599230"/>
                </a:cubicBezTo>
                <a:cubicBezTo>
                  <a:pt x="5364164" y="6599230"/>
                  <a:pt x="5364164" y="6599230"/>
                  <a:pt x="5364164" y="6596997"/>
                </a:cubicBezTo>
                <a:cubicBezTo>
                  <a:pt x="5364164" y="6595083"/>
                  <a:pt x="5363846" y="6595083"/>
                  <a:pt x="5360036" y="6593807"/>
                </a:cubicBezTo>
                <a:cubicBezTo>
                  <a:pt x="5356226" y="6592531"/>
                  <a:pt x="5355591" y="6591893"/>
                  <a:pt x="5355274" y="6589022"/>
                </a:cubicBezTo>
                <a:cubicBezTo>
                  <a:pt x="5354956" y="6585831"/>
                  <a:pt x="5354956" y="6578813"/>
                  <a:pt x="5354956" y="6571156"/>
                </a:cubicBezTo>
                <a:cubicBezTo>
                  <a:pt x="5354956" y="6571156"/>
                  <a:pt x="5354956" y="6571156"/>
                  <a:pt x="5354956" y="6564457"/>
                </a:cubicBezTo>
                <a:cubicBezTo>
                  <a:pt x="5354956" y="6557120"/>
                  <a:pt x="5354956" y="6544359"/>
                  <a:pt x="5355274" y="6542126"/>
                </a:cubicBezTo>
                <a:cubicBezTo>
                  <a:pt x="5355274" y="6537021"/>
                  <a:pt x="5355274" y="6537021"/>
                  <a:pt x="5355274" y="6536702"/>
                </a:cubicBezTo>
                <a:cubicBezTo>
                  <a:pt x="5355274" y="6535107"/>
                  <a:pt x="5354956" y="6534150"/>
                  <a:pt x="5353686" y="6534150"/>
                </a:cubicBezTo>
                <a:close/>
                <a:moveTo>
                  <a:pt x="5264654" y="6534150"/>
                </a:moveTo>
                <a:cubicBezTo>
                  <a:pt x="5264334" y="6534150"/>
                  <a:pt x="5263694" y="6534469"/>
                  <a:pt x="5262413" y="6534469"/>
                </a:cubicBezTo>
                <a:cubicBezTo>
                  <a:pt x="5262413" y="6534469"/>
                  <a:pt x="5262413" y="6534469"/>
                  <a:pt x="5243846" y="6536702"/>
                </a:cubicBezTo>
                <a:cubicBezTo>
                  <a:pt x="5242246" y="6537021"/>
                  <a:pt x="5241926" y="6537340"/>
                  <a:pt x="5241926" y="6539574"/>
                </a:cubicBezTo>
                <a:lnTo>
                  <a:pt x="5241926" y="6542126"/>
                </a:lnTo>
                <a:cubicBezTo>
                  <a:pt x="5241926" y="6543402"/>
                  <a:pt x="5242567" y="6543402"/>
                  <a:pt x="5245767" y="6543721"/>
                </a:cubicBezTo>
                <a:cubicBezTo>
                  <a:pt x="5249609" y="6544040"/>
                  <a:pt x="5250889" y="6544997"/>
                  <a:pt x="5251849" y="6547230"/>
                </a:cubicBezTo>
                <a:cubicBezTo>
                  <a:pt x="5252490" y="6549463"/>
                  <a:pt x="5253130" y="6559991"/>
                  <a:pt x="5253130" y="6566371"/>
                </a:cubicBezTo>
                <a:cubicBezTo>
                  <a:pt x="5253130" y="6566371"/>
                  <a:pt x="5253130" y="6566371"/>
                  <a:pt x="5253130" y="6571156"/>
                </a:cubicBezTo>
                <a:cubicBezTo>
                  <a:pt x="5253130" y="6579132"/>
                  <a:pt x="5253130" y="6586150"/>
                  <a:pt x="5253130" y="6589022"/>
                </a:cubicBezTo>
                <a:cubicBezTo>
                  <a:pt x="5252810" y="6591893"/>
                  <a:pt x="5251849" y="6592531"/>
                  <a:pt x="5248008" y="6593807"/>
                </a:cubicBezTo>
                <a:cubicBezTo>
                  <a:pt x="5244167" y="6595083"/>
                  <a:pt x="5243846" y="6595083"/>
                  <a:pt x="5243846" y="6596997"/>
                </a:cubicBezTo>
                <a:cubicBezTo>
                  <a:pt x="5243846" y="6596997"/>
                  <a:pt x="5243846" y="6596997"/>
                  <a:pt x="5243846" y="6599230"/>
                </a:cubicBezTo>
                <a:cubicBezTo>
                  <a:pt x="5243846" y="6600506"/>
                  <a:pt x="5244487" y="6600825"/>
                  <a:pt x="5245447" y="6600825"/>
                </a:cubicBezTo>
                <a:cubicBezTo>
                  <a:pt x="5245447" y="6600825"/>
                  <a:pt x="5245447" y="6600825"/>
                  <a:pt x="5246407" y="6600825"/>
                </a:cubicBezTo>
                <a:cubicBezTo>
                  <a:pt x="5249288" y="6600825"/>
                  <a:pt x="5256011" y="6600506"/>
                  <a:pt x="5260813" y="6600506"/>
                </a:cubicBezTo>
                <a:cubicBezTo>
                  <a:pt x="5265934" y="6600506"/>
                  <a:pt x="5271696" y="6600825"/>
                  <a:pt x="5274898" y="6600825"/>
                </a:cubicBezTo>
                <a:cubicBezTo>
                  <a:pt x="5274898" y="6600825"/>
                  <a:pt x="5274898" y="6600825"/>
                  <a:pt x="5275858" y="6600825"/>
                </a:cubicBezTo>
                <a:cubicBezTo>
                  <a:pt x="5277138" y="6600825"/>
                  <a:pt x="5277459" y="6600506"/>
                  <a:pt x="5277459" y="6599230"/>
                </a:cubicBezTo>
                <a:cubicBezTo>
                  <a:pt x="5277459" y="6599230"/>
                  <a:pt x="5277459" y="6599230"/>
                  <a:pt x="5277459" y="6596997"/>
                </a:cubicBezTo>
                <a:cubicBezTo>
                  <a:pt x="5277459" y="6595083"/>
                  <a:pt x="5277138" y="6595083"/>
                  <a:pt x="5273297" y="6593807"/>
                </a:cubicBezTo>
                <a:cubicBezTo>
                  <a:pt x="5269457" y="6592531"/>
                  <a:pt x="5268815" y="6591893"/>
                  <a:pt x="5268495" y="6589022"/>
                </a:cubicBezTo>
                <a:cubicBezTo>
                  <a:pt x="5268495" y="6586150"/>
                  <a:pt x="5268175" y="6579132"/>
                  <a:pt x="5268175" y="6571156"/>
                </a:cubicBezTo>
                <a:cubicBezTo>
                  <a:pt x="5268175" y="6571156"/>
                  <a:pt x="5268175" y="6571156"/>
                  <a:pt x="5268175" y="6567647"/>
                </a:cubicBezTo>
                <a:cubicBezTo>
                  <a:pt x="5268175" y="6559034"/>
                  <a:pt x="5268815" y="6556163"/>
                  <a:pt x="5271056" y="6552972"/>
                </a:cubicBezTo>
                <a:cubicBezTo>
                  <a:pt x="5273937" y="6548825"/>
                  <a:pt x="5279060" y="6546273"/>
                  <a:pt x="5284501" y="6546273"/>
                </a:cubicBezTo>
                <a:cubicBezTo>
                  <a:pt x="5289303" y="6546273"/>
                  <a:pt x="5292824" y="6548187"/>
                  <a:pt x="5294105" y="6552015"/>
                </a:cubicBezTo>
                <a:cubicBezTo>
                  <a:pt x="5295065" y="6554567"/>
                  <a:pt x="5295705" y="6558396"/>
                  <a:pt x="5295705" y="6566690"/>
                </a:cubicBezTo>
                <a:cubicBezTo>
                  <a:pt x="5295705" y="6566690"/>
                  <a:pt x="5295705" y="6566690"/>
                  <a:pt x="5295705" y="6571156"/>
                </a:cubicBezTo>
                <a:cubicBezTo>
                  <a:pt x="5295705" y="6578813"/>
                  <a:pt x="5295385" y="6586150"/>
                  <a:pt x="5295385" y="6589022"/>
                </a:cubicBezTo>
                <a:cubicBezTo>
                  <a:pt x="5295065" y="6591893"/>
                  <a:pt x="5294425" y="6592531"/>
                  <a:pt x="5290263" y="6593807"/>
                </a:cubicBezTo>
                <a:cubicBezTo>
                  <a:pt x="5286422" y="6595083"/>
                  <a:pt x="5286422" y="6595083"/>
                  <a:pt x="5286422" y="6596997"/>
                </a:cubicBezTo>
                <a:cubicBezTo>
                  <a:pt x="5286422" y="6596997"/>
                  <a:pt x="5286422" y="6596997"/>
                  <a:pt x="5286422" y="6599230"/>
                </a:cubicBezTo>
                <a:cubicBezTo>
                  <a:pt x="5286422" y="6600506"/>
                  <a:pt x="5286742" y="6600825"/>
                  <a:pt x="5287702" y="6600825"/>
                </a:cubicBezTo>
                <a:cubicBezTo>
                  <a:pt x="5287702" y="6600825"/>
                  <a:pt x="5287702" y="6600825"/>
                  <a:pt x="5288663" y="6600825"/>
                </a:cubicBezTo>
                <a:cubicBezTo>
                  <a:pt x="5292184" y="6600825"/>
                  <a:pt x="5298266" y="6600506"/>
                  <a:pt x="5303068" y="6600506"/>
                </a:cubicBezTo>
                <a:cubicBezTo>
                  <a:pt x="5307869" y="6600506"/>
                  <a:pt x="5313952" y="6600825"/>
                  <a:pt x="5317473" y="6600825"/>
                </a:cubicBezTo>
                <a:cubicBezTo>
                  <a:pt x="5317473" y="6600825"/>
                  <a:pt x="5317473" y="6600825"/>
                  <a:pt x="5318113" y="6600825"/>
                </a:cubicBezTo>
                <a:cubicBezTo>
                  <a:pt x="5319394" y="6600825"/>
                  <a:pt x="5319714" y="6600506"/>
                  <a:pt x="5319714" y="6599230"/>
                </a:cubicBezTo>
                <a:cubicBezTo>
                  <a:pt x="5319714" y="6599230"/>
                  <a:pt x="5319714" y="6599230"/>
                  <a:pt x="5319714" y="6596997"/>
                </a:cubicBezTo>
                <a:cubicBezTo>
                  <a:pt x="5319714" y="6595083"/>
                  <a:pt x="5319714" y="6595083"/>
                  <a:pt x="5315553" y="6593807"/>
                </a:cubicBezTo>
                <a:cubicBezTo>
                  <a:pt x="5311711" y="6592531"/>
                  <a:pt x="5311071" y="6591893"/>
                  <a:pt x="5310751" y="6589022"/>
                </a:cubicBezTo>
                <a:cubicBezTo>
                  <a:pt x="5310751" y="6586469"/>
                  <a:pt x="5310430" y="6578813"/>
                  <a:pt x="5310430" y="6571156"/>
                </a:cubicBezTo>
                <a:cubicBezTo>
                  <a:pt x="5310430" y="6571156"/>
                  <a:pt x="5310430" y="6571156"/>
                  <a:pt x="5310430" y="6566690"/>
                </a:cubicBezTo>
                <a:cubicBezTo>
                  <a:pt x="5310430" y="6547230"/>
                  <a:pt x="5310430" y="6547230"/>
                  <a:pt x="5309470" y="6544040"/>
                </a:cubicBezTo>
                <a:cubicBezTo>
                  <a:pt x="5306909" y="6537978"/>
                  <a:pt x="5299867" y="6534150"/>
                  <a:pt x="5290583" y="6534150"/>
                </a:cubicBezTo>
                <a:cubicBezTo>
                  <a:pt x="5282901" y="6534150"/>
                  <a:pt x="5279699" y="6535745"/>
                  <a:pt x="5273297" y="6542764"/>
                </a:cubicBezTo>
                <a:cubicBezTo>
                  <a:pt x="5273297" y="6542764"/>
                  <a:pt x="5273297" y="6542764"/>
                  <a:pt x="5270736" y="6545316"/>
                </a:cubicBezTo>
                <a:cubicBezTo>
                  <a:pt x="5270736" y="6545316"/>
                  <a:pt x="5270736" y="6545316"/>
                  <a:pt x="5269457" y="6546592"/>
                </a:cubicBezTo>
                <a:cubicBezTo>
                  <a:pt x="5269136" y="6547230"/>
                  <a:pt x="5268495" y="6547549"/>
                  <a:pt x="5268175" y="6547549"/>
                </a:cubicBezTo>
                <a:cubicBezTo>
                  <a:pt x="5267535" y="6547549"/>
                  <a:pt x="5266895" y="6546273"/>
                  <a:pt x="5266895" y="6544678"/>
                </a:cubicBezTo>
                <a:cubicBezTo>
                  <a:pt x="5266895" y="6544040"/>
                  <a:pt x="5266575" y="6537978"/>
                  <a:pt x="5266575" y="6536702"/>
                </a:cubicBezTo>
                <a:cubicBezTo>
                  <a:pt x="5266255" y="6535107"/>
                  <a:pt x="5265614" y="6534150"/>
                  <a:pt x="5264654" y="6534150"/>
                </a:cubicBezTo>
                <a:close/>
                <a:moveTo>
                  <a:pt x="4979571" y="6534150"/>
                </a:moveTo>
                <a:cubicBezTo>
                  <a:pt x="4979571" y="6534150"/>
                  <a:pt x="4978624" y="6534468"/>
                  <a:pt x="4977358" y="6534468"/>
                </a:cubicBezTo>
                <a:cubicBezTo>
                  <a:pt x="4977358" y="6534468"/>
                  <a:pt x="4977358" y="6534468"/>
                  <a:pt x="4958389" y="6536373"/>
                </a:cubicBezTo>
                <a:cubicBezTo>
                  <a:pt x="4956492" y="6536690"/>
                  <a:pt x="4956176" y="6537008"/>
                  <a:pt x="4956176" y="6538595"/>
                </a:cubicBezTo>
                <a:cubicBezTo>
                  <a:pt x="4956176" y="6538595"/>
                  <a:pt x="4956176" y="6538595"/>
                  <a:pt x="4956176" y="6540818"/>
                </a:cubicBezTo>
                <a:cubicBezTo>
                  <a:pt x="4956176" y="6542088"/>
                  <a:pt x="4956808" y="6542723"/>
                  <a:pt x="4959970" y="6543040"/>
                </a:cubicBezTo>
                <a:cubicBezTo>
                  <a:pt x="4965029" y="6543358"/>
                  <a:pt x="4965344" y="6544628"/>
                  <a:pt x="4965344" y="6560185"/>
                </a:cubicBezTo>
                <a:cubicBezTo>
                  <a:pt x="4965344" y="6560185"/>
                  <a:pt x="4965344" y="6560185"/>
                  <a:pt x="4965344" y="6571616"/>
                </a:cubicBezTo>
                <a:cubicBezTo>
                  <a:pt x="4965344" y="6571616"/>
                  <a:pt x="4965344" y="6571616"/>
                  <a:pt x="4965344" y="6578283"/>
                </a:cubicBezTo>
                <a:cubicBezTo>
                  <a:pt x="4965344" y="6580823"/>
                  <a:pt x="4965344" y="6583046"/>
                  <a:pt x="4965344" y="6583998"/>
                </a:cubicBezTo>
                <a:cubicBezTo>
                  <a:pt x="4965344" y="6591301"/>
                  <a:pt x="4967241" y="6595746"/>
                  <a:pt x="4971351" y="6598603"/>
                </a:cubicBezTo>
                <a:cubicBezTo>
                  <a:pt x="4974513" y="6600826"/>
                  <a:pt x="4979571" y="6602096"/>
                  <a:pt x="4984314" y="6602096"/>
                </a:cubicBezTo>
                <a:cubicBezTo>
                  <a:pt x="4991585" y="6602096"/>
                  <a:pt x="4994115" y="6600508"/>
                  <a:pt x="5002651" y="6592253"/>
                </a:cubicBezTo>
                <a:cubicBezTo>
                  <a:pt x="5004548" y="6590666"/>
                  <a:pt x="5005180" y="6590348"/>
                  <a:pt x="5005496" y="6590348"/>
                </a:cubicBezTo>
                <a:cubicBezTo>
                  <a:pt x="5006129" y="6590348"/>
                  <a:pt x="5006761" y="6591301"/>
                  <a:pt x="5006761" y="6593206"/>
                </a:cubicBezTo>
                <a:cubicBezTo>
                  <a:pt x="5007709" y="6602413"/>
                  <a:pt x="5007709" y="6602413"/>
                  <a:pt x="5009290" y="6602413"/>
                </a:cubicBezTo>
                <a:cubicBezTo>
                  <a:pt x="5009290" y="6602413"/>
                  <a:pt x="5010240" y="6602096"/>
                  <a:pt x="5010871" y="6602096"/>
                </a:cubicBezTo>
                <a:cubicBezTo>
                  <a:pt x="5010871" y="6602096"/>
                  <a:pt x="5010871" y="6602096"/>
                  <a:pt x="5028576" y="6599556"/>
                </a:cubicBezTo>
                <a:cubicBezTo>
                  <a:pt x="5030473" y="6599556"/>
                  <a:pt x="5030790" y="6598921"/>
                  <a:pt x="5030790" y="6597333"/>
                </a:cubicBezTo>
                <a:cubicBezTo>
                  <a:pt x="5030790" y="6597333"/>
                  <a:pt x="5030790" y="6597333"/>
                  <a:pt x="5030790" y="6595428"/>
                </a:cubicBezTo>
                <a:cubicBezTo>
                  <a:pt x="5030790" y="6593841"/>
                  <a:pt x="5030473" y="6593523"/>
                  <a:pt x="5028259" y="6593206"/>
                </a:cubicBezTo>
                <a:cubicBezTo>
                  <a:pt x="5023517" y="6592571"/>
                  <a:pt x="5022253" y="6591618"/>
                  <a:pt x="5021620" y="6588126"/>
                </a:cubicBezTo>
                <a:cubicBezTo>
                  <a:pt x="5021304" y="6585903"/>
                  <a:pt x="5021304" y="6578601"/>
                  <a:pt x="5020988" y="6566535"/>
                </a:cubicBezTo>
                <a:lnTo>
                  <a:pt x="5020988" y="6557010"/>
                </a:lnTo>
                <a:cubicBezTo>
                  <a:pt x="5020988" y="6553835"/>
                  <a:pt x="5020988" y="6550978"/>
                  <a:pt x="5021304" y="6548438"/>
                </a:cubicBezTo>
                <a:cubicBezTo>
                  <a:pt x="5021304" y="6542723"/>
                  <a:pt x="5021304" y="6542723"/>
                  <a:pt x="5021620" y="6539230"/>
                </a:cubicBezTo>
                <a:cubicBezTo>
                  <a:pt x="5021620" y="6539230"/>
                  <a:pt x="5021620" y="6539230"/>
                  <a:pt x="5021620" y="6535738"/>
                </a:cubicBezTo>
                <a:cubicBezTo>
                  <a:pt x="5021620" y="6534785"/>
                  <a:pt x="5021304" y="6534150"/>
                  <a:pt x="5020039" y="6534150"/>
                </a:cubicBezTo>
                <a:cubicBezTo>
                  <a:pt x="5019407" y="6534150"/>
                  <a:pt x="5018775" y="6534150"/>
                  <a:pt x="5017826" y="6534468"/>
                </a:cubicBezTo>
                <a:cubicBezTo>
                  <a:pt x="5017826" y="6534468"/>
                  <a:pt x="5017826" y="6534468"/>
                  <a:pt x="4999174" y="6536373"/>
                </a:cubicBezTo>
                <a:cubicBezTo>
                  <a:pt x="4997592" y="6536373"/>
                  <a:pt x="4996960" y="6537008"/>
                  <a:pt x="4996960" y="6538278"/>
                </a:cubicBezTo>
                <a:cubicBezTo>
                  <a:pt x="4996960" y="6538278"/>
                  <a:pt x="4996960" y="6538278"/>
                  <a:pt x="4996960" y="6540818"/>
                </a:cubicBezTo>
                <a:cubicBezTo>
                  <a:pt x="4996960" y="6542088"/>
                  <a:pt x="4997592" y="6542405"/>
                  <a:pt x="5000754" y="6542723"/>
                </a:cubicBezTo>
                <a:cubicBezTo>
                  <a:pt x="5003916" y="6543040"/>
                  <a:pt x="5005180" y="6544310"/>
                  <a:pt x="5005812" y="6546533"/>
                </a:cubicBezTo>
                <a:cubicBezTo>
                  <a:pt x="5006129" y="6547803"/>
                  <a:pt x="5006129" y="6554788"/>
                  <a:pt x="5006129" y="6559868"/>
                </a:cubicBezTo>
                <a:cubicBezTo>
                  <a:pt x="5006129" y="6559868"/>
                  <a:pt x="5006129" y="6559868"/>
                  <a:pt x="5006129" y="6566535"/>
                </a:cubicBezTo>
                <a:cubicBezTo>
                  <a:pt x="5006129" y="6576378"/>
                  <a:pt x="5005812" y="6579871"/>
                  <a:pt x="5004232" y="6582728"/>
                </a:cubicBezTo>
                <a:cubicBezTo>
                  <a:pt x="5002018" y="6587491"/>
                  <a:pt x="4996328" y="6590348"/>
                  <a:pt x="4990321" y="6590348"/>
                </a:cubicBezTo>
                <a:cubicBezTo>
                  <a:pt x="4986843" y="6590348"/>
                  <a:pt x="4983999" y="6589078"/>
                  <a:pt x="4982417" y="6586856"/>
                </a:cubicBezTo>
                <a:cubicBezTo>
                  <a:pt x="4980204" y="6583998"/>
                  <a:pt x="4980204" y="6582093"/>
                  <a:pt x="4980204" y="6570028"/>
                </a:cubicBezTo>
                <a:cubicBezTo>
                  <a:pt x="4980204" y="6570028"/>
                  <a:pt x="4980204" y="6570028"/>
                  <a:pt x="4980204" y="6559868"/>
                </a:cubicBezTo>
                <a:cubicBezTo>
                  <a:pt x="4980204" y="6553518"/>
                  <a:pt x="4980204" y="6544945"/>
                  <a:pt x="4980837" y="6538595"/>
                </a:cubicBezTo>
                <a:cubicBezTo>
                  <a:pt x="4980837" y="6537643"/>
                  <a:pt x="4980837" y="6536373"/>
                  <a:pt x="4980837" y="6535738"/>
                </a:cubicBezTo>
                <a:cubicBezTo>
                  <a:pt x="4980837" y="6534785"/>
                  <a:pt x="4980520" y="6534150"/>
                  <a:pt x="4979571" y="6534150"/>
                </a:cubicBezTo>
                <a:close/>
                <a:moveTo>
                  <a:pt x="4917603" y="6534150"/>
                </a:moveTo>
                <a:cubicBezTo>
                  <a:pt x="4907712" y="6534150"/>
                  <a:pt x="4900054" y="6537340"/>
                  <a:pt x="4893992" y="6544039"/>
                </a:cubicBezTo>
                <a:cubicBezTo>
                  <a:pt x="4887930" y="6550419"/>
                  <a:pt x="4884739" y="6559669"/>
                  <a:pt x="4884739" y="6570196"/>
                </a:cubicBezTo>
                <a:cubicBezTo>
                  <a:pt x="4884739" y="6589654"/>
                  <a:pt x="4896863" y="6602413"/>
                  <a:pt x="4915370" y="6602413"/>
                </a:cubicBezTo>
                <a:cubicBezTo>
                  <a:pt x="4926536" y="6602413"/>
                  <a:pt x="4935470" y="6598585"/>
                  <a:pt x="4941532" y="6590930"/>
                </a:cubicBezTo>
                <a:cubicBezTo>
                  <a:pt x="4946637" y="6584550"/>
                  <a:pt x="4949827" y="6575618"/>
                  <a:pt x="4949827" y="6566687"/>
                </a:cubicBezTo>
                <a:cubicBezTo>
                  <a:pt x="4949827" y="6559988"/>
                  <a:pt x="4947913" y="6553289"/>
                  <a:pt x="4945041" y="6548186"/>
                </a:cubicBezTo>
                <a:cubicBezTo>
                  <a:pt x="4939936" y="6539254"/>
                  <a:pt x="4930046" y="6534150"/>
                  <a:pt x="4917603" y="6534150"/>
                </a:cubicBezTo>
                <a:close/>
                <a:moveTo>
                  <a:pt x="4693958" y="6534150"/>
                </a:moveTo>
                <a:cubicBezTo>
                  <a:pt x="4688931" y="6534150"/>
                  <a:pt x="4681705" y="6535116"/>
                  <a:pt x="4677305" y="6536403"/>
                </a:cubicBezTo>
                <a:cubicBezTo>
                  <a:pt x="4673221" y="6537369"/>
                  <a:pt x="4672278" y="6538335"/>
                  <a:pt x="4671965" y="6542197"/>
                </a:cubicBezTo>
                <a:lnTo>
                  <a:pt x="4671022" y="6548957"/>
                </a:lnTo>
                <a:cubicBezTo>
                  <a:pt x="4671022" y="6548957"/>
                  <a:pt x="4671022" y="6548957"/>
                  <a:pt x="4671022" y="6549923"/>
                </a:cubicBezTo>
                <a:cubicBezTo>
                  <a:pt x="4671022" y="6550888"/>
                  <a:pt x="4671336" y="6551532"/>
                  <a:pt x="4671965" y="6551532"/>
                </a:cubicBezTo>
                <a:cubicBezTo>
                  <a:pt x="4672278" y="6551532"/>
                  <a:pt x="4672907" y="6551210"/>
                  <a:pt x="4673849" y="6550567"/>
                </a:cubicBezTo>
                <a:cubicBezTo>
                  <a:pt x="4678876" y="6547670"/>
                  <a:pt x="4686103" y="6545416"/>
                  <a:pt x="4691758" y="6545416"/>
                </a:cubicBezTo>
                <a:cubicBezTo>
                  <a:pt x="4700241" y="6545416"/>
                  <a:pt x="4703698" y="6548957"/>
                  <a:pt x="4703698" y="6557970"/>
                </a:cubicBezTo>
                <a:cubicBezTo>
                  <a:pt x="4703698" y="6557970"/>
                  <a:pt x="4703698" y="6557970"/>
                  <a:pt x="4703698" y="6560545"/>
                </a:cubicBezTo>
                <a:cubicBezTo>
                  <a:pt x="4703698" y="6564408"/>
                  <a:pt x="4702755" y="6565052"/>
                  <a:pt x="4695529" y="6566661"/>
                </a:cubicBezTo>
                <a:cubicBezTo>
                  <a:pt x="4695529" y="6566661"/>
                  <a:pt x="4695529" y="6566661"/>
                  <a:pt x="4678563" y="6570202"/>
                </a:cubicBezTo>
                <a:cubicBezTo>
                  <a:pt x="4671650" y="6571489"/>
                  <a:pt x="4671650" y="6571811"/>
                  <a:pt x="4670393" y="6573099"/>
                </a:cubicBezTo>
                <a:cubicBezTo>
                  <a:pt x="4668822" y="6575674"/>
                  <a:pt x="4667251" y="6581468"/>
                  <a:pt x="4667251" y="6585974"/>
                </a:cubicBezTo>
                <a:cubicBezTo>
                  <a:pt x="4667251" y="6595631"/>
                  <a:pt x="4673849" y="6603035"/>
                  <a:pt x="4681705" y="6603035"/>
                </a:cubicBezTo>
                <a:cubicBezTo>
                  <a:pt x="4686417" y="6603035"/>
                  <a:pt x="4691130" y="6601747"/>
                  <a:pt x="4694586" y="6599494"/>
                </a:cubicBezTo>
                <a:cubicBezTo>
                  <a:pt x="4696157" y="6598528"/>
                  <a:pt x="4701498" y="6594665"/>
                  <a:pt x="4702441" y="6593700"/>
                </a:cubicBezTo>
                <a:cubicBezTo>
                  <a:pt x="4702755" y="6593378"/>
                  <a:pt x="4703069" y="6593056"/>
                  <a:pt x="4703069" y="6593056"/>
                </a:cubicBezTo>
                <a:cubicBezTo>
                  <a:pt x="4703698" y="6593056"/>
                  <a:pt x="4704012" y="6594344"/>
                  <a:pt x="4704012" y="6596597"/>
                </a:cubicBezTo>
                <a:cubicBezTo>
                  <a:pt x="4704012" y="6597884"/>
                  <a:pt x="4704326" y="6601103"/>
                  <a:pt x="4704641" y="6602069"/>
                </a:cubicBezTo>
                <a:cubicBezTo>
                  <a:pt x="4704954" y="6603356"/>
                  <a:pt x="4705583" y="6604000"/>
                  <a:pt x="4706840" y="6604000"/>
                </a:cubicBezTo>
                <a:cubicBezTo>
                  <a:pt x="4707782" y="6604000"/>
                  <a:pt x="4709039" y="6604000"/>
                  <a:pt x="4709667" y="6603678"/>
                </a:cubicBezTo>
                <a:cubicBezTo>
                  <a:pt x="4709667" y="6603678"/>
                  <a:pt x="4709667" y="6603678"/>
                  <a:pt x="4725064" y="6601103"/>
                </a:cubicBezTo>
                <a:cubicBezTo>
                  <a:pt x="4727262" y="6600459"/>
                  <a:pt x="4727577" y="6600459"/>
                  <a:pt x="4727577" y="6598850"/>
                </a:cubicBezTo>
                <a:cubicBezTo>
                  <a:pt x="4727577" y="6598850"/>
                  <a:pt x="4727577" y="6598850"/>
                  <a:pt x="4727577" y="6596597"/>
                </a:cubicBezTo>
                <a:cubicBezTo>
                  <a:pt x="4727577" y="6594987"/>
                  <a:pt x="4726948" y="6594665"/>
                  <a:pt x="4724434" y="6594344"/>
                </a:cubicBezTo>
                <a:cubicBezTo>
                  <a:pt x="4721292" y="6594022"/>
                  <a:pt x="4720036" y="6593700"/>
                  <a:pt x="4718779" y="6592734"/>
                </a:cubicBezTo>
                <a:cubicBezTo>
                  <a:pt x="4717208" y="6591447"/>
                  <a:pt x="4717208" y="6591125"/>
                  <a:pt x="4717208" y="6577605"/>
                </a:cubicBezTo>
                <a:cubicBezTo>
                  <a:pt x="4717208" y="6577605"/>
                  <a:pt x="4717208" y="6577605"/>
                  <a:pt x="4717522" y="6553142"/>
                </a:cubicBezTo>
                <a:cubicBezTo>
                  <a:pt x="4717522" y="6540266"/>
                  <a:pt x="4709981" y="6534150"/>
                  <a:pt x="4693958" y="6534150"/>
                </a:cubicBezTo>
                <a:close/>
                <a:moveTo>
                  <a:pt x="5976938" y="6521451"/>
                </a:moveTo>
                <a:lnTo>
                  <a:pt x="5975351" y="6527801"/>
                </a:lnTo>
                <a:lnTo>
                  <a:pt x="5976938" y="6529389"/>
                </a:lnTo>
                <a:lnTo>
                  <a:pt x="5978526" y="6527801"/>
                </a:lnTo>
                <a:lnTo>
                  <a:pt x="5991226" y="6532564"/>
                </a:lnTo>
                <a:lnTo>
                  <a:pt x="5970588" y="6542089"/>
                </a:lnTo>
                <a:lnTo>
                  <a:pt x="5969001" y="6545264"/>
                </a:lnTo>
                <a:lnTo>
                  <a:pt x="5991226" y="6550027"/>
                </a:lnTo>
                <a:lnTo>
                  <a:pt x="5992813" y="6551614"/>
                </a:lnTo>
                <a:lnTo>
                  <a:pt x="5994401" y="6546852"/>
                </a:lnTo>
                <a:lnTo>
                  <a:pt x="5994401" y="6545264"/>
                </a:lnTo>
                <a:lnTo>
                  <a:pt x="5992813" y="6546852"/>
                </a:lnTo>
                <a:lnTo>
                  <a:pt x="5978526" y="6543677"/>
                </a:lnTo>
                <a:lnTo>
                  <a:pt x="5999163" y="6535739"/>
                </a:lnTo>
                <a:lnTo>
                  <a:pt x="6000751" y="6530976"/>
                </a:lnTo>
                <a:lnTo>
                  <a:pt x="5999163" y="6530976"/>
                </a:lnTo>
                <a:lnTo>
                  <a:pt x="5997576" y="6530976"/>
                </a:lnTo>
                <a:lnTo>
                  <a:pt x="5978526" y="6523039"/>
                </a:lnTo>
                <a:lnTo>
                  <a:pt x="5978526" y="6521451"/>
                </a:lnTo>
                <a:close/>
                <a:moveTo>
                  <a:pt x="6107113" y="6518276"/>
                </a:moveTo>
                <a:lnTo>
                  <a:pt x="6115051" y="6529389"/>
                </a:lnTo>
                <a:lnTo>
                  <a:pt x="6107113" y="6529389"/>
                </a:lnTo>
                <a:close/>
                <a:moveTo>
                  <a:pt x="6099176" y="6518276"/>
                </a:moveTo>
                <a:lnTo>
                  <a:pt x="6099176" y="6529389"/>
                </a:lnTo>
                <a:lnTo>
                  <a:pt x="6091238" y="6529389"/>
                </a:lnTo>
                <a:close/>
                <a:moveTo>
                  <a:pt x="6209555" y="6516689"/>
                </a:moveTo>
                <a:cubicBezTo>
                  <a:pt x="6215718" y="6515101"/>
                  <a:pt x="6219142" y="6520499"/>
                  <a:pt x="6219827" y="6524626"/>
                </a:cubicBezTo>
                <a:lnTo>
                  <a:pt x="6206473" y="6530976"/>
                </a:lnTo>
                <a:cubicBezTo>
                  <a:pt x="6204076" y="6525896"/>
                  <a:pt x="6202364" y="6518276"/>
                  <a:pt x="6209555" y="6516689"/>
                </a:cubicBezTo>
                <a:close/>
                <a:moveTo>
                  <a:pt x="4607333" y="6516687"/>
                </a:moveTo>
                <a:cubicBezTo>
                  <a:pt x="4612218" y="6516687"/>
                  <a:pt x="4616126" y="6517002"/>
                  <a:pt x="4618731" y="6517630"/>
                </a:cubicBezTo>
                <a:cubicBezTo>
                  <a:pt x="4625244" y="6519202"/>
                  <a:pt x="4629151" y="6524861"/>
                  <a:pt x="4629151" y="6532091"/>
                </a:cubicBezTo>
                <a:cubicBezTo>
                  <a:pt x="4629151" y="6537435"/>
                  <a:pt x="4627197" y="6542150"/>
                  <a:pt x="4623290" y="6545294"/>
                </a:cubicBezTo>
                <a:cubicBezTo>
                  <a:pt x="4620359" y="6547494"/>
                  <a:pt x="4615150" y="6548437"/>
                  <a:pt x="4606682" y="6548437"/>
                </a:cubicBezTo>
                <a:cubicBezTo>
                  <a:pt x="4604078" y="6548437"/>
                  <a:pt x="4603751" y="6548123"/>
                  <a:pt x="4603751" y="6545608"/>
                </a:cubicBezTo>
                <a:cubicBezTo>
                  <a:pt x="4603751" y="6545608"/>
                  <a:pt x="4603751" y="6545608"/>
                  <a:pt x="4603751" y="6541836"/>
                </a:cubicBezTo>
                <a:cubicBezTo>
                  <a:pt x="4603751" y="6541836"/>
                  <a:pt x="4603751" y="6541836"/>
                  <a:pt x="4603751" y="6537120"/>
                </a:cubicBezTo>
                <a:cubicBezTo>
                  <a:pt x="4603751" y="6537120"/>
                  <a:pt x="4603751" y="6537120"/>
                  <a:pt x="4603751" y="6521403"/>
                </a:cubicBezTo>
                <a:lnTo>
                  <a:pt x="4603751" y="6518573"/>
                </a:lnTo>
                <a:cubicBezTo>
                  <a:pt x="4603751" y="6517002"/>
                  <a:pt x="4604403" y="6516687"/>
                  <a:pt x="4607333" y="6516687"/>
                </a:cubicBezTo>
                <a:close/>
                <a:moveTo>
                  <a:pt x="6116638" y="6515101"/>
                </a:moveTo>
                <a:lnTo>
                  <a:pt x="6148388" y="6529389"/>
                </a:lnTo>
                <a:lnTo>
                  <a:pt x="6126163" y="6529389"/>
                </a:lnTo>
                <a:close/>
                <a:moveTo>
                  <a:pt x="6089650" y="6515101"/>
                </a:moveTo>
                <a:lnTo>
                  <a:pt x="6080125" y="6529389"/>
                </a:lnTo>
                <a:lnTo>
                  <a:pt x="6057900" y="6529389"/>
                </a:lnTo>
                <a:close/>
                <a:moveTo>
                  <a:pt x="5858069" y="6510337"/>
                </a:moveTo>
                <a:cubicBezTo>
                  <a:pt x="5857422" y="6510337"/>
                  <a:pt x="5857422" y="6510337"/>
                  <a:pt x="5854833" y="6511290"/>
                </a:cubicBezTo>
                <a:cubicBezTo>
                  <a:pt x="5854833" y="6511290"/>
                  <a:pt x="5854833" y="6511290"/>
                  <a:pt x="5846744" y="6514465"/>
                </a:cubicBezTo>
                <a:cubicBezTo>
                  <a:pt x="5843832" y="6515417"/>
                  <a:pt x="5843185" y="6516370"/>
                  <a:pt x="5843185" y="6519227"/>
                </a:cubicBezTo>
                <a:cubicBezTo>
                  <a:pt x="5843185" y="6520815"/>
                  <a:pt x="5843185" y="6522720"/>
                  <a:pt x="5843185" y="6524942"/>
                </a:cubicBezTo>
                <a:cubicBezTo>
                  <a:pt x="5843508" y="6528752"/>
                  <a:pt x="5843508" y="6532880"/>
                  <a:pt x="5843508" y="6533515"/>
                </a:cubicBezTo>
                <a:cubicBezTo>
                  <a:pt x="5843508" y="6535737"/>
                  <a:pt x="5842538" y="6536372"/>
                  <a:pt x="5840273" y="6536372"/>
                </a:cubicBezTo>
                <a:cubicBezTo>
                  <a:pt x="5839626" y="6536372"/>
                  <a:pt x="5839302" y="6536372"/>
                  <a:pt x="5838655" y="6536372"/>
                </a:cubicBezTo>
                <a:cubicBezTo>
                  <a:pt x="5837037" y="6536055"/>
                  <a:pt x="5836066" y="6536055"/>
                  <a:pt x="5835420" y="6536055"/>
                </a:cubicBezTo>
                <a:cubicBezTo>
                  <a:pt x="5834126" y="6536055"/>
                  <a:pt x="5833801" y="6536372"/>
                  <a:pt x="5832831" y="6539230"/>
                </a:cubicBezTo>
                <a:cubicBezTo>
                  <a:pt x="5832831" y="6539230"/>
                  <a:pt x="5832831" y="6539230"/>
                  <a:pt x="5831214" y="6543675"/>
                </a:cubicBezTo>
                <a:cubicBezTo>
                  <a:pt x="5830889" y="6544310"/>
                  <a:pt x="5830889" y="6544945"/>
                  <a:pt x="5830889" y="6545262"/>
                </a:cubicBezTo>
                <a:cubicBezTo>
                  <a:pt x="5830889" y="6545580"/>
                  <a:pt x="5831214" y="6546215"/>
                  <a:pt x="5832184" y="6546215"/>
                </a:cubicBezTo>
                <a:cubicBezTo>
                  <a:pt x="5832184" y="6546215"/>
                  <a:pt x="5833154" y="6546215"/>
                  <a:pt x="5834126" y="6545897"/>
                </a:cubicBezTo>
                <a:cubicBezTo>
                  <a:pt x="5834126" y="6545897"/>
                  <a:pt x="5834126" y="6545897"/>
                  <a:pt x="5837361" y="6545897"/>
                </a:cubicBezTo>
                <a:cubicBezTo>
                  <a:pt x="5839302" y="6545897"/>
                  <a:pt x="5839302" y="6545897"/>
                  <a:pt x="5839949" y="6545897"/>
                </a:cubicBezTo>
                <a:cubicBezTo>
                  <a:pt x="5843185" y="6545897"/>
                  <a:pt x="5843185" y="6545897"/>
                  <a:pt x="5843185" y="6553517"/>
                </a:cubicBezTo>
                <a:lnTo>
                  <a:pt x="5843185" y="6571615"/>
                </a:lnTo>
                <a:cubicBezTo>
                  <a:pt x="5843185" y="6573202"/>
                  <a:pt x="5843185" y="6575425"/>
                  <a:pt x="5842861" y="6578600"/>
                </a:cubicBezTo>
                <a:cubicBezTo>
                  <a:pt x="5842861" y="6578600"/>
                  <a:pt x="5842861" y="6578600"/>
                  <a:pt x="5842861" y="6586537"/>
                </a:cubicBezTo>
                <a:cubicBezTo>
                  <a:pt x="5842861" y="6597967"/>
                  <a:pt x="5848362" y="6602412"/>
                  <a:pt x="5863247" y="6602412"/>
                </a:cubicBezTo>
                <a:cubicBezTo>
                  <a:pt x="5869394" y="6602412"/>
                  <a:pt x="5878777" y="6600825"/>
                  <a:pt x="5879748" y="6599237"/>
                </a:cubicBezTo>
                <a:cubicBezTo>
                  <a:pt x="5880071" y="6598920"/>
                  <a:pt x="5881366" y="6592570"/>
                  <a:pt x="5881366" y="6590665"/>
                </a:cubicBezTo>
                <a:cubicBezTo>
                  <a:pt x="5881366" y="6590030"/>
                  <a:pt x="5881042" y="6589395"/>
                  <a:pt x="5880395" y="6589395"/>
                </a:cubicBezTo>
                <a:cubicBezTo>
                  <a:pt x="5880071" y="6589395"/>
                  <a:pt x="5879424" y="6589712"/>
                  <a:pt x="5878454" y="6590030"/>
                </a:cubicBezTo>
                <a:cubicBezTo>
                  <a:pt x="5873600" y="6590982"/>
                  <a:pt x="5870688" y="6591617"/>
                  <a:pt x="5867776" y="6591617"/>
                </a:cubicBezTo>
                <a:cubicBezTo>
                  <a:pt x="5863570" y="6591617"/>
                  <a:pt x="5860982" y="6590347"/>
                  <a:pt x="5859688" y="6587807"/>
                </a:cubicBezTo>
                <a:cubicBezTo>
                  <a:pt x="5858392" y="6585267"/>
                  <a:pt x="5858069" y="6581775"/>
                  <a:pt x="5858069" y="6571615"/>
                </a:cubicBezTo>
                <a:cubicBezTo>
                  <a:pt x="5858069" y="6571615"/>
                  <a:pt x="5858069" y="6571615"/>
                  <a:pt x="5858069" y="6550977"/>
                </a:cubicBezTo>
                <a:cubicBezTo>
                  <a:pt x="5858069" y="6545580"/>
                  <a:pt x="5858069" y="6545580"/>
                  <a:pt x="5862275" y="6545580"/>
                </a:cubicBezTo>
                <a:cubicBezTo>
                  <a:pt x="5863570" y="6545580"/>
                  <a:pt x="5864541" y="6545580"/>
                  <a:pt x="5867453" y="6545580"/>
                </a:cubicBezTo>
                <a:cubicBezTo>
                  <a:pt x="5870041" y="6545580"/>
                  <a:pt x="5871335" y="6545897"/>
                  <a:pt x="5872306" y="6545897"/>
                </a:cubicBezTo>
                <a:cubicBezTo>
                  <a:pt x="5875865" y="6546215"/>
                  <a:pt x="5875865" y="6546215"/>
                  <a:pt x="5876512" y="6546215"/>
                </a:cubicBezTo>
                <a:cubicBezTo>
                  <a:pt x="5878454" y="6546215"/>
                  <a:pt x="5879101" y="6545580"/>
                  <a:pt x="5880071" y="6542722"/>
                </a:cubicBezTo>
                <a:cubicBezTo>
                  <a:pt x="5881042" y="6538912"/>
                  <a:pt x="5881689" y="6537642"/>
                  <a:pt x="5881689" y="6536690"/>
                </a:cubicBezTo>
                <a:cubicBezTo>
                  <a:pt x="5881689" y="6536055"/>
                  <a:pt x="5881042" y="6535737"/>
                  <a:pt x="5880395" y="6535737"/>
                </a:cubicBezTo>
                <a:cubicBezTo>
                  <a:pt x="5880395" y="6535737"/>
                  <a:pt x="5880395" y="6535737"/>
                  <a:pt x="5879748" y="6535737"/>
                </a:cubicBezTo>
                <a:cubicBezTo>
                  <a:pt x="5877806" y="6535737"/>
                  <a:pt x="5875865" y="6536055"/>
                  <a:pt x="5872953" y="6536055"/>
                </a:cubicBezTo>
                <a:cubicBezTo>
                  <a:pt x="5872953" y="6536055"/>
                  <a:pt x="5872953" y="6536055"/>
                  <a:pt x="5861952" y="6536055"/>
                </a:cubicBezTo>
                <a:cubicBezTo>
                  <a:pt x="5858069" y="6536055"/>
                  <a:pt x="5857422" y="6535737"/>
                  <a:pt x="5857422" y="6533197"/>
                </a:cubicBezTo>
                <a:cubicBezTo>
                  <a:pt x="5857422" y="6530657"/>
                  <a:pt x="5858392" y="6519545"/>
                  <a:pt x="5858716" y="6516370"/>
                </a:cubicBezTo>
                <a:cubicBezTo>
                  <a:pt x="5859040" y="6514782"/>
                  <a:pt x="5859363" y="6513195"/>
                  <a:pt x="5859363" y="6512560"/>
                </a:cubicBezTo>
                <a:cubicBezTo>
                  <a:pt x="5859363" y="6511290"/>
                  <a:pt x="5858716" y="6510337"/>
                  <a:pt x="5858069" y="6510337"/>
                </a:cubicBezTo>
                <a:close/>
                <a:moveTo>
                  <a:pt x="5693292" y="6510337"/>
                </a:moveTo>
                <a:cubicBezTo>
                  <a:pt x="5692969" y="6510337"/>
                  <a:pt x="5692969" y="6510337"/>
                  <a:pt x="5690056" y="6511290"/>
                </a:cubicBezTo>
                <a:cubicBezTo>
                  <a:pt x="5690056" y="6511290"/>
                  <a:pt x="5690056" y="6511290"/>
                  <a:pt x="5681967" y="6514465"/>
                </a:cubicBezTo>
                <a:cubicBezTo>
                  <a:pt x="5679055" y="6515417"/>
                  <a:pt x="5678084" y="6516370"/>
                  <a:pt x="5678084" y="6519227"/>
                </a:cubicBezTo>
                <a:cubicBezTo>
                  <a:pt x="5678084" y="6520815"/>
                  <a:pt x="5678084" y="6522720"/>
                  <a:pt x="5678408" y="6524942"/>
                </a:cubicBezTo>
                <a:cubicBezTo>
                  <a:pt x="5678408" y="6528752"/>
                  <a:pt x="5678731" y="6532880"/>
                  <a:pt x="5678731" y="6533515"/>
                </a:cubicBezTo>
                <a:cubicBezTo>
                  <a:pt x="5678731" y="6535737"/>
                  <a:pt x="5677761" y="6536372"/>
                  <a:pt x="5675496" y="6536372"/>
                </a:cubicBezTo>
                <a:cubicBezTo>
                  <a:pt x="5674849" y="6536372"/>
                  <a:pt x="5674201" y="6536372"/>
                  <a:pt x="5673878" y="6536372"/>
                </a:cubicBezTo>
                <a:cubicBezTo>
                  <a:pt x="5672260" y="6536055"/>
                  <a:pt x="5670966" y="6536055"/>
                  <a:pt x="5670642" y="6536055"/>
                </a:cubicBezTo>
                <a:cubicBezTo>
                  <a:pt x="5669348" y="6536055"/>
                  <a:pt x="5669024" y="6536372"/>
                  <a:pt x="5668054" y="6539230"/>
                </a:cubicBezTo>
                <a:cubicBezTo>
                  <a:pt x="5668054" y="6539230"/>
                  <a:pt x="5668054" y="6539230"/>
                  <a:pt x="5666436" y="6543675"/>
                </a:cubicBezTo>
                <a:cubicBezTo>
                  <a:pt x="5666113" y="6544310"/>
                  <a:pt x="5665789" y="6544945"/>
                  <a:pt x="5665789" y="6545262"/>
                </a:cubicBezTo>
                <a:cubicBezTo>
                  <a:pt x="5665789" y="6545580"/>
                  <a:pt x="5666436" y="6546215"/>
                  <a:pt x="5667083" y="6546215"/>
                </a:cubicBezTo>
                <a:cubicBezTo>
                  <a:pt x="5667407" y="6546215"/>
                  <a:pt x="5668054" y="6546215"/>
                  <a:pt x="5669024" y="6545897"/>
                </a:cubicBezTo>
                <a:cubicBezTo>
                  <a:pt x="5669024" y="6545897"/>
                  <a:pt x="5669024" y="6545897"/>
                  <a:pt x="5672584" y="6545897"/>
                </a:cubicBezTo>
                <a:cubicBezTo>
                  <a:pt x="5674525" y="6545897"/>
                  <a:pt x="5674525" y="6545897"/>
                  <a:pt x="5674849" y="6545897"/>
                </a:cubicBezTo>
                <a:cubicBezTo>
                  <a:pt x="5678084" y="6545897"/>
                  <a:pt x="5678084" y="6545897"/>
                  <a:pt x="5678408" y="6553517"/>
                </a:cubicBezTo>
                <a:lnTo>
                  <a:pt x="5678408" y="6571615"/>
                </a:lnTo>
                <a:cubicBezTo>
                  <a:pt x="5678408" y="6573202"/>
                  <a:pt x="5678084" y="6575425"/>
                  <a:pt x="5678084" y="6578600"/>
                </a:cubicBezTo>
                <a:cubicBezTo>
                  <a:pt x="5678084" y="6578600"/>
                  <a:pt x="5678084" y="6578600"/>
                  <a:pt x="5677761" y="6586537"/>
                </a:cubicBezTo>
                <a:cubicBezTo>
                  <a:pt x="5677761" y="6597967"/>
                  <a:pt x="5683585" y="6602412"/>
                  <a:pt x="5698793" y="6602412"/>
                </a:cubicBezTo>
                <a:cubicBezTo>
                  <a:pt x="5704940" y="6602412"/>
                  <a:pt x="5714000" y="6600825"/>
                  <a:pt x="5714972" y="6599237"/>
                </a:cubicBezTo>
                <a:cubicBezTo>
                  <a:pt x="5715294" y="6598920"/>
                  <a:pt x="5716265" y="6592570"/>
                  <a:pt x="5716265" y="6590665"/>
                </a:cubicBezTo>
                <a:cubicBezTo>
                  <a:pt x="5716265" y="6590030"/>
                  <a:pt x="5716265" y="6589395"/>
                  <a:pt x="5715294" y="6589395"/>
                </a:cubicBezTo>
                <a:cubicBezTo>
                  <a:pt x="5715294" y="6589395"/>
                  <a:pt x="5714647" y="6589712"/>
                  <a:pt x="5713678" y="6590030"/>
                </a:cubicBezTo>
                <a:cubicBezTo>
                  <a:pt x="5709147" y="6590982"/>
                  <a:pt x="5705911" y="6591617"/>
                  <a:pt x="5702999" y="6591617"/>
                </a:cubicBezTo>
                <a:cubicBezTo>
                  <a:pt x="5698793" y="6591617"/>
                  <a:pt x="5696204" y="6590347"/>
                  <a:pt x="5694910" y="6587807"/>
                </a:cubicBezTo>
                <a:cubicBezTo>
                  <a:pt x="5693616" y="6585267"/>
                  <a:pt x="5693616" y="6581775"/>
                  <a:pt x="5693616" y="6571615"/>
                </a:cubicBezTo>
                <a:cubicBezTo>
                  <a:pt x="5693616" y="6571615"/>
                  <a:pt x="5693616" y="6571615"/>
                  <a:pt x="5693616" y="6550977"/>
                </a:cubicBezTo>
                <a:cubicBezTo>
                  <a:pt x="5693616" y="6545580"/>
                  <a:pt x="5693616" y="6545580"/>
                  <a:pt x="5697822" y="6545580"/>
                </a:cubicBezTo>
                <a:cubicBezTo>
                  <a:pt x="5698793" y="6545580"/>
                  <a:pt x="5699763" y="6545580"/>
                  <a:pt x="5702675" y="6545580"/>
                </a:cubicBezTo>
                <a:cubicBezTo>
                  <a:pt x="5705264" y="6545580"/>
                  <a:pt x="5706882" y="6545897"/>
                  <a:pt x="5707852" y="6545897"/>
                </a:cubicBezTo>
                <a:cubicBezTo>
                  <a:pt x="5711088" y="6546215"/>
                  <a:pt x="5711088" y="6546215"/>
                  <a:pt x="5711735" y="6546215"/>
                </a:cubicBezTo>
                <a:cubicBezTo>
                  <a:pt x="5713678" y="6546215"/>
                  <a:pt x="5714325" y="6545580"/>
                  <a:pt x="5714972" y="6542722"/>
                </a:cubicBezTo>
                <a:cubicBezTo>
                  <a:pt x="5716265" y="6538912"/>
                  <a:pt x="5716589" y="6537642"/>
                  <a:pt x="5716589" y="6536690"/>
                </a:cubicBezTo>
                <a:cubicBezTo>
                  <a:pt x="5716589" y="6536055"/>
                  <a:pt x="5716265" y="6535737"/>
                  <a:pt x="5715618" y="6535737"/>
                </a:cubicBezTo>
                <a:cubicBezTo>
                  <a:pt x="5715618" y="6535737"/>
                  <a:pt x="5715618" y="6535737"/>
                  <a:pt x="5714647" y="6535737"/>
                </a:cubicBezTo>
                <a:cubicBezTo>
                  <a:pt x="5713030" y="6535737"/>
                  <a:pt x="5711413" y="6536055"/>
                  <a:pt x="5708176" y="6536055"/>
                </a:cubicBezTo>
                <a:cubicBezTo>
                  <a:pt x="5708176" y="6536055"/>
                  <a:pt x="5708176" y="6536055"/>
                  <a:pt x="5697175" y="6536055"/>
                </a:cubicBezTo>
                <a:cubicBezTo>
                  <a:pt x="5693616" y="6536055"/>
                  <a:pt x="5692969" y="6535737"/>
                  <a:pt x="5692969" y="6533197"/>
                </a:cubicBezTo>
                <a:cubicBezTo>
                  <a:pt x="5692969" y="6530657"/>
                  <a:pt x="5693616" y="6519545"/>
                  <a:pt x="5694263" y="6516370"/>
                </a:cubicBezTo>
                <a:cubicBezTo>
                  <a:pt x="5694586" y="6514782"/>
                  <a:pt x="5694586" y="6513195"/>
                  <a:pt x="5694586" y="6512560"/>
                </a:cubicBezTo>
                <a:cubicBezTo>
                  <a:pt x="5694586" y="6511290"/>
                  <a:pt x="5693939" y="6510337"/>
                  <a:pt x="5693292" y="6510337"/>
                </a:cubicBezTo>
                <a:close/>
                <a:moveTo>
                  <a:pt x="5983288" y="6508751"/>
                </a:moveTo>
                <a:lnTo>
                  <a:pt x="5978526" y="6518276"/>
                </a:lnTo>
                <a:lnTo>
                  <a:pt x="5980114" y="6518276"/>
                </a:lnTo>
                <a:lnTo>
                  <a:pt x="5981702" y="6516689"/>
                </a:lnTo>
                <a:lnTo>
                  <a:pt x="6000751" y="6526214"/>
                </a:lnTo>
                <a:lnTo>
                  <a:pt x="6000751" y="6527802"/>
                </a:lnTo>
                <a:lnTo>
                  <a:pt x="6002339" y="6529389"/>
                </a:lnTo>
                <a:lnTo>
                  <a:pt x="6005514" y="6521452"/>
                </a:lnTo>
                <a:lnTo>
                  <a:pt x="6003926" y="6519864"/>
                </a:lnTo>
                <a:lnTo>
                  <a:pt x="6002339" y="6521452"/>
                </a:lnTo>
                <a:lnTo>
                  <a:pt x="5984876" y="6511926"/>
                </a:lnTo>
                <a:lnTo>
                  <a:pt x="5983288" y="6510339"/>
                </a:lnTo>
                <a:close/>
                <a:moveTo>
                  <a:pt x="6121400" y="6507163"/>
                </a:moveTo>
                <a:cubicBezTo>
                  <a:pt x="6139285" y="6509632"/>
                  <a:pt x="6164836" y="6513645"/>
                  <a:pt x="6175375" y="6515188"/>
                </a:cubicBezTo>
                <a:cubicBezTo>
                  <a:pt x="6174417" y="6519819"/>
                  <a:pt x="6173140" y="6524449"/>
                  <a:pt x="6171862" y="6529388"/>
                </a:cubicBezTo>
                <a:close/>
                <a:moveTo>
                  <a:pt x="6084889" y="6507163"/>
                </a:moveTo>
                <a:cubicBezTo>
                  <a:pt x="6084889" y="6507163"/>
                  <a:pt x="6084889" y="6507163"/>
                  <a:pt x="6034426" y="6529388"/>
                </a:cubicBezTo>
                <a:cubicBezTo>
                  <a:pt x="6033148" y="6524449"/>
                  <a:pt x="6031871" y="6519819"/>
                  <a:pt x="6030913" y="6515188"/>
                </a:cubicBezTo>
                <a:cubicBezTo>
                  <a:pt x="6041452" y="6513645"/>
                  <a:pt x="6067003" y="6509632"/>
                  <a:pt x="6084889" y="6507163"/>
                </a:cubicBezTo>
                <a:close/>
                <a:moveTo>
                  <a:pt x="5806928" y="6507162"/>
                </a:moveTo>
                <a:cubicBezTo>
                  <a:pt x="5800479" y="6507162"/>
                  <a:pt x="5795964" y="6510418"/>
                  <a:pt x="5795964" y="6515746"/>
                </a:cubicBezTo>
                <a:cubicBezTo>
                  <a:pt x="5795964" y="6520777"/>
                  <a:pt x="5800479" y="6524625"/>
                  <a:pt x="5806283" y="6524625"/>
                </a:cubicBezTo>
                <a:cubicBezTo>
                  <a:pt x="5812088" y="6524625"/>
                  <a:pt x="5816603" y="6520777"/>
                  <a:pt x="5816603" y="6515450"/>
                </a:cubicBezTo>
                <a:cubicBezTo>
                  <a:pt x="5816603" y="6510418"/>
                  <a:pt x="5812733" y="6507162"/>
                  <a:pt x="5806928" y="6507162"/>
                </a:cubicBezTo>
                <a:close/>
                <a:moveTo>
                  <a:pt x="5641828" y="6507162"/>
                </a:moveTo>
                <a:cubicBezTo>
                  <a:pt x="5635378" y="6507162"/>
                  <a:pt x="5630864" y="6510418"/>
                  <a:pt x="5630864" y="6515746"/>
                </a:cubicBezTo>
                <a:cubicBezTo>
                  <a:pt x="5630864" y="6520777"/>
                  <a:pt x="5635701" y="6524625"/>
                  <a:pt x="5641184" y="6524625"/>
                </a:cubicBezTo>
                <a:cubicBezTo>
                  <a:pt x="5646988" y="6524625"/>
                  <a:pt x="5651502" y="6520777"/>
                  <a:pt x="5651502" y="6515450"/>
                </a:cubicBezTo>
                <a:cubicBezTo>
                  <a:pt x="5651502" y="6510418"/>
                  <a:pt x="5647310" y="6507162"/>
                  <a:pt x="5641828" y="6507162"/>
                </a:cubicBezTo>
                <a:close/>
                <a:moveTo>
                  <a:pt x="5346230" y="6507162"/>
                </a:moveTo>
                <a:cubicBezTo>
                  <a:pt x="5339781" y="6507162"/>
                  <a:pt x="5335589" y="6510418"/>
                  <a:pt x="5335589" y="6515746"/>
                </a:cubicBezTo>
                <a:cubicBezTo>
                  <a:pt x="5335589" y="6520777"/>
                  <a:pt x="5340103" y="6524625"/>
                  <a:pt x="5345908" y="6524625"/>
                </a:cubicBezTo>
                <a:cubicBezTo>
                  <a:pt x="5351712" y="6524625"/>
                  <a:pt x="5356227" y="6520777"/>
                  <a:pt x="5356227" y="6515450"/>
                </a:cubicBezTo>
                <a:cubicBezTo>
                  <a:pt x="5356227" y="6510418"/>
                  <a:pt x="5352035" y="6507162"/>
                  <a:pt x="5346230" y="6507162"/>
                </a:cubicBezTo>
                <a:close/>
                <a:moveTo>
                  <a:pt x="5148594" y="6507162"/>
                </a:moveTo>
                <a:cubicBezTo>
                  <a:pt x="5147315" y="6507162"/>
                  <a:pt x="5146676" y="6507799"/>
                  <a:pt x="5146676" y="6509074"/>
                </a:cubicBezTo>
                <a:cubicBezTo>
                  <a:pt x="5146676" y="6509074"/>
                  <a:pt x="5146676" y="6509074"/>
                  <a:pt x="5146676" y="6511941"/>
                </a:cubicBezTo>
                <a:cubicBezTo>
                  <a:pt x="5146676" y="6513852"/>
                  <a:pt x="5147315" y="6514171"/>
                  <a:pt x="5150194" y="6514808"/>
                </a:cubicBezTo>
                <a:cubicBezTo>
                  <a:pt x="5154668" y="6516082"/>
                  <a:pt x="5155627" y="6517038"/>
                  <a:pt x="5155947" y="6520223"/>
                </a:cubicBezTo>
                <a:cubicBezTo>
                  <a:pt x="5155947" y="6525639"/>
                  <a:pt x="5155947" y="6535196"/>
                  <a:pt x="5155947" y="6543478"/>
                </a:cubicBezTo>
                <a:lnTo>
                  <a:pt x="5155947" y="6556858"/>
                </a:lnTo>
                <a:cubicBezTo>
                  <a:pt x="5155947" y="6575972"/>
                  <a:pt x="5156907" y="6582024"/>
                  <a:pt x="5159464" y="6587758"/>
                </a:cubicBezTo>
                <a:cubicBezTo>
                  <a:pt x="5164579" y="6597315"/>
                  <a:pt x="5175769" y="6602412"/>
                  <a:pt x="5191754" y="6602412"/>
                </a:cubicBezTo>
                <a:cubicBezTo>
                  <a:pt x="5212215" y="6602412"/>
                  <a:pt x="5224684" y="6594767"/>
                  <a:pt x="5228200" y="6580113"/>
                </a:cubicBezTo>
                <a:cubicBezTo>
                  <a:pt x="5229160" y="6575653"/>
                  <a:pt x="5229479" y="6571830"/>
                  <a:pt x="5229479" y="6556221"/>
                </a:cubicBezTo>
                <a:cubicBezTo>
                  <a:pt x="5229479" y="6556221"/>
                  <a:pt x="5229479" y="6556221"/>
                  <a:pt x="5229479" y="6543478"/>
                </a:cubicBezTo>
                <a:cubicBezTo>
                  <a:pt x="5229479" y="6536151"/>
                  <a:pt x="5229479" y="6524683"/>
                  <a:pt x="5229799" y="6520223"/>
                </a:cubicBezTo>
                <a:cubicBezTo>
                  <a:pt x="5229799" y="6517038"/>
                  <a:pt x="5230758" y="6516082"/>
                  <a:pt x="5235234" y="6514808"/>
                </a:cubicBezTo>
                <a:cubicBezTo>
                  <a:pt x="5238111" y="6514171"/>
                  <a:pt x="5238752" y="6513852"/>
                  <a:pt x="5238752" y="6511941"/>
                </a:cubicBezTo>
                <a:cubicBezTo>
                  <a:pt x="5238752" y="6511941"/>
                  <a:pt x="5238752" y="6511941"/>
                  <a:pt x="5238752" y="6509074"/>
                </a:cubicBezTo>
                <a:cubicBezTo>
                  <a:pt x="5238752" y="6507799"/>
                  <a:pt x="5238431" y="6507162"/>
                  <a:pt x="5237152" y="6507162"/>
                </a:cubicBezTo>
                <a:cubicBezTo>
                  <a:pt x="5236193" y="6507162"/>
                  <a:pt x="5233955" y="6507162"/>
                  <a:pt x="5231717" y="6507481"/>
                </a:cubicBezTo>
                <a:cubicBezTo>
                  <a:pt x="5229160" y="6507481"/>
                  <a:pt x="5226602" y="6507799"/>
                  <a:pt x="5223726" y="6507799"/>
                </a:cubicBezTo>
                <a:cubicBezTo>
                  <a:pt x="5221487" y="6507799"/>
                  <a:pt x="5218929" y="6507481"/>
                  <a:pt x="5216371" y="6507481"/>
                </a:cubicBezTo>
                <a:cubicBezTo>
                  <a:pt x="5214133" y="6507162"/>
                  <a:pt x="5211896" y="6507162"/>
                  <a:pt x="5210937" y="6507162"/>
                </a:cubicBezTo>
                <a:cubicBezTo>
                  <a:pt x="5209658" y="6507162"/>
                  <a:pt x="5209339" y="6507799"/>
                  <a:pt x="5209339" y="6509074"/>
                </a:cubicBezTo>
                <a:cubicBezTo>
                  <a:pt x="5209339" y="6509074"/>
                  <a:pt x="5209339" y="6509074"/>
                  <a:pt x="5209339" y="6511941"/>
                </a:cubicBezTo>
                <a:cubicBezTo>
                  <a:pt x="5209339" y="6513852"/>
                  <a:pt x="5209977" y="6514171"/>
                  <a:pt x="5212855" y="6514808"/>
                </a:cubicBezTo>
                <a:cubicBezTo>
                  <a:pt x="5217331" y="6516082"/>
                  <a:pt x="5218290" y="6517038"/>
                  <a:pt x="5218290" y="6520223"/>
                </a:cubicBezTo>
                <a:cubicBezTo>
                  <a:pt x="5218609" y="6525320"/>
                  <a:pt x="5218609" y="6535514"/>
                  <a:pt x="5218609" y="6543478"/>
                </a:cubicBezTo>
                <a:cubicBezTo>
                  <a:pt x="5218609" y="6543478"/>
                  <a:pt x="5218609" y="6543478"/>
                  <a:pt x="5218609" y="6556858"/>
                </a:cubicBezTo>
                <a:cubicBezTo>
                  <a:pt x="5218609" y="6573423"/>
                  <a:pt x="5218609" y="6575016"/>
                  <a:pt x="5216691" y="6580113"/>
                </a:cubicBezTo>
                <a:cubicBezTo>
                  <a:pt x="5213814" y="6588396"/>
                  <a:pt x="5206141" y="6592855"/>
                  <a:pt x="5195271" y="6592855"/>
                </a:cubicBezTo>
                <a:cubicBezTo>
                  <a:pt x="5185999" y="6592855"/>
                  <a:pt x="5178646" y="6589033"/>
                  <a:pt x="5175449" y="6582661"/>
                </a:cubicBezTo>
                <a:cubicBezTo>
                  <a:pt x="5173211" y="6578520"/>
                  <a:pt x="5172572" y="6572786"/>
                  <a:pt x="5172572" y="6557495"/>
                </a:cubicBezTo>
                <a:cubicBezTo>
                  <a:pt x="5172572" y="6557495"/>
                  <a:pt x="5172572" y="6557495"/>
                  <a:pt x="5172572" y="6543478"/>
                </a:cubicBezTo>
                <a:cubicBezTo>
                  <a:pt x="5172572" y="6536470"/>
                  <a:pt x="5172572" y="6524683"/>
                  <a:pt x="5172892" y="6520223"/>
                </a:cubicBezTo>
                <a:cubicBezTo>
                  <a:pt x="5172892" y="6517038"/>
                  <a:pt x="5173851" y="6516082"/>
                  <a:pt x="5178007" y="6514808"/>
                </a:cubicBezTo>
                <a:cubicBezTo>
                  <a:pt x="5180885" y="6514171"/>
                  <a:pt x="5181524" y="6513852"/>
                  <a:pt x="5181524" y="6511941"/>
                </a:cubicBezTo>
                <a:cubicBezTo>
                  <a:pt x="5181524" y="6511941"/>
                  <a:pt x="5181524" y="6511941"/>
                  <a:pt x="5181524" y="6509074"/>
                </a:cubicBezTo>
                <a:cubicBezTo>
                  <a:pt x="5181524" y="6507799"/>
                  <a:pt x="5180885" y="6507162"/>
                  <a:pt x="5179605" y="6507162"/>
                </a:cubicBezTo>
                <a:cubicBezTo>
                  <a:pt x="5178966" y="6507162"/>
                  <a:pt x="5176728" y="6507162"/>
                  <a:pt x="5174811" y="6507481"/>
                </a:cubicBezTo>
                <a:cubicBezTo>
                  <a:pt x="5172252" y="6507481"/>
                  <a:pt x="5168735" y="6507799"/>
                  <a:pt x="5163940" y="6507799"/>
                </a:cubicBezTo>
                <a:cubicBezTo>
                  <a:pt x="5160103" y="6507799"/>
                  <a:pt x="5156267" y="6507481"/>
                  <a:pt x="5153709" y="6507481"/>
                </a:cubicBezTo>
                <a:cubicBezTo>
                  <a:pt x="5151791" y="6507162"/>
                  <a:pt x="5149233" y="6507162"/>
                  <a:pt x="5148594" y="6507162"/>
                </a:cubicBezTo>
                <a:close/>
                <a:moveTo>
                  <a:pt x="4579920" y="6507162"/>
                </a:moveTo>
                <a:cubicBezTo>
                  <a:pt x="4578665" y="6507162"/>
                  <a:pt x="4578351" y="6507799"/>
                  <a:pt x="4578351" y="6509392"/>
                </a:cubicBezTo>
                <a:cubicBezTo>
                  <a:pt x="4578351" y="6509392"/>
                  <a:pt x="4578351" y="6509392"/>
                  <a:pt x="4578351" y="6511941"/>
                </a:cubicBezTo>
                <a:cubicBezTo>
                  <a:pt x="4578351" y="6513852"/>
                  <a:pt x="4578979" y="6514171"/>
                  <a:pt x="4581802" y="6514808"/>
                </a:cubicBezTo>
                <a:cubicBezTo>
                  <a:pt x="4586195" y="6516083"/>
                  <a:pt x="4587136" y="6517038"/>
                  <a:pt x="4587136" y="6520224"/>
                </a:cubicBezTo>
                <a:cubicBezTo>
                  <a:pt x="4587450" y="6525640"/>
                  <a:pt x="4587450" y="6535197"/>
                  <a:pt x="4587450" y="6543481"/>
                </a:cubicBezTo>
                <a:cubicBezTo>
                  <a:pt x="4587450" y="6543481"/>
                  <a:pt x="4587450" y="6543481"/>
                  <a:pt x="4587450" y="6564826"/>
                </a:cubicBezTo>
                <a:cubicBezTo>
                  <a:pt x="4587450" y="6573109"/>
                  <a:pt x="4587450" y="6582666"/>
                  <a:pt x="4587136" y="6587763"/>
                </a:cubicBezTo>
                <a:cubicBezTo>
                  <a:pt x="4587136" y="6590949"/>
                  <a:pt x="4586195" y="6591905"/>
                  <a:pt x="4581802" y="6593179"/>
                </a:cubicBezTo>
                <a:cubicBezTo>
                  <a:pt x="4578979" y="6593816"/>
                  <a:pt x="4578351" y="6594135"/>
                  <a:pt x="4578351" y="6596047"/>
                </a:cubicBezTo>
                <a:cubicBezTo>
                  <a:pt x="4578351" y="6596047"/>
                  <a:pt x="4578351" y="6596047"/>
                  <a:pt x="4578351" y="6598914"/>
                </a:cubicBezTo>
                <a:cubicBezTo>
                  <a:pt x="4578351" y="6600507"/>
                  <a:pt x="4578665" y="6600825"/>
                  <a:pt x="4580235" y="6600825"/>
                </a:cubicBezTo>
                <a:cubicBezTo>
                  <a:pt x="4580861" y="6600825"/>
                  <a:pt x="4583057" y="6600825"/>
                  <a:pt x="4585253" y="6600825"/>
                </a:cubicBezTo>
                <a:cubicBezTo>
                  <a:pt x="4587764" y="6600507"/>
                  <a:pt x="4591214" y="6600507"/>
                  <a:pt x="4595920" y="6600507"/>
                </a:cubicBezTo>
                <a:cubicBezTo>
                  <a:pt x="4599685" y="6600507"/>
                  <a:pt x="4603451" y="6600507"/>
                  <a:pt x="4605960" y="6600825"/>
                </a:cubicBezTo>
                <a:cubicBezTo>
                  <a:pt x="4608156" y="6600825"/>
                  <a:pt x="4610039" y="6600825"/>
                  <a:pt x="4610980" y="6600825"/>
                </a:cubicBezTo>
                <a:cubicBezTo>
                  <a:pt x="4612235" y="6600825"/>
                  <a:pt x="4612548" y="6600507"/>
                  <a:pt x="4612548" y="6598914"/>
                </a:cubicBezTo>
                <a:cubicBezTo>
                  <a:pt x="4612548" y="6598914"/>
                  <a:pt x="4612548" y="6598914"/>
                  <a:pt x="4612548" y="6596047"/>
                </a:cubicBezTo>
                <a:cubicBezTo>
                  <a:pt x="4612548" y="6594135"/>
                  <a:pt x="4612235" y="6593816"/>
                  <a:pt x="4609411" y="6593179"/>
                </a:cubicBezTo>
                <a:cubicBezTo>
                  <a:pt x="4605019" y="6591905"/>
                  <a:pt x="4604078" y="6590949"/>
                  <a:pt x="4604078" y="6587763"/>
                </a:cubicBezTo>
                <a:cubicBezTo>
                  <a:pt x="4603764" y="6583303"/>
                  <a:pt x="4603764" y="6571834"/>
                  <a:pt x="4603764" y="6564826"/>
                </a:cubicBezTo>
                <a:lnTo>
                  <a:pt x="4603764" y="6558454"/>
                </a:lnTo>
                <a:cubicBezTo>
                  <a:pt x="4603764" y="6557180"/>
                  <a:pt x="4604391" y="6556224"/>
                  <a:pt x="4605019" y="6556224"/>
                </a:cubicBezTo>
                <a:cubicBezTo>
                  <a:pt x="4605019" y="6556224"/>
                  <a:pt x="4605019" y="6556224"/>
                  <a:pt x="4607215" y="6556224"/>
                </a:cubicBezTo>
                <a:cubicBezTo>
                  <a:pt x="4607215" y="6556224"/>
                  <a:pt x="4607530" y="6556224"/>
                  <a:pt x="4608156" y="6556224"/>
                </a:cubicBezTo>
                <a:cubicBezTo>
                  <a:pt x="4608156" y="6556224"/>
                  <a:pt x="4608156" y="6556224"/>
                  <a:pt x="4608784" y="6556224"/>
                </a:cubicBezTo>
                <a:cubicBezTo>
                  <a:pt x="4611921" y="6556224"/>
                  <a:pt x="4612548" y="6556542"/>
                  <a:pt x="4614745" y="6561321"/>
                </a:cubicBezTo>
                <a:cubicBezTo>
                  <a:pt x="4619137" y="6571197"/>
                  <a:pt x="4627921" y="6589993"/>
                  <a:pt x="4629176" y="6592861"/>
                </a:cubicBezTo>
                <a:cubicBezTo>
                  <a:pt x="4632314" y="6600825"/>
                  <a:pt x="4632314" y="6600825"/>
                  <a:pt x="4634824" y="6600825"/>
                </a:cubicBezTo>
                <a:cubicBezTo>
                  <a:pt x="4634824" y="6600825"/>
                  <a:pt x="4634824" y="6600825"/>
                  <a:pt x="4636706" y="6600825"/>
                </a:cubicBezTo>
                <a:cubicBezTo>
                  <a:pt x="4639531" y="6600825"/>
                  <a:pt x="4642353" y="6600825"/>
                  <a:pt x="4644236" y="6600825"/>
                </a:cubicBezTo>
                <a:cubicBezTo>
                  <a:pt x="4647373" y="6600825"/>
                  <a:pt x="4651765" y="6600825"/>
                  <a:pt x="4654589" y="6600825"/>
                </a:cubicBezTo>
                <a:cubicBezTo>
                  <a:pt x="4654589" y="6600825"/>
                  <a:pt x="4654589" y="6600825"/>
                  <a:pt x="4655844" y="6600825"/>
                </a:cubicBezTo>
                <a:cubicBezTo>
                  <a:pt x="4657099" y="6600825"/>
                  <a:pt x="4657727" y="6600188"/>
                  <a:pt x="4657727" y="6598914"/>
                </a:cubicBezTo>
                <a:cubicBezTo>
                  <a:pt x="4657727" y="6598914"/>
                  <a:pt x="4657727" y="6598914"/>
                  <a:pt x="4657727" y="6596684"/>
                </a:cubicBezTo>
                <a:cubicBezTo>
                  <a:pt x="4657727" y="6594454"/>
                  <a:pt x="4657727" y="6594454"/>
                  <a:pt x="4655216" y="6593816"/>
                </a:cubicBezTo>
                <a:cubicBezTo>
                  <a:pt x="4651452" y="6592861"/>
                  <a:pt x="4649569" y="6591268"/>
                  <a:pt x="4646119" y="6586170"/>
                </a:cubicBezTo>
                <a:cubicBezTo>
                  <a:pt x="4641726" y="6580117"/>
                  <a:pt x="4633255" y="6564826"/>
                  <a:pt x="4630431" y="6558454"/>
                </a:cubicBezTo>
                <a:cubicBezTo>
                  <a:pt x="4630118" y="6557180"/>
                  <a:pt x="4629176" y="6555905"/>
                  <a:pt x="4628235" y="6554312"/>
                </a:cubicBezTo>
                <a:cubicBezTo>
                  <a:pt x="4627921" y="6553994"/>
                  <a:pt x="4627921" y="6553675"/>
                  <a:pt x="4627921" y="6553675"/>
                </a:cubicBezTo>
                <a:cubicBezTo>
                  <a:pt x="4627921" y="6553038"/>
                  <a:pt x="4628235" y="6552719"/>
                  <a:pt x="4631059" y="6552082"/>
                </a:cubicBezTo>
                <a:cubicBezTo>
                  <a:pt x="4639216" y="6549534"/>
                  <a:pt x="4645491" y="6540295"/>
                  <a:pt x="4645491" y="6530100"/>
                </a:cubicBezTo>
                <a:cubicBezTo>
                  <a:pt x="4645491" y="6524047"/>
                  <a:pt x="4642981" y="6517994"/>
                  <a:pt x="4639216" y="6513852"/>
                </a:cubicBezTo>
                <a:cubicBezTo>
                  <a:pt x="4634824" y="6509074"/>
                  <a:pt x="4628864" y="6507162"/>
                  <a:pt x="4620078" y="6507162"/>
                </a:cubicBezTo>
                <a:cubicBezTo>
                  <a:pt x="4617882" y="6507162"/>
                  <a:pt x="4615686" y="6507162"/>
                  <a:pt x="4612862" y="6507162"/>
                </a:cubicBezTo>
                <a:cubicBezTo>
                  <a:pt x="4601254" y="6507799"/>
                  <a:pt x="4601254" y="6507799"/>
                  <a:pt x="4594665" y="6507799"/>
                </a:cubicBezTo>
                <a:cubicBezTo>
                  <a:pt x="4590587" y="6507799"/>
                  <a:pt x="4587764" y="6507481"/>
                  <a:pt x="4585253" y="6507481"/>
                </a:cubicBezTo>
                <a:cubicBezTo>
                  <a:pt x="4583057" y="6507162"/>
                  <a:pt x="4581176" y="6507162"/>
                  <a:pt x="4579920" y="6507162"/>
                </a:cubicBezTo>
                <a:close/>
                <a:moveTo>
                  <a:pt x="6217287" y="6502401"/>
                </a:moveTo>
                <a:cubicBezTo>
                  <a:pt x="6216334" y="6503354"/>
                  <a:pt x="6216334" y="6503354"/>
                  <a:pt x="6216334" y="6503354"/>
                </a:cubicBezTo>
                <a:cubicBezTo>
                  <a:pt x="6217287" y="6504941"/>
                  <a:pt x="6217604" y="6504941"/>
                  <a:pt x="6218239" y="6507164"/>
                </a:cubicBezTo>
                <a:cubicBezTo>
                  <a:pt x="6218874" y="6510656"/>
                  <a:pt x="6218874" y="6512879"/>
                  <a:pt x="6217922" y="6516371"/>
                </a:cubicBezTo>
                <a:cubicBezTo>
                  <a:pt x="6216334" y="6512879"/>
                  <a:pt x="6212207" y="6511291"/>
                  <a:pt x="6207762" y="6512561"/>
                </a:cubicBezTo>
                <a:cubicBezTo>
                  <a:pt x="6202364" y="6514149"/>
                  <a:pt x="6199189" y="6519864"/>
                  <a:pt x="6201729" y="6524944"/>
                </a:cubicBezTo>
                <a:cubicBezTo>
                  <a:pt x="6207127" y="6537326"/>
                  <a:pt x="6207127" y="6537326"/>
                  <a:pt x="6207127" y="6537326"/>
                </a:cubicBezTo>
                <a:cubicBezTo>
                  <a:pt x="6209032" y="6536374"/>
                  <a:pt x="6209032" y="6536374"/>
                  <a:pt x="6209032" y="6536374"/>
                </a:cubicBezTo>
                <a:cubicBezTo>
                  <a:pt x="6209349" y="6535104"/>
                  <a:pt x="6209349" y="6535104"/>
                  <a:pt x="6209349" y="6535104"/>
                </a:cubicBezTo>
                <a:cubicBezTo>
                  <a:pt x="6228399" y="6525261"/>
                  <a:pt x="6228399" y="6525261"/>
                  <a:pt x="6228399" y="6525261"/>
                </a:cubicBezTo>
                <a:cubicBezTo>
                  <a:pt x="6229987" y="6526214"/>
                  <a:pt x="6229987" y="6526214"/>
                  <a:pt x="6229987" y="6526214"/>
                </a:cubicBezTo>
                <a:cubicBezTo>
                  <a:pt x="6230939" y="6525896"/>
                  <a:pt x="6230939" y="6525896"/>
                  <a:pt x="6230939" y="6525896"/>
                </a:cubicBezTo>
                <a:lnTo>
                  <a:pt x="6228082" y="6520181"/>
                </a:lnTo>
                <a:cubicBezTo>
                  <a:pt x="6221732" y="6523356"/>
                  <a:pt x="6221732" y="6523356"/>
                  <a:pt x="6221732" y="6523356"/>
                </a:cubicBezTo>
                <a:cubicBezTo>
                  <a:pt x="6221732" y="6518594"/>
                  <a:pt x="6223002" y="6513196"/>
                  <a:pt x="6222367" y="6510339"/>
                </a:cubicBezTo>
                <a:cubicBezTo>
                  <a:pt x="6221732" y="6506211"/>
                  <a:pt x="6220462" y="6505259"/>
                  <a:pt x="6217287" y="6502401"/>
                </a:cubicBezTo>
                <a:close/>
                <a:moveTo>
                  <a:pt x="5095665" y="6500812"/>
                </a:moveTo>
                <a:cubicBezTo>
                  <a:pt x="5095350" y="6500812"/>
                  <a:pt x="5094721" y="6500812"/>
                  <a:pt x="5094092" y="6501132"/>
                </a:cubicBezTo>
                <a:lnTo>
                  <a:pt x="5075217" y="6503368"/>
                </a:lnTo>
                <a:cubicBezTo>
                  <a:pt x="5073330" y="6503687"/>
                  <a:pt x="5072700" y="6504326"/>
                  <a:pt x="5072700" y="6505604"/>
                </a:cubicBezTo>
                <a:cubicBezTo>
                  <a:pt x="5072700" y="6505604"/>
                  <a:pt x="5072700" y="6505604"/>
                  <a:pt x="5072700" y="6507841"/>
                </a:cubicBezTo>
                <a:cubicBezTo>
                  <a:pt x="5072700" y="6509757"/>
                  <a:pt x="5073330" y="6510077"/>
                  <a:pt x="5075532" y="6510396"/>
                </a:cubicBezTo>
                <a:cubicBezTo>
                  <a:pt x="5081509" y="6511355"/>
                  <a:pt x="5081823" y="6511674"/>
                  <a:pt x="5081823" y="6518702"/>
                </a:cubicBezTo>
                <a:cubicBezTo>
                  <a:pt x="5081823" y="6518702"/>
                  <a:pt x="5081823" y="6518702"/>
                  <a:pt x="5081823" y="6533078"/>
                </a:cubicBezTo>
                <a:cubicBezTo>
                  <a:pt x="5082138" y="6535315"/>
                  <a:pt x="5082138" y="6535315"/>
                  <a:pt x="5082138" y="6535315"/>
                </a:cubicBezTo>
                <a:cubicBezTo>
                  <a:pt x="5082138" y="6536593"/>
                  <a:pt x="5081509" y="6537551"/>
                  <a:pt x="5080880" y="6537551"/>
                </a:cubicBezTo>
                <a:cubicBezTo>
                  <a:pt x="5080880" y="6537551"/>
                  <a:pt x="5080565" y="6537551"/>
                  <a:pt x="5079937" y="6536912"/>
                </a:cubicBezTo>
                <a:cubicBezTo>
                  <a:pt x="5078363" y="6535954"/>
                  <a:pt x="5071442" y="6534356"/>
                  <a:pt x="5067982" y="6534356"/>
                </a:cubicBezTo>
                <a:cubicBezTo>
                  <a:pt x="5050681" y="6534356"/>
                  <a:pt x="5038726" y="6549371"/>
                  <a:pt x="5038726" y="6570776"/>
                </a:cubicBezTo>
                <a:cubicBezTo>
                  <a:pt x="5038726" y="6589305"/>
                  <a:pt x="5048793" y="6602722"/>
                  <a:pt x="5062634" y="6602722"/>
                </a:cubicBezTo>
                <a:cubicBezTo>
                  <a:pt x="5067039" y="6602722"/>
                  <a:pt x="5070498" y="6601764"/>
                  <a:pt x="5074274" y="6598889"/>
                </a:cubicBezTo>
                <a:cubicBezTo>
                  <a:pt x="5076475" y="6597291"/>
                  <a:pt x="5079937" y="6594416"/>
                  <a:pt x="5081194" y="6593458"/>
                </a:cubicBezTo>
                <a:cubicBezTo>
                  <a:pt x="5081509" y="6592819"/>
                  <a:pt x="5082138" y="6592499"/>
                  <a:pt x="5082138" y="6592499"/>
                </a:cubicBezTo>
                <a:cubicBezTo>
                  <a:pt x="5083081" y="6592499"/>
                  <a:pt x="5083081" y="6592819"/>
                  <a:pt x="5083396" y="6596014"/>
                </a:cubicBezTo>
                <a:cubicBezTo>
                  <a:pt x="5083396" y="6596014"/>
                  <a:pt x="5083396" y="6596014"/>
                  <a:pt x="5083711" y="6601764"/>
                </a:cubicBezTo>
                <a:cubicBezTo>
                  <a:pt x="5084026" y="6603361"/>
                  <a:pt x="5084340" y="6604000"/>
                  <a:pt x="5085284" y="6604000"/>
                </a:cubicBezTo>
                <a:cubicBezTo>
                  <a:pt x="5085913" y="6604000"/>
                  <a:pt x="5086543" y="6604000"/>
                  <a:pt x="5087800" y="6603681"/>
                </a:cubicBezTo>
                <a:cubicBezTo>
                  <a:pt x="5087800" y="6603681"/>
                  <a:pt x="5087800" y="6603681"/>
                  <a:pt x="5104158" y="6600486"/>
                </a:cubicBezTo>
                <a:cubicBezTo>
                  <a:pt x="5106675" y="6600167"/>
                  <a:pt x="5106989" y="6599528"/>
                  <a:pt x="5106989" y="6598250"/>
                </a:cubicBezTo>
                <a:cubicBezTo>
                  <a:pt x="5106989" y="6598250"/>
                  <a:pt x="5106989" y="6598250"/>
                  <a:pt x="5106989" y="6595694"/>
                </a:cubicBezTo>
                <a:cubicBezTo>
                  <a:pt x="5106989" y="6594736"/>
                  <a:pt x="5106360" y="6594416"/>
                  <a:pt x="5105102" y="6594416"/>
                </a:cubicBezTo>
                <a:cubicBezTo>
                  <a:pt x="5099439" y="6593777"/>
                  <a:pt x="5098810" y="6593138"/>
                  <a:pt x="5097552" y="6590583"/>
                </a:cubicBezTo>
                <a:cubicBezTo>
                  <a:pt x="5096608" y="6588985"/>
                  <a:pt x="5096608" y="6584513"/>
                  <a:pt x="5096608" y="6567581"/>
                </a:cubicBezTo>
                <a:cubicBezTo>
                  <a:pt x="5096608" y="6567581"/>
                  <a:pt x="5096608" y="6567581"/>
                  <a:pt x="5096608" y="6543621"/>
                </a:cubicBezTo>
                <a:cubicBezTo>
                  <a:pt x="5096608" y="6543621"/>
                  <a:pt x="5096608" y="6543621"/>
                  <a:pt x="5097552" y="6503368"/>
                </a:cubicBezTo>
                <a:cubicBezTo>
                  <a:pt x="5097552" y="6501771"/>
                  <a:pt x="5096923" y="6500812"/>
                  <a:pt x="5095665" y="6500812"/>
                </a:cubicBezTo>
                <a:close/>
                <a:moveTo>
                  <a:pt x="4830007" y="6500812"/>
                </a:moveTo>
                <a:cubicBezTo>
                  <a:pt x="4830007" y="6500812"/>
                  <a:pt x="4830007" y="6500812"/>
                  <a:pt x="4827826" y="6501131"/>
                </a:cubicBezTo>
                <a:cubicBezTo>
                  <a:pt x="4827826" y="6501131"/>
                  <a:pt x="4827826" y="6501131"/>
                  <a:pt x="4809132" y="6503997"/>
                </a:cubicBezTo>
                <a:cubicBezTo>
                  <a:pt x="4807574" y="6504316"/>
                  <a:pt x="4806951" y="6504634"/>
                  <a:pt x="4806951" y="6505908"/>
                </a:cubicBezTo>
                <a:cubicBezTo>
                  <a:pt x="4806951" y="6505908"/>
                  <a:pt x="4806951" y="6505908"/>
                  <a:pt x="4806951" y="6507819"/>
                </a:cubicBezTo>
                <a:cubicBezTo>
                  <a:pt x="4806951" y="6509412"/>
                  <a:pt x="4807574" y="6510049"/>
                  <a:pt x="4811002" y="6510049"/>
                </a:cubicBezTo>
                <a:cubicBezTo>
                  <a:pt x="4814429" y="6510686"/>
                  <a:pt x="4815988" y="6511641"/>
                  <a:pt x="4815988" y="6514826"/>
                </a:cubicBezTo>
                <a:cubicBezTo>
                  <a:pt x="4816298" y="6517374"/>
                  <a:pt x="4816610" y="6530432"/>
                  <a:pt x="4816610" y="6541898"/>
                </a:cubicBezTo>
                <a:lnTo>
                  <a:pt x="4816610" y="6549224"/>
                </a:lnTo>
                <a:cubicBezTo>
                  <a:pt x="4816298" y="6565785"/>
                  <a:pt x="4816298" y="6579481"/>
                  <a:pt x="4815988" y="6590946"/>
                </a:cubicBezTo>
                <a:cubicBezTo>
                  <a:pt x="4815988" y="6590946"/>
                  <a:pt x="4815988" y="6590946"/>
                  <a:pt x="4815988" y="6592220"/>
                </a:cubicBezTo>
                <a:cubicBezTo>
                  <a:pt x="4815988" y="6594450"/>
                  <a:pt x="4816610" y="6595724"/>
                  <a:pt x="4818168" y="6596679"/>
                </a:cubicBezTo>
                <a:cubicBezTo>
                  <a:pt x="4823777" y="6599864"/>
                  <a:pt x="4832811" y="6602412"/>
                  <a:pt x="4839666" y="6602412"/>
                </a:cubicBezTo>
                <a:cubicBezTo>
                  <a:pt x="4859917" y="6602412"/>
                  <a:pt x="4873626" y="6587124"/>
                  <a:pt x="4873626" y="6565148"/>
                </a:cubicBezTo>
                <a:cubicBezTo>
                  <a:pt x="4873626" y="6546039"/>
                  <a:pt x="4864279" y="6534254"/>
                  <a:pt x="4849636" y="6534254"/>
                </a:cubicBezTo>
                <a:cubicBezTo>
                  <a:pt x="4843404" y="6534254"/>
                  <a:pt x="4840289" y="6535528"/>
                  <a:pt x="4836550" y="6540306"/>
                </a:cubicBezTo>
                <a:cubicBezTo>
                  <a:pt x="4833434" y="6543491"/>
                  <a:pt x="4832189" y="6544765"/>
                  <a:pt x="4831253" y="6544765"/>
                </a:cubicBezTo>
                <a:cubicBezTo>
                  <a:pt x="4830942" y="6544765"/>
                  <a:pt x="4830631" y="6544446"/>
                  <a:pt x="4830631" y="6544128"/>
                </a:cubicBezTo>
                <a:cubicBezTo>
                  <a:pt x="4830631" y="6544128"/>
                  <a:pt x="4830631" y="6544128"/>
                  <a:pt x="4830631" y="6543172"/>
                </a:cubicBezTo>
                <a:cubicBezTo>
                  <a:pt x="4830631" y="6543172"/>
                  <a:pt x="4830631" y="6543172"/>
                  <a:pt x="4830942" y="6540943"/>
                </a:cubicBezTo>
                <a:cubicBezTo>
                  <a:pt x="4830942" y="6537121"/>
                  <a:pt x="4831253" y="6530751"/>
                  <a:pt x="4831253" y="6522470"/>
                </a:cubicBezTo>
                <a:cubicBezTo>
                  <a:pt x="4831253" y="6511641"/>
                  <a:pt x="4831253" y="6507819"/>
                  <a:pt x="4831565" y="6504953"/>
                </a:cubicBezTo>
                <a:cubicBezTo>
                  <a:pt x="4831565" y="6503997"/>
                  <a:pt x="4831565" y="6503360"/>
                  <a:pt x="4831565" y="6503042"/>
                </a:cubicBezTo>
                <a:cubicBezTo>
                  <a:pt x="4831565" y="6501768"/>
                  <a:pt x="4830942" y="6500812"/>
                  <a:pt x="4830007" y="6500812"/>
                </a:cubicBezTo>
                <a:close/>
                <a:moveTo>
                  <a:pt x="4790601" y="6500812"/>
                </a:moveTo>
                <a:cubicBezTo>
                  <a:pt x="4790279" y="6500812"/>
                  <a:pt x="4789636" y="6500812"/>
                  <a:pt x="4788993" y="6501132"/>
                </a:cubicBezTo>
                <a:lnTo>
                  <a:pt x="4770001" y="6503368"/>
                </a:lnTo>
                <a:cubicBezTo>
                  <a:pt x="4767748" y="6503687"/>
                  <a:pt x="4767425" y="6504326"/>
                  <a:pt x="4767425" y="6505604"/>
                </a:cubicBezTo>
                <a:cubicBezTo>
                  <a:pt x="4767425" y="6505604"/>
                  <a:pt x="4767425" y="6505604"/>
                  <a:pt x="4767425" y="6507841"/>
                </a:cubicBezTo>
                <a:cubicBezTo>
                  <a:pt x="4767425" y="6509757"/>
                  <a:pt x="4767748" y="6510077"/>
                  <a:pt x="4770322" y="6510396"/>
                </a:cubicBezTo>
                <a:cubicBezTo>
                  <a:pt x="4775795" y="6511355"/>
                  <a:pt x="4776438" y="6511674"/>
                  <a:pt x="4776438" y="6518702"/>
                </a:cubicBezTo>
                <a:cubicBezTo>
                  <a:pt x="4776438" y="6518702"/>
                  <a:pt x="4776438" y="6518702"/>
                  <a:pt x="4776438" y="6533078"/>
                </a:cubicBezTo>
                <a:cubicBezTo>
                  <a:pt x="4776760" y="6535315"/>
                  <a:pt x="4776760" y="6535315"/>
                  <a:pt x="4776760" y="6535315"/>
                </a:cubicBezTo>
                <a:cubicBezTo>
                  <a:pt x="4776760" y="6536593"/>
                  <a:pt x="4776116" y="6537551"/>
                  <a:pt x="4775472" y="6537551"/>
                </a:cubicBezTo>
                <a:cubicBezTo>
                  <a:pt x="4775472" y="6537551"/>
                  <a:pt x="4775152" y="6537551"/>
                  <a:pt x="4774507" y="6536912"/>
                </a:cubicBezTo>
                <a:cubicBezTo>
                  <a:pt x="4772897" y="6535954"/>
                  <a:pt x="4766138" y="6534356"/>
                  <a:pt x="4762597" y="6534356"/>
                </a:cubicBezTo>
                <a:cubicBezTo>
                  <a:pt x="4744893" y="6534356"/>
                  <a:pt x="4732339" y="6549371"/>
                  <a:pt x="4732339" y="6570776"/>
                </a:cubicBezTo>
                <a:cubicBezTo>
                  <a:pt x="4732339" y="6589305"/>
                  <a:pt x="4742640" y="6602722"/>
                  <a:pt x="4757125" y="6602722"/>
                </a:cubicBezTo>
                <a:cubicBezTo>
                  <a:pt x="4761631" y="6602722"/>
                  <a:pt x="4764850" y="6601764"/>
                  <a:pt x="4769035" y="6598889"/>
                </a:cubicBezTo>
                <a:cubicBezTo>
                  <a:pt x="4771288" y="6597291"/>
                  <a:pt x="4774507" y="6594416"/>
                  <a:pt x="4775795" y="6593458"/>
                </a:cubicBezTo>
                <a:cubicBezTo>
                  <a:pt x="4776116" y="6592819"/>
                  <a:pt x="4776760" y="6592499"/>
                  <a:pt x="4776760" y="6592499"/>
                </a:cubicBezTo>
                <a:cubicBezTo>
                  <a:pt x="4777726" y="6592499"/>
                  <a:pt x="4777726" y="6592819"/>
                  <a:pt x="4778048" y="6596014"/>
                </a:cubicBezTo>
                <a:cubicBezTo>
                  <a:pt x="4778048" y="6596014"/>
                  <a:pt x="4778048" y="6596014"/>
                  <a:pt x="4778369" y="6601764"/>
                </a:cubicBezTo>
                <a:cubicBezTo>
                  <a:pt x="4778691" y="6603361"/>
                  <a:pt x="4779013" y="6604000"/>
                  <a:pt x="4779979" y="6604000"/>
                </a:cubicBezTo>
                <a:cubicBezTo>
                  <a:pt x="4780623" y="6604000"/>
                  <a:pt x="4781266" y="6604000"/>
                  <a:pt x="4782232" y="6603681"/>
                </a:cubicBezTo>
                <a:cubicBezTo>
                  <a:pt x="4782232" y="6603681"/>
                  <a:pt x="4782232" y="6603681"/>
                  <a:pt x="4799292" y="6600486"/>
                </a:cubicBezTo>
                <a:cubicBezTo>
                  <a:pt x="4801867" y="6600167"/>
                  <a:pt x="4802189" y="6599528"/>
                  <a:pt x="4802189" y="6598250"/>
                </a:cubicBezTo>
                <a:cubicBezTo>
                  <a:pt x="4802189" y="6598250"/>
                  <a:pt x="4802189" y="6598250"/>
                  <a:pt x="4802189" y="6595694"/>
                </a:cubicBezTo>
                <a:cubicBezTo>
                  <a:pt x="4802189" y="6594736"/>
                  <a:pt x="4801545" y="6594416"/>
                  <a:pt x="4800258" y="6594416"/>
                </a:cubicBezTo>
                <a:cubicBezTo>
                  <a:pt x="4794464" y="6593777"/>
                  <a:pt x="4793820" y="6593138"/>
                  <a:pt x="4792534" y="6590583"/>
                </a:cubicBezTo>
                <a:cubicBezTo>
                  <a:pt x="4791567" y="6588985"/>
                  <a:pt x="4791567" y="6584513"/>
                  <a:pt x="4791567" y="6567581"/>
                </a:cubicBezTo>
                <a:cubicBezTo>
                  <a:pt x="4791567" y="6567581"/>
                  <a:pt x="4791567" y="6567581"/>
                  <a:pt x="4791567" y="6543621"/>
                </a:cubicBezTo>
                <a:cubicBezTo>
                  <a:pt x="4791567" y="6543621"/>
                  <a:pt x="4791567" y="6543621"/>
                  <a:pt x="4792211" y="6503368"/>
                </a:cubicBezTo>
                <a:cubicBezTo>
                  <a:pt x="4792211" y="6501771"/>
                  <a:pt x="4791567" y="6500812"/>
                  <a:pt x="4790601" y="6500812"/>
                </a:cubicBezTo>
                <a:close/>
                <a:moveTo>
                  <a:pt x="6026790" y="6469063"/>
                </a:moveTo>
                <a:cubicBezTo>
                  <a:pt x="6026790" y="6469063"/>
                  <a:pt x="6026790" y="6469063"/>
                  <a:pt x="6062251" y="6469063"/>
                </a:cubicBezTo>
                <a:cubicBezTo>
                  <a:pt x="6072155" y="6469063"/>
                  <a:pt x="6072794" y="6470349"/>
                  <a:pt x="6073434" y="6470671"/>
                </a:cubicBezTo>
                <a:cubicBezTo>
                  <a:pt x="6074073" y="6471314"/>
                  <a:pt x="6074073" y="6472923"/>
                  <a:pt x="6073113" y="6473566"/>
                </a:cubicBezTo>
                <a:cubicBezTo>
                  <a:pt x="6071197" y="6474853"/>
                  <a:pt x="6067682" y="6476461"/>
                  <a:pt x="6067682" y="6481286"/>
                </a:cubicBezTo>
                <a:cubicBezTo>
                  <a:pt x="6067682" y="6481286"/>
                  <a:pt x="6067682" y="6481286"/>
                  <a:pt x="6067682" y="6481607"/>
                </a:cubicBezTo>
                <a:cubicBezTo>
                  <a:pt x="6067682" y="6485467"/>
                  <a:pt x="6071197" y="6487075"/>
                  <a:pt x="6079183" y="6490292"/>
                </a:cubicBezTo>
                <a:cubicBezTo>
                  <a:pt x="6081739" y="6490935"/>
                  <a:pt x="6089726" y="6494473"/>
                  <a:pt x="6089726" y="6494473"/>
                </a:cubicBezTo>
                <a:cubicBezTo>
                  <a:pt x="6089726" y="6494473"/>
                  <a:pt x="6089726" y="6494473"/>
                  <a:pt x="6091643" y="6493187"/>
                </a:cubicBezTo>
                <a:cubicBezTo>
                  <a:pt x="6094518" y="6491900"/>
                  <a:pt x="6100588" y="6487719"/>
                  <a:pt x="6100588" y="6480642"/>
                </a:cubicBezTo>
                <a:cubicBezTo>
                  <a:pt x="6100588" y="6479677"/>
                  <a:pt x="6100269" y="6479034"/>
                  <a:pt x="6100269" y="6478391"/>
                </a:cubicBezTo>
                <a:cubicBezTo>
                  <a:pt x="6099949" y="6477426"/>
                  <a:pt x="6099630" y="6476782"/>
                  <a:pt x="6099311" y="6476139"/>
                </a:cubicBezTo>
                <a:cubicBezTo>
                  <a:pt x="6099311" y="6476139"/>
                  <a:pt x="6099311" y="6476139"/>
                  <a:pt x="6099311" y="6475817"/>
                </a:cubicBezTo>
                <a:cubicBezTo>
                  <a:pt x="6098033" y="6473566"/>
                  <a:pt x="6096435" y="6472923"/>
                  <a:pt x="6096435" y="6472923"/>
                </a:cubicBezTo>
                <a:cubicBezTo>
                  <a:pt x="6096435" y="6472923"/>
                  <a:pt x="6097074" y="6469384"/>
                  <a:pt x="6101866" y="6469063"/>
                </a:cubicBezTo>
                <a:cubicBezTo>
                  <a:pt x="6102186" y="6469063"/>
                  <a:pt x="6102186" y="6469063"/>
                  <a:pt x="6102505" y="6469063"/>
                </a:cubicBezTo>
                <a:cubicBezTo>
                  <a:pt x="6102505" y="6469063"/>
                  <a:pt x="6102505" y="6469063"/>
                  <a:pt x="6102825" y="6469063"/>
                </a:cubicBezTo>
                <a:cubicBezTo>
                  <a:pt x="6105381" y="6469063"/>
                  <a:pt x="6106978" y="6470993"/>
                  <a:pt x="6106978" y="6473244"/>
                </a:cubicBezTo>
                <a:cubicBezTo>
                  <a:pt x="6106978" y="6476139"/>
                  <a:pt x="6105061" y="6476782"/>
                  <a:pt x="6105061" y="6480642"/>
                </a:cubicBezTo>
                <a:cubicBezTo>
                  <a:pt x="6105061" y="6487719"/>
                  <a:pt x="6111131" y="6491900"/>
                  <a:pt x="6114006" y="6493187"/>
                </a:cubicBezTo>
                <a:cubicBezTo>
                  <a:pt x="6114006" y="6493187"/>
                  <a:pt x="6114006" y="6493187"/>
                  <a:pt x="6115604" y="6494473"/>
                </a:cubicBezTo>
                <a:cubicBezTo>
                  <a:pt x="6115604" y="6494473"/>
                  <a:pt x="6123910" y="6490935"/>
                  <a:pt x="6126466" y="6490292"/>
                </a:cubicBezTo>
                <a:cubicBezTo>
                  <a:pt x="6134453" y="6487075"/>
                  <a:pt x="6137967" y="6485467"/>
                  <a:pt x="6137967" y="6481607"/>
                </a:cubicBezTo>
                <a:cubicBezTo>
                  <a:pt x="6137967" y="6481607"/>
                  <a:pt x="6137967" y="6481607"/>
                  <a:pt x="6137967" y="6481286"/>
                </a:cubicBezTo>
                <a:cubicBezTo>
                  <a:pt x="6137967" y="6476461"/>
                  <a:pt x="6134772" y="6474853"/>
                  <a:pt x="6132536" y="6473566"/>
                </a:cubicBezTo>
                <a:cubicBezTo>
                  <a:pt x="6131578" y="6472923"/>
                  <a:pt x="6131578" y="6471314"/>
                  <a:pt x="6132536" y="6470671"/>
                </a:cubicBezTo>
                <a:cubicBezTo>
                  <a:pt x="6132856" y="6470349"/>
                  <a:pt x="6133814" y="6469063"/>
                  <a:pt x="6143398" y="6469063"/>
                </a:cubicBezTo>
                <a:cubicBezTo>
                  <a:pt x="6143398" y="6469063"/>
                  <a:pt x="6143398" y="6469063"/>
                  <a:pt x="6179819" y="6469063"/>
                </a:cubicBezTo>
                <a:cubicBezTo>
                  <a:pt x="6180138" y="6471958"/>
                  <a:pt x="6180138" y="6474853"/>
                  <a:pt x="6180138" y="6478069"/>
                </a:cubicBezTo>
                <a:cubicBezTo>
                  <a:pt x="6180138" y="6486432"/>
                  <a:pt x="6179180" y="6495760"/>
                  <a:pt x="6177582" y="6506053"/>
                </a:cubicBezTo>
                <a:cubicBezTo>
                  <a:pt x="6177582" y="6506053"/>
                  <a:pt x="6177582" y="6506053"/>
                  <a:pt x="6117840" y="6496725"/>
                </a:cubicBezTo>
                <a:cubicBezTo>
                  <a:pt x="6118479" y="6498333"/>
                  <a:pt x="6118799" y="6500585"/>
                  <a:pt x="6118799" y="6502515"/>
                </a:cubicBezTo>
                <a:cubicBezTo>
                  <a:pt x="6118799" y="6511199"/>
                  <a:pt x="6112090" y="6518276"/>
                  <a:pt x="6103464" y="6518276"/>
                </a:cubicBezTo>
                <a:cubicBezTo>
                  <a:pt x="6103144" y="6518276"/>
                  <a:pt x="6103144" y="6518276"/>
                  <a:pt x="6102825" y="6518276"/>
                </a:cubicBezTo>
                <a:cubicBezTo>
                  <a:pt x="6102825" y="6518276"/>
                  <a:pt x="6102505" y="6518276"/>
                  <a:pt x="6102505" y="6518276"/>
                </a:cubicBezTo>
                <a:cubicBezTo>
                  <a:pt x="6093879" y="6518276"/>
                  <a:pt x="6087170" y="6511199"/>
                  <a:pt x="6087170" y="6502515"/>
                </a:cubicBezTo>
                <a:cubicBezTo>
                  <a:pt x="6087170" y="6500585"/>
                  <a:pt x="6087809" y="6498333"/>
                  <a:pt x="6088448" y="6496725"/>
                </a:cubicBezTo>
                <a:cubicBezTo>
                  <a:pt x="6088448" y="6496725"/>
                  <a:pt x="6088448" y="6496725"/>
                  <a:pt x="6028706" y="6506053"/>
                </a:cubicBezTo>
                <a:cubicBezTo>
                  <a:pt x="6027108" y="6495760"/>
                  <a:pt x="6026150" y="6486432"/>
                  <a:pt x="6026150" y="6478069"/>
                </a:cubicBezTo>
                <a:cubicBezTo>
                  <a:pt x="6026150" y="6474853"/>
                  <a:pt x="6026469" y="6471958"/>
                  <a:pt x="6026790" y="6469063"/>
                </a:cubicBezTo>
                <a:close/>
                <a:moveTo>
                  <a:pt x="6028696" y="6456363"/>
                </a:moveTo>
                <a:cubicBezTo>
                  <a:pt x="6028696" y="6456363"/>
                  <a:pt x="6028696" y="6456363"/>
                  <a:pt x="6102825" y="6456363"/>
                </a:cubicBezTo>
                <a:cubicBezTo>
                  <a:pt x="6102825" y="6456363"/>
                  <a:pt x="6102825" y="6456363"/>
                  <a:pt x="6177593" y="6456363"/>
                </a:cubicBezTo>
                <a:cubicBezTo>
                  <a:pt x="6177912" y="6457662"/>
                  <a:pt x="6178232" y="6459285"/>
                  <a:pt x="6178551" y="6460909"/>
                </a:cubicBezTo>
                <a:cubicBezTo>
                  <a:pt x="6178551" y="6460909"/>
                  <a:pt x="6178551" y="6460909"/>
                  <a:pt x="6143404" y="6460909"/>
                </a:cubicBezTo>
                <a:cubicBezTo>
                  <a:pt x="6128387" y="6460909"/>
                  <a:pt x="6121996" y="6464481"/>
                  <a:pt x="6121996" y="6473248"/>
                </a:cubicBezTo>
                <a:cubicBezTo>
                  <a:pt x="6121996" y="6476170"/>
                  <a:pt x="6123594" y="6479093"/>
                  <a:pt x="6126150" y="6481041"/>
                </a:cubicBezTo>
                <a:cubicBezTo>
                  <a:pt x="6124233" y="6481691"/>
                  <a:pt x="6117204" y="6484288"/>
                  <a:pt x="6116245" y="6484938"/>
                </a:cubicBezTo>
                <a:cubicBezTo>
                  <a:pt x="6115286" y="6483964"/>
                  <a:pt x="6113689" y="6482340"/>
                  <a:pt x="6113369" y="6480067"/>
                </a:cubicBezTo>
                <a:cubicBezTo>
                  <a:pt x="6114328" y="6478768"/>
                  <a:pt x="6115606" y="6476495"/>
                  <a:pt x="6115606" y="6472923"/>
                </a:cubicBezTo>
                <a:cubicBezTo>
                  <a:pt x="6115606" y="6467403"/>
                  <a:pt x="6112091" y="6461883"/>
                  <a:pt x="6102825" y="6461558"/>
                </a:cubicBezTo>
                <a:cubicBezTo>
                  <a:pt x="6098352" y="6461883"/>
                  <a:pt x="6095476" y="6463182"/>
                  <a:pt x="6093559" y="6464805"/>
                </a:cubicBezTo>
                <a:cubicBezTo>
                  <a:pt x="6093240" y="6465130"/>
                  <a:pt x="6093240" y="6465130"/>
                  <a:pt x="6092920" y="6465455"/>
                </a:cubicBezTo>
                <a:cubicBezTo>
                  <a:pt x="6089086" y="6466429"/>
                  <a:pt x="6086850" y="6469027"/>
                  <a:pt x="6086850" y="6472599"/>
                </a:cubicBezTo>
                <a:cubicBezTo>
                  <a:pt x="6086850" y="6472599"/>
                  <a:pt x="6086850" y="6472599"/>
                  <a:pt x="6086850" y="6476495"/>
                </a:cubicBezTo>
                <a:cubicBezTo>
                  <a:pt x="6086850" y="6476495"/>
                  <a:pt x="6088448" y="6476495"/>
                  <a:pt x="6089405" y="6477145"/>
                </a:cubicBezTo>
                <a:cubicBezTo>
                  <a:pt x="6090685" y="6477469"/>
                  <a:pt x="6091003" y="6478119"/>
                  <a:pt x="6091642" y="6478768"/>
                </a:cubicBezTo>
                <a:cubicBezTo>
                  <a:pt x="6092601" y="6480392"/>
                  <a:pt x="6091642" y="6483639"/>
                  <a:pt x="6089405" y="6484938"/>
                </a:cubicBezTo>
                <a:cubicBezTo>
                  <a:pt x="6088448" y="6484288"/>
                  <a:pt x="6081417" y="6481691"/>
                  <a:pt x="6079500" y="6481041"/>
                </a:cubicBezTo>
                <a:cubicBezTo>
                  <a:pt x="6082056" y="6479093"/>
                  <a:pt x="6083654" y="6476170"/>
                  <a:pt x="6083654" y="6473248"/>
                </a:cubicBezTo>
                <a:cubicBezTo>
                  <a:pt x="6083654" y="6464481"/>
                  <a:pt x="6077264" y="6460909"/>
                  <a:pt x="6062246" y="6460909"/>
                </a:cubicBezTo>
                <a:cubicBezTo>
                  <a:pt x="6062246" y="6460909"/>
                  <a:pt x="6062246" y="6460909"/>
                  <a:pt x="6027738" y="6460909"/>
                </a:cubicBezTo>
                <a:cubicBezTo>
                  <a:pt x="6028057" y="6459285"/>
                  <a:pt x="6028377" y="6457662"/>
                  <a:pt x="6028696" y="6456363"/>
                </a:cubicBezTo>
                <a:close/>
                <a:moveTo>
                  <a:pt x="6141612" y="6418263"/>
                </a:moveTo>
                <a:cubicBezTo>
                  <a:pt x="6150568" y="6418263"/>
                  <a:pt x="6151563" y="6422116"/>
                  <a:pt x="6151563" y="6425005"/>
                </a:cubicBezTo>
                <a:cubicBezTo>
                  <a:pt x="6151563" y="6425005"/>
                  <a:pt x="6151563" y="6425005"/>
                  <a:pt x="6151563" y="6446838"/>
                </a:cubicBezTo>
                <a:cubicBezTo>
                  <a:pt x="6151563" y="6446838"/>
                  <a:pt x="6151563" y="6446838"/>
                  <a:pt x="6129338" y="6446838"/>
                </a:cubicBezTo>
                <a:cubicBezTo>
                  <a:pt x="6129338" y="6446838"/>
                  <a:pt x="6129338" y="6446838"/>
                  <a:pt x="6129338" y="6424042"/>
                </a:cubicBezTo>
                <a:cubicBezTo>
                  <a:pt x="6129338" y="6421152"/>
                  <a:pt x="6130002" y="6420510"/>
                  <a:pt x="6130665" y="6420189"/>
                </a:cubicBezTo>
                <a:cubicBezTo>
                  <a:pt x="6131660" y="6419226"/>
                  <a:pt x="6134646" y="6418263"/>
                  <a:pt x="6141612" y="6418263"/>
                </a:cubicBezTo>
                <a:close/>
                <a:moveTo>
                  <a:pt x="6065069" y="6418263"/>
                </a:moveTo>
                <a:cubicBezTo>
                  <a:pt x="6071948" y="6418263"/>
                  <a:pt x="6074450" y="6419226"/>
                  <a:pt x="6075700" y="6420189"/>
                </a:cubicBezTo>
                <a:cubicBezTo>
                  <a:pt x="6076326" y="6420510"/>
                  <a:pt x="6076951" y="6421152"/>
                  <a:pt x="6076951" y="6424042"/>
                </a:cubicBezTo>
                <a:cubicBezTo>
                  <a:pt x="6076951" y="6424042"/>
                  <a:pt x="6076951" y="6439132"/>
                  <a:pt x="6076951" y="6446838"/>
                </a:cubicBezTo>
                <a:cubicBezTo>
                  <a:pt x="6076951" y="6446838"/>
                  <a:pt x="6076951" y="6446838"/>
                  <a:pt x="6056313" y="6446838"/>
                </a:cubicBezTo>
                <a:cubicBezTo>
                  <a:pt x="6056313" y="6446838"/>
                  <a:pt x="6056313" y="6446838"/>
                  <a:pt x="6056313" y="6425005"/>
                </a:cubicBezTo>
                <a:cubicBezTo>
                  <a:pt x="6056313" y="6422116"/>
                  <a:pt x="6056939" y="6418263"/>
                  <a:pt x="6065069" y="6418263"/>
                </a:cubicBezTo>
                <a:close/>
                <a:moveTo>
                  <a:pt x="6102991" y="6410326"/>
                </a:moveTo>
                <a:cubicBezTo>
                  <a:pt x="6115531" y="6410326"/>
                  <a:pt x="6119813" y="6417628"/>
                  <a:pt x="6119813" y="6424296"/>
                </a:cubicBezTo>
                <a:cubicBezTo>
                  <a:pt x="6119813" y="6424296"/>
                  <a:pt x="6119813" y="6424296"/>
                  <a:pt x="6119813" y="6446839"/>
                </a:cubicBezTo>
                <a:cubicBezTo>
                  <a:pt x="6119813" y="6446839"/>
                  <a:pt x="6119813" y="6446839"/>
                  <a:pt x="6102991" y="6446839"/>
                </a:cubicBezTo>
                <a:cubicBezTo>
                  <a:pt x="6102991" y="6446839"/>
                  <a:pt x="6102991" y="6446839"/>
                  <a:pt x="6086475" y="6446839"/>
                </a:cubicBezTo>
                <a:cubicBezTo>
                  <a:pt x="6086475" y="6446839"/>
                  <a:pt x="6086475" y="6446839"/>
                  <a:pt x="6086475" y="6424296"/>
                </a:cubicBezTo>
                <a:cubicBezTo>
                  <a:pt x="6086475" y="6417628"/>
                  <a:pt x="6090757" y="6410326"/>
                  <a:pt x="6102991" y="6410326"/>
                </a:cubicBezTo>
                <a:close/>
                <a:moveTo>
                  <a:pt x="6113463" y="6399213"/>
                </a:moveTo>
                <a:cubicBezTo>
                  <a:pt x="6121602" y="6400800"/>
                  <a:pt x="6129428" y="6404293"/>
                  <a:pt x="6135688" y="6409373"/>
                </a:cubicBezTo>
                <a:cubicBezTo>
                  <a:pt x="6132558" y="6409690"/>
                  <a:pt x="6129428" y="6410325"/>
                  <a:pt x="6126923" y="6411913"/>
                </a:cubicBezTo>
                <a:cubicBezTo>
                  <a:pt x="6123793" y="6407150"/>
                  <a:pt x="6119098" y="6403975"/>
                  <a:pt x="6113463" y="6402070"/>
                </a:cubicBezTo>
                <a:close/>
                <a:moveTo>
                  <a:pt x="6092825" y="6399213"/>
                </a:moveTo>
                <a:cubicBezTo>
                  <a:pt x="6092825" y="6399213"/>
                  <a:pt x="6092825" y="6399213"/>
                  <a:pt x="6092825" y="6402070"/>
                </a:cubicBezTo>
                <a:cubicBezTo>
                  <a:pt x="6087110" y="6403975"/>
                  <a:pt x="6082665" y="6407150"/>
                  <a:pt x="6079490" y="6411913"/>
                </a:cubicBezTo>
                <a:cubicBezTo>
                  <a:pt x="6076950" y="6410325"/>
                  <a:pt x="6073775" y="6409690"/>
                  <a:pt x="6070600" y="6409373"/>
                </a:cubicBezTo>
                <a:cubicBezTo>
                  <a:pt x="6076950" y="6404293"/>
                  <a:pt x="6084570" y="6400800"/>
                  <a:pt x="6092825" y="6399213"/>
                </a:cubicBezTo>
                <a:close/>
                <a:moveTo>
                  <a:pt x="6100763" y="6367463"/>
                </a:moveTo>
                <a:lnTo>
                  <a:pt x="6102350" y="6367463"/>
                </a:lnTo>
                <a:lnTo>
                  <a:pt x="6105526" y="6367463"/>
                </a:lnTo>
                <a:lnTo>
                  <a:pt x="6105526" y="6381750"/>
                </a:lnTo>
                <a:lnTo>
                  <a:pt x="6119813" y="6381750"/>
                </a:lnTo>
                <a:lnTo>
                  <a:pt x="6119813" y="6388101"/>
                </a:lnTo>
                <a:lnTo>
                  <a:pt x="6105526" y="6388101"/>
                </a:lnTo>
                <a:lnTo>
                  <a:pt x="6105526" y="6400801"/>
                </a:lnTo>
                <a:lnTo>
                  <a:pt x="6102350" y="6400801"/>
                </a:lnTo>
                <a:lnTo>
                  <a:pt x="6100763" y="6400801"/>
                </a:lnTo>
                <a:lnTo>
                  <a:pt x="6100763" y="6388101"/>
                </a:lnTo>
                <a:lnTo>
                  <a:pt x="6086475" y="6388101"/>
                </a:lnTo>
                <a:lnTo>
                  <a:pt x="6086475" y="6381750"/>
                </a:lnTo>
                <a:lnTo>
                  <a:pt x="6100763" y="6381750"/>
                </a:lnTo>
                <a:close/>
                <a:moveTo>
                  <a:pt x="6093640" y="6361113"/>
                </a:moveTo>
                <a:cubicBezTo>
                  <a:pt x="6093640" y="6374422"/>
                  <a:pt x="6093640" y="6374422"/>
                  <a:pt x="6093640" y="6374422"/>
                </a:cubicBezTo>
                <a:cubicBezTo>
                  <a:pt x="6080329" y="6374422"/>
                  <a:pt x="6080329" y="6374422"/>
                  <a:pt x="6080329" y="6374422"/>
                </a:cubicBezTo>
                <a:cubicBezTo>
                  <a:pt x="6080329" y="6394385"/>
                  <a:pt x="6080329" y="6394385"/>
                  <a:pt x="6080329" y="6394385"/>
                </a:cubicBezTo>
                <a:cubicBezTo>
                  <a:pt x="6071457" y="6398187"/>
                  <a:pt x="6063216" y="6403891"/>
                  <a:pt x="6057511" y="6410862"/>
                </a:cubicBezTo>
                <a:cubicBezTo>
                  <a:pt x="6049906" y="6413397"/>
                  <a:pt x="6046736" y="6419734"/>
                  <a:pt x="6046736" y="6425755"/>
                </a:cubicBezTo>
                <a:cubicBezTo>
                  <a:pt x="6046736" y="6447302"/>
                  <a:pt x="6046736" y="6447302"/>
                  <a:pt x="6046736" y="6447302"/>
                </a:cubicBezTo>
                <a:cubicBezTo>
                  <a:pt x="6023285" y="6447302"/>
                  <a:pt x="6023285" y="6447302"/>
                  <a:pt x="6023285" y="6447302"/>
                </a:cubicBezTo>
                <a:cubicBezTo>
                  <a:pt x="6022334" y="6450787"/>
                  <a:pt x="6022334" y="6450787"/>
                  <a:pt x="6022334" y="6450787"/>
                </a:cubicBezTo>
                <a:cubicBezTo>
                  <a:pt x="6019482" y="6459343"/>
                  <a:pt x="6018215" y="6468849"/>
                  <a:pt x="6018215" y="6478989"/>
                </a:cubicBezTo>
                <a:cubicBezTo>
                  <a:pt x="6018215" y="6510993"/>
                  <a:pt x="6029940" y="6548383"/>
                  <a:pt x="6041349" y="6577535"/>
                </a:cubicBezTo>
                <a:cubicBezTo>
                  <a:pt x="6059096" y="6621580"/>
                  <a:pt x="6082231" y="6661506"/>
                  <a:pt x="6094273" y="6674814"/>
                </a:cubicBezTo>
                <a:cubicBezTo>
                  <a:pt x="6097126" y="6677666"/>
                  <a:pt x="6099344" y="6680201"/>
                  <a:pt x="6103147" y="6680201"/>
                </a:cubicBezTo>
                <a:cubicBezTo>
                  <a:pt x="6103464" y="6680201"/>
                  <a:pt x="6103464" y="6680201"/>
                  <a:pt x="6103464" y="6680201"/>
                </a:cubicBezTo>
                <a:cubicBezTo>
                  <a:pt x="6103781" y="6680201"/>
                  <a:pt x="6103781" y="6680201"/>
                  <a:pt x="6103781" y="6680201"/>
                </a:cubicBezTo>
                <a:cubicBezTo>
                  <a:pt x="6107584" y="6680201"/>
                  <a:pt x="6110119" y="6677666"/>
                  <a:pt x="6112971" y="6674814"/>
                </a:cubicBezTo>
                <a:cubicBezTo>
                  <a:pt x="6125331" y="6661506"/>
                  <a:pt x="6148466" y="6621580"/>
                  <a:pt x="6166213" y="6577535"/>
                </a:cubicBezTo>
                <a:cubicBezTo>
                  <a:pt x="6177938" y="6548383"/>
                  <a:pt x="6189664" y="6510993"/>
                  <a:pt x="6189664" y="6478989"/>
                </a:cubicBezTo>
                <a:cubicBezTo>
                  <a:pt x="6189664" y="6468849"/>
                  <a:pt x="6188397" y="6459343"/>
                  <a:pt x="6185544" y="6450787"/>
                </a:cubicBezTo>
                <a:cubicBezTo>
                  <a:pt x="6184594" y="6447302"/>
                  <a:pt x="6184594" y="6447302"/>
                  <a:pt x="6184594" y="6447302"/>
                </a:cubicBezTo>
                <a:cubicBezTo>
                  <a:pt x="6160825" y="6447302"/>
                  <a:pt x="6160825" y="6447302"/>
                  <a:pt x="6160825" y="6447302"/>
                </a:cubicBezTo>
                <a:cubicBezTo>
                  <a:pt x="6160825" y="6425755"/>
                  <a:pt x="6160825" y="6425755"/>
                  <a:pt x="6160825" y="6425755"/>
                </a:cubicBezTo>
                <a:cubicBezTo>
                  <a:pt x="6160825" y="6419734"/>
                  <a:pt x="6157973" y="6413397"/>
                  <a:pt x="6149733" y="6410862"/>
                </a:cubicBezTo>
                <a:cubicBezTo>
                  <a:pt x="6144029" y="6403891"/>
                  <a:pt x="6136106" y="6398187"/>
                  <a:pt x="6127232" y="6394385"/>
                </a:cubicBezTo>
                <a:cubicBezTo>
                  <a:pt x="6127232" y="6374422"/>
                  <a:pt x="6127232" y="6374422"/>
                  <a:pt x="6127232" y="6374422"/>
                </a:cubicBezTo>
                <a:cubicBezTo>
                  <a:pt x="6113605" y="6374422"/>
                  <a:pt x="6113605" y="6374422"/>
                  <a:pt x="6113605" y="6374422"/>
                </a:cubicBezTo>
                <a:cubicBezTo>
                  <a:pt x="6113605" y="6361113"/>
                  <a:pt x="6113605" y="6361113"/>
                  <a:pt x="6113605" y="6361113"/>
                </a:cubicBezTo>
                <a:cubicBezTo>
                  <a:pt x="6103464" y="6361113"/>
                  <a:pt x="6103464" y="6361113"/>
                  <a:pt x="6103464" y="6361113"/>
                </a:cubicBezTo>
                <a:cubicBezTo>
                  <a:pt x="6093640" y="6361113"/>
                  <a:pt x="6093640" y="6361113"/>
                  <a:pt x="6093640" y="6361113"/>
                </a:cubicBezTo>
                <a:close/>
                <a:moveTo>
                  <a:pt x="0" y="0"/>
                </a:moveTo>
                <a:lnTo>
                  <a:pt x="12193200" y="0"/>
                </a:lnTo>
                <a:lnTo>
                  <a:pt x="12193200" y="6858000"/>
                </a:lnTo>
                <a:lnTo>
                  <a:pt x="0" y="6858000"/>
                </a:lnTo>
                <a:close/>
              </a:path>
            </a:pathLst>
          </a:custGeom>
        </p:spPr>
        <p:txBody>
          <a:bodyPr wrap="square">
            <a:noAutofit/>
          </a:bodyPr>
          <a:lstStyle>
            <a:lvl1pPr marL="0" indent="0">
              <a:buNone/>
              <a:defRPr/>
            </a:lvl1pPr>
          </a:lstStyle>
          <a:p>
            <a:r>
              <a:rPr lang="nl-NL" dirty="0"/>
              <a:t>[Afbeelding]</a:t>
            </a:r>
          </a:p>
        </p:txBody>
      </p:sp>
      <p:sp>
        <p:nvSpPr>
          <p:cNvPr id="3" name="Text Placeholder 2 (PHJU)"/>
          <p:cNvSpPr>
            <a:spLocks noGrp="1" noSelect="1"/>
          </p:cNvSpPr>
          <p:nvPr>
            <p:ph type="body" idx="1000" hasCustomPrompt="1"/>
          </p:nvPr>
        </p:nvSpPr>
        <p:spPr>
          <a:xfrm>
            <a:off x="210600" y="280800"/>
            <a:ext cx="2583900" cy="3445200"/>
          </a:xfrm>
          <a:prstGeom prst="rect">
            <a:avLst/>
          </a:prstGeom>
          <a:solidFill>
            <a:srgbClr val="E3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43000" indent="-243000" algn="ctr" defTabSz="816458" rtl="0" eaLnBrk="1" latinLnBrk="0" hangingPunct="1">
              <a:spcBef>
                <a:spcPts val="675"/>
              </a:spcBef>
              <a:buFont typeface="Arial" pitchFamily="34" charset="0"/>
              <a:buNone/>
              <a:defRPr/>
            </a:lvl1pPr>
          </a:lstStyle>
          <a:p>
            <a:pPr algn="ctr"/>
            <a:r>
              <a:rPr lang="nl-NL"/>
              <a:t> </a:t>
            </a:r>
          </a:p>
        </p:txBody>
      </p:sp>
      <p:sp>
        <p:nvSpPr>
          <p:cNvPr id="6" name="Tijdelijke aanduiding voor tekst 5 (JU-Free)"/>
          <p:cNvSpPr>
            <a:spLocks noGrp="1"/>
          </p:cNvSpPr>
          <p:nvPr>
            <p:ph type="body" sz="quarter" idx="11" hasCustomPrompt="1"/>
          </p:nvPr>
        </p:nvSpPr>
        <p:spPr>
          <a:xfrm>
            <a:off x="342900" y="979201"/>
            <a:ext cx="2322910" cy="2232025"/>
          </a:xfrm>
        </p:spPr>
        <p:txBody>
          <a:bodyPr/>
          <a:lstStyle>
            <a:lvl1pPr marL="0" indent="0">
              <a:lnSpc>
                <a:spcPct val="85000"/>
              </a:lnSpc>
              <a:spcBef>
                <a:spcPts val="0"/>
              </a:spcBef>
              <a:buNone/>
              <a:defRPr sz="2250" b="1" baseline="0">
                <a:solidFill>
                  <a:schemeClr val="bg1"/>
                </a:solidFill>
                <a:latin typeface="+mn-lt"/>
              </a:defRPr>
            </a:lvl1pPr>
            <a:lvl2pPr marL="0" indent="0">
              <a:spcBef>
                <a:spcPts val="1800"/>
              </a:spcBef>
              <a:buNone/>
              <a:defRPr sz="1050">
                <a:solidFill>
                  <a:schemeClr val="bg1"/>
                </a:solidFill>
              </a:defRPr>
            </a:lvl2pPr>
            <a:lvl3pPr marL="0" indent="0">
              <a:spcBef>
                <a:spcPts val="0"/>
              </a:spcBef>
              <a:buFont typeface="Arial" panose="020B0604020202020204" pitchFamily="34" charset="0"/>
              <a:buNone/>
              <a:defRPr sz="1050">
                <a:solidFill>
                  <a:schemeClr val="bg1"/>
                </a:solidFill>
              </a:defRPr>
            </a:lvl3pPr>
            <a:lvl4pPr marL="0" indent="0">
              <a:spcBef>
                <a:spcPts val="0"/>
              </a:spcBef>
              <a:buFont typeface="Arial" panose="020B0604020202020204" pitchFamily="34" charset="0"/>
              <a:buNone/>
              <a:defRPr sz="1050">
                <a:solidFill>
                  <a:schemeClr val="bg1"/>
                </a:solidFill>
                <a:latin typeface="+mn-lt"/>
              </a:defRPr>
            </a:lvl4pPr>
            <a:lvl5pPr marL="0" indent="0">
              <a:spcBef>
                <a:spcPts val="0"/>
              </a:spcBef>
              <a:buFont typeface="Arial" panose="020B0604020202020204" pitchFamily="34" charset="0"/>
              <a:buNone/>
              <a:defRPr sz="1050">
                <a:solidFill>
                  <a:schemeClr val="bg1"/>
                </a:solidFill>
              </a:defRPr>
            </a:lvl5pPr>
            <a:lvl6pPr marL="0" indent="0">
              <a:spcBef>
                <a:spcPts val="0"/>
              </a:spcBef>
              <a:buFont typeface="Arial" panose="020B0604020202020204" pitchFamily="34" charset="0"/>
              <a:buNone/>
              <a:defRPr sz="1050">
                <a:solidFill>
                  <a:schemeClr val="bg1"/>
                </a:solidFill>
              </a:defRPr>
            </a:lvl6pPr>
            <a:lvl7pPr marL="0" indent="0">
              <a:spcBef>
                <a:spcPts val="0"/>
              </a:spcBef>
              <a:buFont typeface="Arial" panose="020B0604020202020204" pitchFamily="34" charset="0"/>
              <a:buNone/>
              <a:defRPr sz="1050">
                <a:solidFill>
                  <a:schemeClr val="bg1"/>
                </a:solidFill>
              </a:defRPr>
            </a:lvl7pPr>
            <a:lvl8pPr marL="0" indent="0">
              <a:spcBef>
                <a:spcPts val="0"/>
              </a:spcBef>
              <a:buFont typeface="Arial" panose="020B0604020202020204" pitchFamily="34" charset="0"/>
              <a:buNone/>
              <a:defRPr sz="1050">
                <a:solidFill>
                  <a:schemeClr val="bg1"/>
                </a:solidFill>
              </a:defRPr>
            </a:lvl8pPr>
            <a:lvl9pPr marL="0" indent="0">
              <a:spcBef>
                <a:spcPts val="0"/>
              </a:spcBef>
              <a:buFont typeface="Arial" panose="020B0604020202020204" pitchFamily="34" charset="0"/>
              <a:buNone/>
              <a:defRPr sz="1050">
                <a:solidFill>
                  <a:schemeClr val="bg1"/>
                </a:solidFill>
              </a:defRPr>
            </a:lvl9pPr>
          </a:lstStyle>
          <a:p>
            <a:pPr lvl="0"/>
            <a:r>
              <a:rPr lang="nl-NL"/>
              <a:t>[Kop]</a:t>
            </a:r>
          </a:p>
          <a:p>
            <a:pPr lvl="0"/>
            <a:r>
              <a:rPr lang="nl-NL"/>
              <a:t>JU-LEVEL1=Kop</a:t>
            </a:r>
          </a:p>
          <a:p>
            <a:pPr lvl="1"/>
            <a:r>
              <a:rPr lang="nl-NL"/>
              <a:t>JU-LEVEL2=Basistekst</a:t>
            </a:r>
            <a:endParaRPr lang="nl-NL" dirty="0"/>
          </a:p>
        </p:txBody>
      </p:sp>
      <p:sp>
        <p:nvSpPr>
          <p:cNvPr id="9" name="Rechthoek: afgeronde hoeken 8">
            <a:extLst>
              <a:ext uri="{FF2B5EF4-FFF2-40B4-BE49-F238E27FC236}">
                <a16:creationId xmlns:a16="http://schemas.microsoft.com/office/drawing/2014/main" id="{83609E12-BE53-4187-AD3F-CFB25812DE68}"/>
              </a:ext>
            </a:extLst>
          </p:cNvPr>
          <p:cNvSpPr>
            <a:spLocks noSelect="1"/>
          </p:cNvSpPr>
          <p:nvPr/>
        </p:nvSpPr>
        <p:spPr>
          <a:xfrm>
            <a:off x="-1800708" y="0"/>
            <a:ext cx="1512168" cy="2528900"/>
          </a:xfrm>
          <a:prstGeom prst="roundRect">
            <a:avLst/>
          </a:prstGeom>
          <a:ln/>
        </p:spPr>
        <p:style>
          <a:lnRef idx="2">
            <a:schemeClr val="accent1"/>
          </a:lnRef>
          <a:fillRef idx="1">
            <a:schemeClr val="lt1"/>
          </a:fillRef>
          <a:effectRef idx="0">
            <a:schemeClr val="accent1"/>
          </a:effectRef>
          <a:fontRef idx="minor">
            <a:schemeClr val="dk1"/>
          </a:fontRef>
        </p:style>
        <p:txBody>
          <a:bodyPr lIns="27000" tIns="27000" rIns="27000" bIns="27000" rtlCol="0" anchor="t" anchorCtr="0"/>
          <a:lstStyle/>
          <a:p>
            <a:pPr algn="l"/>
            <a:r>
              <a:rPr lang="nl-NL" sz="75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750" noProof="0"/>
          </a:p>
        </p:txBody>
      </p:sp>
    </p:spTree>
    <p:extLst>
      <p:ext uri="{BB962C8B-B14F-4D97-AF65-F5344CB8AC3E}">
        <p14:creationId xmlns:p14="http://schemas.microsoft.com/office/powerpoint/2010/main" val="93020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el, tekst en afbeelding (R)">
    <p:bg>
      <p:bgPr>
        <a:solidFill>
          <a:srgbClr val="F2F2F2"/>
        </a:solidFill>
        <a:effectLst/>
      </p:bgPr>
    </p:bg>
    <p:spTree>
      <p:nvGrpSpPr>
        <p:cNvPr id="1" name=""/>
        <p:cNvGrpSpPr/>
        <p:nvPr/>
      </p:nvGrpSpPr>
      <p:grpSpPr>
        <a:xfrm>
          <a:off x="0" y="0"/>
          <a:ext cx="0" cy="0"/>
          <a:chOff x="0" y="0"/>
          <a:chExt cx="0" cy="0"/>
        </a:xfrm>
      </p:grpSpPr>
      <p:sp>
        <p:nvSpPr>
          <p:cNvPr id="14" name="Tijdelijke aanduiding voor afbeelding 13"/>
          <p:cNvSpPr>
            <a:spLocks noGrp="1" noSelect="1"/>
          </p:cNvSpPr>
          <p:nvPr>
            <p:ph type="pic" sz="quarter" idx="14" hasCustomPrompt="1"/>
          </p:nvPr>
        </p:nvSpPr>
        <p:spPr>
          <a:xfrm>
            <a:off x="4571100" y="1"/>
            <a:ext cx="4571100" cy="6208481"/>
          </a:xfrm>
          <a:noFill/>
        </p:spPr>
        <p:txBody>
          <a:bodyPr/>
          <a:lstStyle>
            <a:lvl1pPr marL="0" indent="0">
              <a:buNone/>
              <a:defRPr/>
            </a:lvl1pPr>
          </a:lstStyle>
          <a:p>
            <a:r>
              <a:rPr lang="nl-NL" dirty="0"/>
              <a:t>[Afbeelding]</a:t>
            </a:r>
          </a:p>
        </p:txBody>
      </p:sp>
      <p:sp>
        <p:nvSpPr>
          <p:cNvPr id="17" name="Achtergrondvlak"/>
          <p:cNvSpPr>
            <a:spLocks noSelect="1"/>
          </p:cNvSpPr>
          <p:nvPr/>
        </p:nvSpPr>
        <p:spPr>
          <a:xfrm>
            <a:off x="0" y="6210000"/>
            <a:ext cx="9147600" cy="65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ijdelijke aanduiding voor datum 6"/>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8" name="Tijdelijke aanduiding voor voettekst 7"/>
          <p:cNvSpPr>
            <a:spLocks noGrp="1" noSelect="1"/>
          </p:cNvSpPr>
          <p:nvPr>
            <p:ph type="ftr" sz="quarter" idx="11"/>
          </p:nvPr>
        </p:nvSpPr>
        <p:spPr/>
        <p:txBody>
          <a:bodyPr/>
          <a:lstStyle/>
          <a:p>
            <a:endParaRPr lang="nl-NL"/>
          </a:p>
        </p:txBody>
      </p:sp>
      <p:sp>
        <p:nvSpPr>
          <p:cNvPr id="9" name="Tijdelijke aanduiding voor dianummer 8"/>
          <p:cNvSpPr>
            <a:spLocks noGrp="1" noSelect="1"/>
          </p:cNvSpPr>
          <p:nvPr>
            <p:ph type="sldNum" sz="quarter" idx="12"/>
          </p:nvPr>
        </p:nvSpPr>
        <p:spPr/>
        <p:txBody>
          <a:bodyPr/>
          <a:lstStyle/>
          <a:p>
            <a:fld id="{19360344-590E-4AEB-80AF-F40ACE8E17CE}" type="slidenum">
              <a:rPr lang="nl-NL" smtClean="0"/>
              <a:t>‹nr.›</a:t>
            </a:fld>
            <a:endParaRPr lang="nl-NL"/>
          </a:p>
        </p:txBody>
      </p:sp>
      <p:sp>
        <p:nvSpPr>
          <p:cNvPr id="15" name="Vrije vorm: vorm 107">
            <a:extLst>
              <a:ext uri="{FF2B5EF4-FFF2-40B4-BE49-F238E27FC236}">
                <a16:creationId xmlns:a16="http://schemas.microsoft.com/office/drawing/2014/main" id="{81B5CE18-EE40-44F4-B54F-4217089F2ADF}"/>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BE311A"/>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16" name="Vrije vorm: vorm 112">
            <a:extLst>
              <a:ext uri="{FF2B5EF4-FFF2-40B4-BE49-F238E27FC236}">
                <a16:creationId xmlns:a16="http://schemas.microsoft.com/office/drawing/2014/main" id="{9668B9EC-76A2-44F2-BE3A-70ABD9A97E44}"/>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000000"/>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12" name="Tijdelijke aanduiding voor tekst 11"/>
          <p:cNvSpPr>
            <a:spLocks noGrp="1" noSelect="1"/>
          </p:cNvSpPr>
          <p:nvPr>
            <p:ph type="body" sz="quarter" idx="13" hasCustomPrompt="1"/>
          </p:nvPr>
        </p:nvSpPr>
        <p:spPr>
          <a:xfrm>
            <a:off x="799200" y="1683999"/>
            <a:ext cx="3394758"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nl-NL" dirty="0"/>
              <a:t>[Tekst]</a:t>
            </a:r>
          </a:p>
        </p:txBody>
      </p:sp>
      <p:sp>
        <p:nvSpPr>
          <p:cNvPr id="5" name="***Titel 4"/>
          <p:cNvSpPr>
            <a:spLocks noGrp="1" noSelect="1"/>
          </p:cNvSpPr>
          <p:nvPr>
            <p:ph type="title" hasCustomPrompt="1"/>
          </p:nvPr>
        </p:nvSpPr>
        <p:spPr>
          <a:xfrm>
            <a:off x="648613" y="469373"/>
            <a:ext cx="3545345" cy="720000"/>
          </a:xfrm>
        </p:spPr>
        <p:txBody>
          <a:bodyPr/>
          <a:lstStyle>
            <a:lvl1pPr>
              <a:defRPr/>
            </a:lvl1pPr>
          </a:lstStyle>
          <a:p>
            <a:r>
              <a:rPr lang="nl-NL" dirty="0"/>
              <a:t>[titel]</a:t>
            </a:r>
          </a:p>
        </p:txBody>
      </p:sp>
    </p:spTree>
    <p:extLst>
      <p:ext uri="{BB962C8B-B14F-4D97-AF65-F5344CB8AC3E}">
        <p14:creationId xmlns:p14="http://schemas.microsoft.com/office/powerpoint/2010/main" val="383070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825625"/>
            <a:ext cx="3600450" cy="4351338"/>
          </a:xfrm>
        </p:spPr>
        <p:txBody>
          <a:bodyPr>
            <a:normAutofit/>
          </a:bodyPr>
          <a:lstStyle>
            <a:lvl1pPr>
              <a:defRPr sz="1700">
                <a:latin typeface="Arial" panose="020B0604020202020204" pitchFamily="34" charset="0"/>
                <a:cs typeface="Arial" panose="020B0604020202020204" pitchFamily="34" charset="0"/>
              </a:defRPr>
            </a:lvl1pPr>
          </a:lstStyle>
          <a:p>
            <a:r>
              <a:rPr lang="nl-NL"/>
              <a:t>Klik op het pictogram als u een afbeelding wilt toevoegen</a:t>
            </a:r>
            <a:endParaRPr lang="en-GB" dirty="0"/>
          </a:p>
        </p:txBody>
      </p:sp>
    </p:spTree>
    <p:extLst>
      <p:ext uri="{BB962C8B-B14F-4D97-AF65-F5344CB8AC3E}">
        <p14:creationId xmlns:p14="http://schemas.microsoft.com/office/powerpoint/2010/main" val="2602513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el, tekst en afbeelding (L)">
    <p:bg>
      <p:bgPr>
        <a:solidFill>
          <a:srgbClr val="F2F2F2"/>
        </a:solidFill>
        <a:effectLst/>
      </p:bgPr>
    </p:bg>
    <p:spTree>
      <p:nvGrpSpPr>
        <p:cNvPr id="1" name=""/>
        <p:cNvGrpSpPr/>
        <p:nvPr/>
      </p:nvGrpSpPr>
      <p:grpSpPr>
        <a:xfrm>
          <a:off x="0" y="0"/>
          <a:ext cx="0" cy="0"/>
          <a:chOff x="0" y="0"/>
          <a:chExt cx="0" cy="0"/>
        </a:xfrm>
      </p:grpSpPr>
      <p:sp>
        <p:nvSpPr>
          <p:cNvPr id="14" name="Tijdelijke aanduiding voor afbeelding 13"/>
          <p:cNvSpPr>
            <a:spLocks noGrp="1" noSelect="1"/>
          </p:cNvSpPr>
          <p:nvPr>
            <p:ph type="pic" sz="quarter" idx="14" hasCustomPrompt="1"/>
          </p:nvPr>
        </p:nvSpPr>
        <p:spPr>
          <a:xfrm>
            <a:off x="0" y="0"/>
            <a:ext cx="4571100" cy="6208560"/>
          </a:xfrm>
        </p:spPr>
        <p:txBody>
          <a:bodyPr/>
          <a:lstStyle>
            <a:lvl1pPr marL="0" indent="0">
              <a:buNone/>
              <a:defRPr/>
            </a:lvl1pPr>
          </a:lstStyle>
          <a:p>
            <a:r>
              <a:rPr lang="nl-NL" dirty="0"/>
              <a:t>[Afbeelding]</a:t>
            </a:r>
          </a:p>
        </p:txBody>
      </p:sp>
      <p:sp>
        <p:nvSpPr>
          <p:cNvPr id="17" name="Achtergrondvlak"/>
          <p:cNvSpPr>
            <a:spLocks noSelect="1"/>
          </p:cNvSpPr>
          <p:nvPr/>
        </p:nvSpPr>
        <p:spPr>
          <a:xfrm>
            <a:off x="0" y="6210000"/>
            <a:ext cx="9147600" cy="655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ijdelijke aanduiding voor datum 6"/>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8" name="Tijdelijke aanduiding voor voettekst 7"/>
          <p:cNvSpPr>
            <a:spLocks noGrp="1" noSelect="1"/>
          </p:cNvSpPr>
          <p:nvPr>
            <p:ph type="ftr" sz="quarter" idx="11"/>
          </p:nvPr>
        </p:nvSpPr>
        <p:spPr/>
        <p:txBody>
          <a:bodyPr/>
          <a:lstStyle/>
          <a:p>
            <a:endParaRPr lang="nl-NL"/>
          </a:p>
        </p:txBody>
      </p:sp>
      <p:sp>
        <p:nvSpPr>
          <p:cNvPr id="9" name="Tijdelijke aanduiding voor dianummer 8"/>
          <p:cNvSpPr>
            <a:spLocks noGrp="1" noSelect="1"/>
          </p:cNvSpPr>
          <p:nvPr>
            <p:ph type="sldNum" sz="quarter" idx="12"/>
          </p:nvPr>
        </p:nvSpPr>
        <p:spPr/>
        <p:txBody>
          <a:bodyPr/>
          <a:lstStyle/>
          <a:p>
            <a:fld id="{19360344-590E-4AEB-80AF-F40ACE8E17CE}" type="slidenum">
              <a:rPr lang="nl-NL" smtClean="0"/>
              <a:t>‹nr.›</a:t>
            </a:fld>
            <a:endParaRPr lang="nl-NL"/>
          </a:p>
        </p:txBody>
      </p:sp>
      <p:sp>
        <p:nvSpPr>
          <p:cNvPr id="15" name="Vrije vorm: vorm 107">
            <a:extLst>
              <a:ext uri="{FF2B5EF4-FFF2-40B4-BE49-F238E27FC236}">
                <a16:creationId xmlns:a16="http://schemas.microsoft.com/office/drawing/2014/main" id="{81B5CE18-EE40-44F4-B54F-4217089F2ADF}"/>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B82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nl-NL" sz="1350"/>
          </a:p>
        </p:txBody>
      </p:sp>
      <p:sp>
        <p:nvSpPr>
          <p:cNvPr id="16" name="Vrije vorm: vorm 112">
            <a:extLst>
              <a:ext uri="{FF2B5EF4-FFF2-40B4-BE49-F238E27FC236}">
                <a16:creationId xmlns:a16="http://schemas.microsoft.com/office/drawing/2014/main" id="{9668B9EC-76A2-44F2-BE3A-70ABD9A97E44}"/>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nl-NL" sz="1350"/>
          </a:p>
        </p:txBody>
      </p:sp>
      <p:sp>
        <p:nvSpPr>
          <p:cNvPr id="12" name="Tijdelijke aanduiding voor tekst 11"/>
          <p:cNvSpPr>
            <a:spLocks noGrp="1" noSelect="1"/>
          </p:cNvSpPr>
          <p:nvPr>
            <p:ph type="body" sz="quarter" idx="13" hasCustomPrompt="1"/>
          </p:nvPr>
        </p:nvSpPr>
        <p:spPr>
          <a:xfrm>
            <a:off x="4968000" y="1683999"/>
            <a:ext cx="3394758"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nl-NL" dirty="0"/>
              <a:t>[Tekst]</a:t>
            </a:r>
          </a:p>
        </p:txBody>
      </p:sp>
      <p:sp>
        <p:nvSpPr>
          <p:cNvPr id="5" name="***Titel 4"/>
          <p:cNvSpPr>
            <a:spLocks noGrp="1" noSelect="1"/>
          </p:cNvSpPr>
          <p:nvPr>
            <p:ph type="title" hasCustomPrompt="1"/>
          </p:nvPr>
        </p:nvSpPr>
        <p:spPr>
          <a:xfrm>
            <a:off x="4800319" y="469373"/>
            <a:ext cx="3545345" cy="720000"/>
          </a:xfrm>
        </p:spPr>
        <p:txBody>
          <a:bodyPr/>
          <a:lstStyle>
            <a:lvl1pPr>
              <a:defRPr/>
            </a:lvl1pPr>
          </a:lstStyle>
          <a:p>
            <a:r>
              <a:rPr lang="nl-NL" dirty="0"/>
              <a:t>[titel]</a:t>
            </a:r>
          </a:p>
        </p:txBody>
      </p:sp>
    </p:spTree>
    <p:extLst>
      <p:ext uri="{BB962C8B-B14F-4D97-AF65-F5344CB8AC3E}">
        <p14:creationId xmlns:p14="http://schemas.microsoft.com/office/powerpoint/2010/main" val="2979132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el (wit), afbeelding en wit logo">
    <p:spTree>
      <p:nvGrpSpPr>
        <p:cNvPr id="1" name=""/>
        <p:cNvGrpSpPr/>
        <p:nvPr/>
      </p:nvGrpSpPr>
      <p:grpSpPr>
        <a:xfrm>
          <a:off x="0" y="0"/>
          <a:ext cx="0" cy="0"/>
          <a:chOff x="0" y="0"/>
          <a:chExt cx="0" cy="0"/>
        </a:xfrm>
      </p:grpSpPr>
      <p:sp>
        <p:nvSpPr>
          <p:cNvPr id="145" name="Vrije vorm: vorm 144">
            <a:extLst>
              <a:ext uri="{FF2B5EF4-FFF2-40B4-BE49-F238E27FC236}">
                <a16:creationId xmlns:a16="http://schemas.microsoft.com/office/drawing/2014/main" id="{754E9131-9796-4B0B-A865-083D147B392E}"/>
              </a:ext>
            </a:extLst>
          </p:cNvPr>
          <p:cNvSpPr>
            <a:spLocks noSelect="1"/>
          </p:cNvSpPr>
          <p:nvPr/>
        </p:nvSpPr>
        <p:spPr bwMode="auto">
          <a:xfrm>
            <a:off x="3433763" y="6502400"/>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FFFFFF"/>
          </a:solidFill>
          <a:ln w="9525">
            <a:solidFill>
              <a:srgbClr val="FFFFFF"/>
            </a:solidFill>
          </a:ln>
        </p:spPr>
        <p:txBody>
          <a:bodyPr vert="horz" wrap="square" lIns="68580" tIns="34290" rIns="68580" bIns="34290" numCol="1" anchor="t" anchorCtr="0" compatLnSpc="1">
            <a:prstTxWarp prst="textNoShape">
              <a:avLst/>
            </a:prstTxWarp>
            <a:noAutofit/>
          </a:bodyPr>
          <a:lstStyle/>
          <a:p>
            <a:endParaRPr lang="nl-NL" sz="1350"/>
          </a:p>
        </p:txBody>
      </p:sp>
      <p:sp>
        <p:nvSpPr>
          <p:cNvPr id="146" name="Vrije vorm: vorm 145">
            <a:extLst>
              <a:ext uri="{FF2B5EF4-FFF2-40B4-BE49-F238E27FC236}">
                <a16:creationId xmlns:a16="http://schemas.microsoft.com/office/drawing/2014/main" id="{B997C24F-7213-4041-B645-BD0D1D2A27A7}"/>
              </a:ext>
            </a:extLst>
          </p:cNvPr>
          <p:cNvSpPr>
            <a:spLocks noSelect="1"/>
          </p:cNvSpPr>
          <p:nvPr/>
        </p:nvSpPr>
        <p:spPr bwMode="auto">
          <a:xfrm>
            <a:off x="4474597" y="6362701"/>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FFFFFF"/>
          </a:solidFill>
          <a:ln w="9525">
            <a:solidFill>
              <a:srgbClr val="FFFFFF"/>
            </a:solidFill>
            <a:round/>
            <a:headEnd/>
            <a:tailEnd/>
          </a:ln>
        </p:spPr>
        <p:txBody>
          <a:bodyPr vert="horz" wrap="square" lIns="68580" tIns="34290" rIns="68580" bIns="34290" numCol="1" anchor="t" anchorCtr="0" compatLnSpc="1">
            <a:prstTxWarp prst="textNoShape">
              <a:avLst/>
            </a:prstTxWarp>
            <a:noAutofit/>
          </a:bodyPr>
          <a:lstStyle/>
          <a:p>
            <a:endParaRPr lang="nl-NL" sz="1350"/>
          </a:p>
        </p:txBody>
      </p:sp>
      <p:sp>
        <p:nvSpPr>
          <p:cNvPr id="118" name="Placeholder">
            <a:extLst>
              <a:ext uri="{FF2B5EF4-FFF2-40B4-BE49-F238E27FC236}">
                <a16:creationId xmlns:a16="http://schemas.microsoft.com/office/drawing/2014/main" id="{620FC3B0-4963-4F3B-89E4-07835CB27B52}"/>
              </a:ext>
            </a:extLst>
          </p:cNvPr>
          <p:cNvSpPr>
            <a:spLocks noGrp="1" noSelect="1"/>
          </p:cNvSpPr>
          <p:nvPr>
            <p:ph type="pic" sz="quarter" idx="10" hasCustomPrompt="1"/>
          </p:nvPr>
        </p:nvSpPr>
        <p:spPr>
          <a:xfrm>
            <a:off x="0" y="0"/>
            <a:ext cx="9144900" cy="6858000"/>
          </a:xfrm>
          <a:custGeom>
            <a:avLst/>
            <a:gdLst>
              <a:gd name="connsiteX0" fmla="*/ 6145743 w 12193200"/>
              <a:gd name="connsiteY0" fmla="*/ 6690331 h 6858000"/>
              <a:gd name="connsiteX1" fmla="*/ 6144231 w 12193200"/>
              <a:gd name="connsiteY1" fmla="*/ 6693960 h 6858000"/>
              <a:gd name="connsiteX2" fmla="*/ 6148162 w 12193200"/>
              <a:gd name="connsiteY2" fmla="*/ 6695471 h 6858000"/>
              <a:gd name="connsiteX3" fmla="*/ 6149371 w 12193200"/>
              <a:gd name="connsiteY3" fmla="*/ 6691843 h 6858000"/>
              <a:gd name="connsiteX4" fmla="*/ 6145743 w 12193200"/>
              <a:gd name="connsiteY4" fmla="*/ 6690331 h 6858000"/>
              <a:gd name="connsiteX5" fmla="*/ 6088065 w 12193200"/>
              <a:gd name="connsiteY5" fmla="*/ 6686551 h 6858000"/>
              <a:gd name="connsiteX6" fmla="*/ 6088065 w 12193200"/>
              <a:gd name="connsiteY6" fmla="*/ 6688139 h 6858000"/>
              <a:gd name="connsiteX7" fmla="*/ 6089652 w 12193200"/>
              <a:gd name="connsiteY7" fmla="*/ 6689726 h 6858000"/>
              <a:gd name="connsiteX8" fmla="*/ 6086477 w 12193200"/>
              <a:gd name="connsiteY8" fmla="*/ 6710364 h 6858000"/>
              <a:gd name="connsiteX9" fmla="*/ 6084889 w 12193200"/>
              <a:gd name="connsiteY9" fmla="*/ 6711952 h 6858000"/>
              <a:gd name="connsiteX10" fmla="*/ 6084889 w 12193200"/>
              <a:gd name="connsiteY10" fmla="*/ 6713539 h 6858000"/>
              <a:gd name="connsiteX11" fmla="*/ 6092827 w 12193200"/>
              <a:gd name="connsiteY11" fmla="*/ 6713539 h 6858000"/>
              <a:gd name="connsiteX12" fmla="*/ 6092827 w 12193200"/>
              <a:gd name="connsiteY12" fmla="*/ 6711952 h 6858000"/>
              <a:gd name="connsiteX13" fmla="*/ 6091239 w 12193200"/>
              <a:gd name="connsiteY13" fmla="*/ 6710364 h 6858000"/>
              <a:gd name="connsiteX14" fmla="*/ 6092827 w 12193200"/>
              <a:gd name="connsiteY14" fmla="*/ 6696076 h 6858000"/>
              <a:gd name="connsiteX15" fmla="*/ 6107114 w 12193200"/>
              <a:gd name="connsiteY15" fmla="*/ 6713539 h 6858000"/>
              <a:gd name="connsiteX16" fmla="*/ 6110289 w 12193200"/>
              <a:gd name="connsiteY16" fmla="*/ 6713539 h 6858000"/>
              <a:gd name="connsiteX17" fmla="*/ 6108702 w 12193200"/>
              <a:gd name="connsiteY17" fmla="*/ 6691314 h 6858000"/>
              <a:gd name="connsiteX18" fmla="*/ 6108702 w 12193200"/>
              <a:gd name="connsiteY18" fmla="*/ 6689726 h 6858000"/>
              <a:gd name="connsiteX19" fmla="*/ 6108702 w 12193200"/>
              <a:gd name="connsiteY19" fmla="*/ 6688139 h 6858000"/>
              <a:gd name="connsiteX20" fmla="*/ 6103939 w 12193200"/>
              <a:gd name="connsiteY20" fmla="*/ 6688139 h 6858000"/>
              <a:gd name="connsiteX21" fmla="*/ 6103939 w 12193200"/>
              <a:gd name="connsiteY21" fmla="*/ 6689726 h 6858000"/>
              <a:gd name="connsiteX22" fmla="*/ 6105527 w 12193200"/>
              <a:gd name="connsiteY22" fmla="*/ 6691314 h 6858000"/>
              <a:gd name="connsiteX23" fmla="*/ 6107114 w 12193200"/>
              <a:gd name="connsiteY23" fmla="*/ 6705602 h 6858000"/>
              <a:gd name="connsiteX24" fmla="*/ 6092827 w 12193200"/>
              <a:gd name="connsiteY24" fmla="*/ 6688139 h 6858000"/>
              <a:gd name="connsiteX25" fmla="*/ 6132983 w 12193200"/>
              <a:gd name="connsiteY25" fmla="*/ 6684963 h 6858000"/>
              <a:gd name="connsiteX26" fmla="*/ 6126164 w 12193200"/>
              <a:gd name="connsiteY26" fmla="*/ 6685916 h 6858000"/>
              <a:gd name="connsiteX27" fmla="*/ 6115123 w 12193200"/>
              <a:gd name="connsiteY27" fmla="*/ 6702426 h 6858000"/>
              <a:gd name="connsiteX28" fmla="*/ 6132009 w 12193200"/>
              <a:gd name="connsiteY28" fmla="*/ 6711951 h 6858000"/>
              <a:gd name="connsiteX29" fmla="*/ 6140451 w 12193200"/>
              <a:gd name="connsiteY29" fmla="*/ 6706553 h 6858000"/>
              <a:gd name="connsiteX30" fmla="*/ 6138503 w 12193200"/>
              <a:gd name="connsiteY30" fmla="*/ 6700838 h 6858000"/>
              <a:gd name="connsiteX31" fmla="*/ 6137854 w 12193200"/>
              <a:gd name="connsiteY31" fmla="*/ 6700838 h 6858000"/>
              <a:gd name="connsiteX32" fmla="*/ 6131359 w 12193200"/>
              <a:gd name="connsiteY32" fmla="*/ 6708776 h 6858000"/>
              <a:gd name="connsiteX33" fmla="*/ 6121293 w 12193200"/>
              <a:gd name="connsiteY33" fmla="*/ 6701473 h 6858000"/>
              <a:gd name="connsiteX34" fmla="*/ 6133957 w 12193200"/>
              <a:gd name="connsiteY34" fmla="*/ 6698616 h 6858000"/>
              <a:gd name="connsiteX35" fmla="*/ 6135256 w 12193200"/>
              <a:gd name="connsiteY35" fmla="*/ 6699568 h 6858000"/>
              <a:gd name="connsiteX36" fmla="*/ 6136555 w 12193200"/>
              <a:gd name="connsiteY36" fmla="*/ 6699251 h 6858000"/>
              <a:gd name="connsiteX37" fmla="*/ 6134931 w 12193200"/>
              <a:gd name="connsiteY37" fmla="*/ 6693536 h 6858000"/>
              <a:gd name="connsiteX38" fmla="*/ 6133632 w 12193200"/>
              <a:gd name="connsiteY38" fmla="*/ 6693853 h 6858000"/>
              <a:gd name="connsiteX39" fmla="*/ 6132658 w 12193200"/>
              <a:gd name="connsiteY39" fmla="*/ 6696076 h 6858000"/>
              <a:gd name="connsiteX40" fmla="*/ 6120319 w 12193200"/>
              <a:gd name="connsiteY40" fmla="*/ 6698616 h 6858000"/>
              <a:gd name="connsiteX41" fmla="*/ 6125514 w 12193200"/>
              <a:gd name="connsiteY41" fmla="*/ 6688773 h 6858000"/>
              <a:gd name="connsiteX42" fmla="*/ 6133307 w 12193200"/>
              <a:gd name="connsiteY42" fmla="*/ 6690996 h 6858000"/>
              <a:gd name="connsiteX43" fmla="*/ 6134282 w 12193200"/>
              <a:gd name="connsiteY43" fmla="*/ 6690361 h 6858000"/>
              <a:gd name="connsiteX44" fmla="*/ 6132983 w 12193200"/>
              <a:gd name="connsiteY44" fmla="*/ 6684963 h 6858000"/>
              <a:gd name="connsiteX45" fmla="*/ 6075364 w 12193200"/>
              <a:gd name="connsiteY45" fmla="*/ 6684963 h 6858000"/>
              <a:gd name="connsiteX46" fmla="*/ 6075364 w 12193200"/>
              <a:gd name="connsiteY46" fmla="*/ 6686551 h 6858000"/>
              <a:gd name="connsiteX47" fmla="*/ 6076952 w 12193200"/>
              <a:gd name="connsiteY47" fmla="*/ 6688138 h 6858000"/>
              <a:gd name="connsiteX48" fmla="*/ 6072189 w 12193200"/>
              <a:gd name="connsiteY48" fmla="*/ 6708776 h 6858000"/>
              <a:gd name="connsiteX49" fmla="*/ 6070602 w 12193200"/>
              <a:gd name="connsiteY49" fmla="*/ 6708776 h 6858000"/>
              <a:gd name="connsiteX50" fmla="*/ 6069014 w 12193200"/>
              <a:gd name="connsiteY50" fmla="*/ 6710364 h 6858000"/>
              <a:gd name="connsiteX51" fmla="*/ 6078540 w 12193200"/>
              <a:gd name="connsiteY51" fmla="*/ 6711951 h 6858000"/>
              <a:gd name="connsiteX52" fmla="*/ 6078540 w 12193200"/>
              <a:gd name="connsiteY52" fmla="*/ 6710364 h 6858000"/>
              <a:gd name="connsiteX53" fmla="*/ 6076952 w 12193200"/>
              <a:gd name="connsiteY53" fmla="*/ 6708776 h 6858000"/>
              <a:gd name="connsiteX54" fmla="*/ 6081715 w 12193200"/>
              <a:gd name="connsiteY54" fmla="*/ 6688138 h 6858000"/>
              <a:gd name="connsiteX55" fmla="*/ 6083303 w 12193200"/>
              <a:gd name="connsiteY55" fmla="*/ 6688138 h 6858000"/>
              <a:gd name="connsiteX56" fmla="*/ 6083303 w 12193200"/>
              <a:gd name="connsiteY56" fmla="*/ 6686551 h 6858000"/>
              <a:gd name="connsiteX57" fmla="*/ 6048378 w 12193200"/>
              <a:gd name="connsiteY57" fmla="*/ 6673851 h 6858000"/>
              <a:gd name="connsiteX58" fmla="*/ 6046790 w 12193200"/>
              <a:gd name="connsiteY58" fmla="*/ 6675439 h 6858000"/>
              <a:gd name="connsiteX59" fmla="*/ 6048378 w 12193200"/>
              <a:gd name="connsiteY59" fmla="*/ 6677026 h 6858000"/>
              <a:gd name="connsiteX60" fmla="*/ 6034089 w 12193200"/>
              <a:gd name="connsiteY60" fmla="*/ 6692901 h 6858000"/>
              <a:gd name="connsiteX61" fmla="*/ 6032502 w 12193200"/>
              <a:gd name="connsiteY61" fmla="*/ 6692901 h 6858000"/>
              <a:gd name="connsiteX62" fmla="*/ 6030914 w 12193200"/>
              <a:gd name="connsiteY62" fmla="*/ 6692901 h 6858000"/>
              <a:gd name="connsiteX63" fmla="*/ 6037264 w 12193200"/>
              <a:gd name="connsiteY63" fmla="*/ 6697664 h 6858000"/>
              <a:gd name="connsiteX64" fmla="*/ 6037264 w 12193200"/>
              <a:gd name="connsiteY64" fmla="*/ 6696076 h 6858000"/>
              <a:gd name="connsiteX65" fmla="*/ 6035677 w 12193200"/>
              <a:gd name="connsiteY65" fmla="*/ 6694489 h 6858000"/>
              <a:gd name="connsiteX66" fmla="*/ 6046790 w 12193200"/>
              <a:gd name="connsiteY66" fmla="*/ 6681789 h 6858000"/>
              <a:gd name="connsiteX67" fmla="*/ 6045202 w 12193200"/>
              <a:gd name="connsiteY67" fmla="*/ 6700839 h 6858000"/>
              <a:gd name="connsiteX68" fmla="*/ 6048378 w 12193200"/>
              <a:gd name="connsiteY68" fmla="*/ 6702426 h 6858000"/>
              <a:gd name="connsiteX69" fmla="*/ 6061077 w 12193200"/>
              <a:gd name="connsiteY69" fmla="*/ 6686551 h 6858000"/>
              <a:gd name="connsiteX70" fmla="*/ 6057902 w 12193200"/>
              <a:gd name="connsiteY70" fmla="*/ 6704014 h 6858000"/>
              <a:gd name="connsiteX71" fmla="*/ 6056315 w 12193200"/>
              <a:gd name="connsiteY71" fmla="*/ 6705601 h 6858000"/>
              <a:gd name="connsiteX72" fmla="*/ 6064252 w 12193200"/>
              <a:gd name="connsiteY72" fmla="*/ 6708776 h 6858000"/>
              <a:gd name="connsiteX73" fmla="*/ 6064252 w 12193200"/>
              <a:gd name="connsiteY73" fmla="*/ 6707189 h 6858000"/>
              <a:gd name="connsiteX74" fmla="*/ 6062665 w 12193200"/>
              <a:gd name="connsiteY74" fmla="*/ 6705601 h 6858000"/>
              <a:gd name="connsiteX75" fmla="*/ 6065840 w 12193200"/>
              <a:gd name="connsiteY75" fmla="*/ 6684964 h 6858000"/>
              <a:gd name="connsiteX76" fmla="*/ 6067427 w 12193200"/>
              <a:gd name="connsiteY76" fmla="*/ 6683376 h 6858000"/>
              <a:gd name="connsiteX77" fmla="*/ 6067427 w 12193200"/>
              <a:gd name="connsiteY77" fmla="*/ 6681789 h 6858000"/>
              <a:gd name="connsiteX78" fmla="*/ 6061077 w 12193200"/>
              <a:gd name="connsiteY78" fmla="*/ 6680201 h 6858000"/>
              <a:gd name="connsiteX79" fmla="*/ 6051552 w 12193200"/>
              <a:gd name="connsiteY79" fmla="*/ 6691314 h 6858000"/>
              <a:gd name="connsiteX80" fmla="*/ 6051552 w 12193200"/>
              <a:gd name="connsiteY80" fmla="*/ 6675439 h 6858000"/>
              <a:gd name="connsiteX81" fmla="*/ 6025635 w 12193200"/>
              <a:gd name="connsiteY81" fmla="*/ 6666270 h 6858000"/>
              <a:gd name="connsiteX82" fmla="*/ 6032350 w 12193200"/>
              <a:gd name="connsiteY82" fmla="*/ 6666548 h 6858000"/>
              <a:gd name="connsiteX83" fmla="*/ 6033006 w 12193200"/>
              <a:gd name="connsiteY83" fmla="*/ 6667183 h 6858000"/>
              <a:gd name="connsiteX84" fmla="*/ 6030385 w 12193200"/>
              <a:gd name="connsiteY84" fmla="*/ 6679566 h 6858000"/>
              <a:gd name="connsiteX85" fmla="*/ 6022850 w 12193200"/>
              <a:gd name="connsiteY85" fmla="*/ 6683376 h 6858000"/>
              <a:gd name="connsiteX86" fmla="*/ 6018919 w 12193200"/>
              <a:gd name="connsiteY86" fmla="*/ 6681789 h 6858000"/>
              <a:gd name="connsiteX87" fmla="*/ 6018592 w 12193200"/>
              <a:gd name="connsiteY87" fmla="*/ 6681471 h 6858000"/>
              <a:gd name="connsiteX88" fmla="*/ 6016627 w 12193200"/>
              <a:gd name="connsiteY88" fmla="*/ 6678296 h 6858000"/>
              <a:gd name="connsiteX89" fmla="*/ 6020885 w 12193200"/>
              <a:gd name="connsiteY89" fmla="*/ 6670041 h 6858000"/>
              <a:gd name="connsiteX90" fmla="*/ 6025635 w 12193200"/>
              <a:gd name="connsiteY90" fmla="*/ 6666270 h 6858000"/>
              <a:gd name="connsiteX91" fmla="*/ 6168820 w 12193200"/>
              <a:gd name="connsiteY91" fmla="*/ 6665913 h 6858000"/>
              <a:gd name="connsiteX92" fmla="*/ 6149976 w 12193200"/>
              <a:gd name="connsiteY92" fmla="*/ 6677555 h 6858000"/>
              <a:gd name="connsiteX93" fmla="*/ 6150275 w 12193200"/>
              <a:gd name="connsiteY93" fmla="*/ 6678813 h 6858000"/>
              <a:gd name="connsiteX94" fmla="*/ 6152369 w 12193200"/>
              <a:gd name="connsiteY94" fmla="*/ 6678813 h 6858000"/>
              <a:gd name="connsiteX95" fmla="*/ 6161342 w 12193200"/>
              <a:gd name="connsiteY95" fmla="*/ 6698006 h 6858000"/>
              <a:gd name="connsiteX96" fmla="*/ 6161043 w 12193200"/>
              <a:gd name="connsiteY96" fmla="*/ 6699580 h 6858000"/>
              <a:gd name="connsiteX97" fmla="*/ 6161641 w 12193200"/>
              <a:gd name="connsiteY97" fmla="*/ 6700838 h 6858000"/>
              <a:gd name="connsiteX98" fmla="*/ 6168221 w 12193200"/>
              <a:gd name="connsiteY98" fmla="*/ 6697063 h 6858000"/>
              <a:gd name="connsiteX99" fmla="*/ 6167623 w 12193200"/>
              <a:gd name="connsiteY99" fmla="*/ 6696433 h 6858000"/>
              <a:gd name="connsiteX100" fmla="*/ 6165829 w 12193200"/>
              <a:gd name="connsiteY100" fmla="*/ 6696119 h 6858000"/>
              <a:gd name="connsiteX101" fmla="*/ 6161342 w 12193200"/>
              <a:gd name="connsiteY101" fmla="*/ 6686050 h 6858000"/>
              <a:gd name="connsiteX102" fmla="*/ 6167623 w 12193200"/>
              <a:gd name="connsiteY102" fmla="*/ 6682589 h 6858000"/>
              <a:gd name="connsiteX103" fmla="*/ 6170614 w 12193200"/>
              <a:gd name="connsiteY103" fmla="*/ 6682589 h 6858000"/>
              <a:gd name="connsiteX104" fmla="*/ 6168221 w 12193200"/>
              <a:gd name="connsiteY104" fmla="*/ 6677555 h 6858000"/>
              <a:gd name="connsiteX105" fmla="*/ 6166427 w 12193200"/>
              <a:gd name="connsiteY105" fmla="*/ 6679757 h 6858000"/>
              <a:gd name="connsiteX106" fmla="*/ 6159847 w 12193200"/>
              <a:gd name="connsiteY106" fmla="*/ 6683533 h 6858000"/>
              <a:gd name="connsiteX107" fmla="*/ 6156556 w 12193200"/>
              <a:gd name="connsiteY107" fmla="*/ 6676296 h 6858000"/>
              <a:gd name="connsiteX108" fmla="*/ 6164034 w 12193200"/>
              <a:gd name="connsiteY108" fmla="*/ 6671891 h 6858000"/>
              <a:gd name="connsiteX109" fmla="*/ 6167025 w 12193200"/>
              <a:gd name="connsiteY109" fmla="*/ 6671262 h 6858000"/>
              <a:gd name="connsiteX110" fmla="*/ 6167324 w 12193200"/>
              <a:gd name="connsiteY110" fmla="*/ 6669060 h 6858000"/>
              <a:gd name="connsiteX111" fmla="*/ 6168820 w 12193200"/>
              <a:gd name="connsiteY111" fmla="*/ 6665913 h 6858000"/>
              <a:gd name="connsiteX112" fmla="*/ 6025672 w 12193200"/>
              <a:gd name="connsiteY112" fmla="*/ 6661465 h 6858000"/>
              <a:gd name="connsiteX113" fmla="*/ 6015944 w 12193200"/>
              <a:gd name="connsiteY113" fmla="*/ 6667428 h 6858000"/>
              <a:gd name="connsiteX114" fmla="*/ 6016571 w 12193200"/>
              <a:gd name="connsiteY114" fmla="*/ 6683746 h 6858000"/>
              <a:gd name="connsiteX115" fmla="*/ 6016885 w 12193200"/>
              <a:gd name="connsiteY115" fmla="*/ 6684060 h 6858000"/>
              <a:gd name="connsiteX116" fmla="*/ 6033517 w 12193200"/>
              <a:gd name="connsiteY116" fmla="*/ 6683746 h 6858000"/>
              <a:gd name="connsiteX117" fmla="*/ 6038538 w 12193200"/>
              <a:gd name="connsiteY117" fmla="*/ 6674018 h 6858000"/>
              <a:gd name="connsiteX118" fmla="*/ 6035714 w 12193200"/>
              <a:gd name="connsiteY118" fmla="*/ 6665231 h 6858000"/>
              <a:gd name="connsiteX119" fmla="*/ 6035400 w 12193200"/>
              <a:gd name="connsiteY119" fmla="*/ 6664603 h 6858000"/>
              <a:gd name="connsiteX120" fmla="*/ 6035087 w 12193200"/>
              <a:gd name="connsiteY120" fmla="*/ 6664289 h 6858000"/>
              <a:gd name="connsiteX121" fmla="*/ 6034773 w 12193200"/>
              <a:gd name="connsiteY121" fmla="*/ 6663976 h 6858000"/>
              <a:gd name="connsiteX122" fmla="*/ 6025672 w 12193200"/>
              <a:gd name="connsiteY122" fmla="*/ 6661465 h 6858000"/>
              <a:gd name="connsiteX123" fmla="*/ 6183041 w 12193200"/>
              <a:gd name="connsiteY123" fmla="*/ 6654801 h 6858000"/>
              <a:gd name="connsiteX124" fmla="*/ 6178167 w 12193200"/>
              <a:gd name="connsiteY124" fmla="*/ 6658970 h 6858000"/>
              <a:gd name="connsiteX125" fmla="*/ 6176034 w 12193200"/>
              <a:gd name="connsiteY125" fmla="*/ 6679175 h 6858000"/>
              <a:gd name="connsiteX126" fmla="*/ 6194619 w 12193200"/>
              <a:gd name="connsiteY126" fmla="*/ 6679175 h 6858000"/>
              <a:gd name="connsiteX127" fmla="*/ 6199189 w 12193200"/>
              <a:gd name="connsiteY127" fmla="*/ 6670195 h 6858000"/>
              <a:gd name="connsiteX128" fmla="*/ 6195533 w 12193200"/>
              <a:gd name="connsiteY128" fmla="*/ 6665705 h 6858000"/>
              <a:gd name="connsiteX129" fmla="*/ 6194619 w 12193200"/>
              <a:gd name="connsiteY129" fmla="*/ 6666347 h 6858000"/>
              <a:gd name="connsiteX130" fmla="*/ 6192791 w 12193200"/>
              <a:gd name="connsiteY130" fmla="*/ 6676609 h 6858000"/>
              <a:gd name="connsiteX131" fmla="*/ 6181213 w 12193200"/>
              <a:gd name="connsiteY131" fmla="*/ 6675327 h 6858000"/>
              <a:gd name="connsiteX132" fmla="*/ 6190354 w 12193200"/>
              <a:gd name="connsiteY132" fmla="*/ 6666026 h 6858000"/>
              <a:gd name="connsiteX133" fmla="*/ 6191877 w 12193200"/>
              <a:gd name="connsiteY133" fmla="*/ 6666347 h 6858000"/>
              <a:gd name="connsiteX134" fmla="*/ 6192791 w 12193200"/>
              <a:gd name="connsiteY134" fmla="*/ 6665385 h 6858000"/>
              <a:gd name="connsiteX135" fmla="*/ 6188830 w 12193200"/>
              <a:gd name="connsiteY135" fmla="*/ 6661215 h 6858000"/>
              <a:gd name="connsiteX136" fmla="*/ 6188221 w 12193200"/>
              <a:gd name="connsiteY136" fmla="*/ 6662178 h 6858000"/>
              <a:gd name="connsiteX137" fmla="*/ 6188221 w 12193200"/>
              <a:gd name="connsiteY137" fmla="*/ 6664743 h 6858000"/>
              <a:gd name="connsiteX138" fmla="*/ 6179081 w 12193200"/>
              <a:gd name="connsiteY138" fmla="*/ 6673082 h 6858000"/>
              <a:gd name="connsiteX139" fmla="*/ 6179081 w 12193200"/>
              <a:gd name="connsiteY139" fmla="*/ 6661857 h 6858000"/>
              <a:gd name="connsiteX140" fmla="*/ 6186393 w 12193200"/>
              <a:gd name="connsiteY140" fmla="*/ 6660253 h 6858000"/>
              <a:gd name="connsiteX141" fmla="*/ 6187002 w 12193200"/>
              <a:gd name="connsiteY141" fmla="*/ 6658970 h 6858000"/>
              <a:gd name="connsiteX142" fmla="*/ 6183041 w 12193200"/>
              <a:gd name="connsiteY142" fmla="*/ 6654801 h 6858000"/>
              <a:gd name="connsiteX143" fmla="*/ 6192092 w 12193200"/>
              <a:gd name="connsiteY143" fmla="*/ 6643688 h 6858000"/>
              <a:gd name="connsiteX144" fmla="*/ 6186489 w 12193200"/>
              <a:gd name="connsiteY144" fmla="*/ 6650991 h 6858000"/>
              <a:gd name="connsiteX145" fmla="*/ 6188046 w 12193200"/>
              <a:gd name="connsiteY145" fmla="*/ 6651943 h 6858000"/>
              <a:gd name="connsiteX146" fmla="*/ 6189602 w 12193200"/>
              <a:gd name="connsiteY146" fmla="*/ 6650991 h 6858000"/>
              <a:gd name="connsiteX147" fmla="*/ 6205477 w 12193200"/>
              <a:gd name="connsiteY147" fmla="*/ 6664326 h 6858000"/>
              <a:gd name="connsiteX148" fmla="*/ 6205166 w 12193200"/>
              <a:gd name="connsiteY148" fmla="*/ 6666231 h 6858000"/>
              <a:gd name="connsiteX149" fmla="*/ 6205788 w 12193200"/>
              <a:gd name="connsiteY149" fmla="*/ 6667501 h 6858000"/>
              <a:gd name="connsiteX150" fmla="*/ 6218239 w 12193200"/>
              <a:gd name="connsiteY150" fmla="*/ 6652896 h 6858000"/>
              <a:gd name="connsiteX151" fmla="*/ 6215438 w 12193200"/>
              <a:gd name="connsiteY151" fmla="*/ 6645911 h 6858000"/>
              <a:gd name="connsiteX152" fmla="*/ 6213881 w 12193200"/>
              <a:gd name="connsiteY152" fmla="*/ 6647816 h 6858000"/>
              <a:gd name="connsiteX153" fmla="*/ 6214193 w 12193200"/>
              <a:gd name="connsiteY153" fmla="*/ 6652261 h 6858000"/>
              <a:gd name="connsiteX154" fmla="*/ 6208901 w 12193200"/>
              <a:gd name="connsiteY154" fmla="*/ 6660199 h 6858000"/>
              <a:gd name="connsiteX155" fmla="*/ 6192715 w 12193200"/>
              <a:gd name="connsiteY155" fmla="*/ 6646546 h 6858000"/>
              <a:gd name="connsiteX156" fmla="*/ 6193337 w 12193200"/>
              <a:gd name="connsiteY156" fmla="*/ 6644641 h 6858000"/>
              <a:gd name="connsiteX157" fmla="*/ 6192092 w 12193200"/>
              <a:gd name="connsiteY157" fmla="*/ 6643688 h 6858000"/>
              <a:gd name="connsiteX158" fmla="*/ 6008688 w 12193200"/>
              <a:gd name="connsiteY158" fmla="*/ 6637338 h 6858000"/>
              <a:gd name="connsiteX159" fmla="*/ 6008688 w 12193200"/>
              <a:gd name="connsiteY159" fmla="*/ 6638926 h 6858000"/>
              <a:gd name="connsiteX160" fmla="*/ 5991226 w 12193200"/>
              <a:gd name="connsiteY160" fmla="*/ 6651626 h 6858000"/>
              <a:gd name="connsiteX161" fmla="*/ 5989638 w 12193200"/>
              <a:gd name="connsiteY161" fmla="*/ 6650038 h 6858000"/>
              <a:gd name="connsiteX162" fmla="*/ 5988051 w 12193200"/>
              <a:gd name="connsiteY162" fmla="*/ 6651626 h 6858000"/>
              <a:gd name="connsiteX163" fmla="*/ 5992813 w 12193200"/>
              <a:gd name="connsiteY163" fmla="*/ 6657976 h 6858000"/>
              <a:gd name="connsiteX164" fmla="*/ 5994401 w 12193200"/>
              <a:gd name="connsiteY164" fmla="*/ 6656389 h 6858000"/>
              <a:gd name="connsiteX165" fmla="*/ 5994401 w 12193200"/>
              <a:gd name="connsiteY165" fmla="*/ 6654801 h 6858000"/>
              <a:gd name="connsiteX166" fmla="*/ 6005513 w 12193200"/>
              <a:gd name="connsiteY166" fmla="*/ 6645276 h 6858000"/>
              <a:gd name="connsiteX167" fmla="*/ 6000751 w 12193200"/>
              <a:gd name="connsiteY167" fmla="*/ 6669089 h 6858000"/>
              <a:gd name="connsiteX168" fmla="*/ 6003926 w 12193200"/>
              <a:gd name="connsiteY168" fmla="*/ 6670676 h 6858000"/>
              <a:gd name="connsiteX169" fmla="*/ 6019801 w 12193200"/>
              <a:gd name="connsiteY169" fmla="*/ 6654801 h 6858000"/>
              <a:gd name="connsiteX170" fmla="*/ 6021389 w 12193200"/>
              <a:gd name="connsiteY170" fmla="*/ 6654801 h 6858000"/>
              <a:gd name="connsiteX171" fmla="*/ 6022976 w 12193200"/>
              <a:gd name="connsiteY171" fmla="*/ 6653213 h 6858000"/>
              <a:gd name="connsiteX172" fmla="*/ 6018213 w 12193200"/>
              <a:gd name="connsiteY172" fmla="*/ 6650038 h 6858000"/>
              <a:gd name="connsiteX173" fmla="*/ 6018213 w 12193200"/>
              <a:gd name="connsiteY173" fmla="*/ 6651626 h 6858000"/>
              <a:gd name="connsiteX174" fmla="*/ 6007101 w 12193200"/>
              <a:gd name="connsiteY174" fmla="*/ 6662739 h 6858000"/>
              <a:gd name="connsiteX175" fmla="*/ 6011863 w 12193200"/>
              <a:gd name="connsiteY175" fmla="*/ 6640513 h 6858000"/>
              <a:gd name="connsiteX176" fmla="*/ 5994618 w 12193200"/>
              <a:gd name="connsiteY176" fmla="*/ 6633181 h 6858000"/>
              <a:gd name="connsiteX177" fmla="*/ 5993535 w 12193200"/>
              <a:gd name="connsiteY177" fmla="*/ 6636810 h 6858000"/>
              <a:gd name="connsiteX178" fmla="*/ 5998226 w 12193200"/>
              <a:gd name="connsiteY178" fmla="*/ 6638321 h 6858000"/>
              <a:gd name="connsiteX179" fmla="*/ 6000031 w 12193200"/>
              <a:gd name="connsiteY179" fmla="*/ 6634693 h 6858000"/>
              <a:gd name="connsiteX180" fmla="*/ 5994618 w 12193200"/>
              <a:gd name="connsiteY180" fmla="*/ 6633181 h 6858000"/>
              <a:gd name="connsiteX181" fmla="*/ 6202364 w 12193200"/>
              <a:gd name="connsiteY181" fmla="*/ 6627813 h 6858000"/>
              <a:gd name="connsiteX182" fmla="*/ 6199189 w 12193200"/>
              <a:gd name="connsiteY182" fmla="*/ 6635751 h 6858000"/>
              <a:gd name="connsiteX183" fmla="*/ 6202364 w 12193200"/>
              <a:gd name="connsiteY183" fmla="*/ 6634163 h 6858000"/>
              <a:gd name="connsiteX184" fmla="*/ 6219827 w 12193200"/>
              <a:gd name="connsiteY184" fmla="*/ 6645276 h 6858000"/>
              <a:gd name="connsiteX185" fmla="*/ 6219827 w 12193200"/>
              <a:gd name="connsiteY185" fmla="*/ 6646864 h 6858000"/>
              <a:gd name="connsiteX186" fmla="*/ 6221415 w 12193200"/>
              <a:gd name="connsiteY186" fmla="*/ 6648451 h 6858000"/>
              <a:gd name="connsiteX187" fmla="*/ 6226177 w 12193200"/>
              <a:gd name="connsiteY187" fmla="*/ 6640514 h 6858000"/>
              <a:gd name="connsiteX188" fmla="*/ 6224590 w 12193200"/>
              <a:gd name="connsiteY188" fmla="*/ 6640514 h 6858000"/>
              <a:gd name="connsiteX189" fmla="*/ 6223002 w 12193200"/>
              <a:gd name="connsiteY189" fmla="*/ 6640514 h 6858000"/>
              <a:gd name="connsiteX190" fmla="*/ 6202364 w 12193200"/>
              <a:gd name="connsiteY190" fmla="*/ 6629401 h 6858000"/>
              <a:gd name="connsiteX191" fmla="*/ 6203952 w 12193200"/>
              <a:gd name="connsiteY191" fmla="*/ 6629401 h 6858000"/>
              <a:gd name="connsiteX192" fmla="*/ 5997576 w 12193200"/>
              <a:gd name="connsiteY192" fmla="*/ 6616701 h 6858000"/>
              <a:gd name="connsiteX193" fmla="*/ 5997576 w 12193200"/>
              <a:gd name="connsiteY193" fmla="*/ 6619876 h 6858000"/>
              <a:gd name="connsiteX194" fmla="*/ 5976938 w 12193200"/>
              <a:gd name="connsiteY194" fmla="*/ 6627814 h 6858000"/>
              <a:gd name="connsiteX195" fmla="*/ 5975351 w 12193200"/>
              <a:gd name="connsiteY195" fmla="*/ 6626226 h 6858000"/>
              <a:gd name="connsiteX196" fmla="*/ 5978526 w 12193200"/>
              <a:gd name="connsiteY196" fmla="*/ 6635751 h 6858000"/>
              <a:gd name="connsiteX197" fmla="*/ 5980114 w 12193200"/>
              <a:gd name="connsiteY197" fmla="*/ 6634164 h 6858000"/>
              <a:gd name="connsiteX198" fmla="*/ 5980114 w 12193200"/>
              <a:gd name="connsiteY198" fmla="*/ 6632576 h 6858000"/>
              <a:gd name="connsiteX199" fmla="*/ 5999164 w 12193200"/>
              <a:gd name="connsiteY199" fmla="*/ 6623051 h 6858000"/>
              <a:gd name="connsiteX200" fmla="*/ 6000751 w 12193200"/>
              <a:gd name="connsiteY200" fmla="*/ 6624639 h 6858000"/>
              <a:gd name="connsiteX201" fmla="*/ 6002339 w 12193200"/>
              <a:gd name="connsiteY201" fmla="*/ 6624639 h 6858000"/>
              <a:gd name="connsiteX202" fmla="*/ 6213159 w 12193200"/>
              <a:gd name="connsiteY202" fmla="*/ 6604001 h 6858000"/>
              <a:gd name="connsiteX203" fmla="*/ 6209984 w 12193200"/>
              <a:gd name="connsiteY203" fmla="*/ 6609903 h 6858000"/>
              <a:gd name="connsiteX204" fmla="*/ 6215064 w 12193200"/>
              <a:gd name="connsiteY204" fmla="*/ 6629902 h 6858000"/>
              <a:gd name="connsiteX205" fmla="*/ 6233797 w 12193200"/>
              <a:gd name="connsiteY205" fmla="*/ 6622361 h 6858000"/>
              <a:gd name="connsiteX206" fmla="*/ 6234750 w 12193200"/>
              <a:gd name="connsiteY206" fmla="*/ 6611214 h 6858000"/>
              <a:gd name="connsiteX207" fmla="*/ 6229670 w 12193200"/>
              <a:gd name="connsiteY207" fmla="*/ 6608919 h 6858000"/>
              <a:gd name="connsiteX208" fmla="*/ 6228717 w 12193200"/>
              <a:gd name="connsiteY208" fmla="*/ 6609903 h 6858000"/>
              <a:gd name="connsiteX209" fmla="*/ 6230940 w 12193200"/>
              <a:gd name="connsiteY209" fmla="*/ 6620066 h 6858000"/>
              <a:gd name="connsiteX210" fmla="*/ 6216969 w 12193200"/>
              <a:gd name="connsiteY210" fmla="*/ 6622689 h 6858000"/>
              <a:gd name="connsiteX211" fmla="*/ 6211889 w 12193200"/>
              <a:gd name="connsiteY211" fmla="*/ 6611870 h 6858000"/>
              <a:gd name="connsiteX212" fmla="*/ 6218239 w 12193200"/>
              <a:gd name="connsiteY212" fmla="*/ 6607608 h 6858000"/>
              <a:gd name="connsiteX213" fmla="*/ 6218557 w 12193200"/>
              <a:gd name="connsiteY213" fmla="*/ 6605968 h 6858000"/>
              <a:gd name="connsiteX214" fmla="*/ 6213159 w 12193200"/>
              <a:gd name="connsiteY214" fmla="*/ 6604001 h 6858000"/>
              <a:gd name="connsiteX215" fmla="*/ 6124575 w 12193200"/>
              <a:gd name="connsiteY215" fmla="*/ 6600826 h 6858000"/>
              <a:gd name="connsiteX216" fmla="*/ 6145213 w 12193200"/>
              <a:gd name="connsiteY216" fmla="*/ 6600826 h 6858000"/>
              <a:gd name="connsiteX217" fmla="*/ 6124575 w 12193200"/>
              <a:gd name="connsiteY217" fmla="*/ 6642101 h 6858000"/>
              <a:gd name="connsiteX218" fmla="*/ 6061075 w 12193200"/>
              <a:gd name="connsiteY218" fmla="*/ 6600826 h 6858000"/>
              <a:gd name="connsiteX219" fmla="*/ 6083301 w 12193200"/>
              <a:gd name="connsiteY219" fmla="*/ 6600826 h 6858000"/>
              <a:gd name="connsiteX220" fmla="*/ 6083301 w 12193200"/>
              <a:gd name="connsiteY220" fmla="*/ 6642101 h 6858000"/>
              <a:gd name="connsiteX221" fmla="*/ 6061075 w 12193200"/>
              <a:gd name="connsiteY221" fmla="*/ 6600826 h 6858000"/>
              <a:gd name="connsiteX222" fmla="*/ 5979346 w 12193200"/>
              <a:gd name="connsiteY222" fmla="*/ 6594512 h 6858000"/>
              <a:gd name="connsiteX223" fmla="*/ 5969403 w 12193200"/>
              <a:gd name="connsiteY223" fmla="*/ 6611528 h 6858000"/>
              <a:gd name="connsiteX224" fmla="*/ 5975037 w 12193200"/>
              <a:gd name="connsiteY224" fmla="*/ 6619876 h 6858000"/>
              <a:gd name="connsiteX225" fmla="*/ 5981004 w 12193200"/>
              <a:gd name="connsiteY225" fmla="*/ 6618592 h 6858000"/>
              <a:gd name="connsiteX226" fmla="*/ 5981004 w 12193200"/>
              <a:gd name="connsiteY226" fmla="*/ 6617629 h 6858000"/>
              <a:gd name="connsiteX227" fmla="*/ 5972386 w 12193200"/>
              <a:gd name="connsiteY227" fmla="*/ 6610886 h 6858000"/>
              <a:gd name="connsiteX228" fmla="*/ 5980009 w 12193200"/>
              <a:gd name="connsiteY228" fmla="*/ 6600933 h 6858000"/>
              <a:gd name="connsiteX229" fmla="*/ 5983324 w 12193200"/>
              <a:gd name="connsiteY229" fmla="*/ 6613455 h 6858000"/>
              <a:gd name="connsiteX230" fmla="*/ 5982330 w 12193200"/>
              <a:gd name="connsiteY230" fmla="*/ 6614739 h 6858000"/>
              <a:gd name="connsiteX231" fmla="*/ 5982992 w 12193200"/>
              <a:gd name="connsiteY231" fmla="*/ 6616023 h 6858000"/>
              <a:gd name="connsiteX232" fmla="*/ 5988959 w 12193200"/>
              <a:gd name="connsiteY232" fmla="*/ 6614418 h 6858000"/>
              <a:gd name="connsiteX233" fmla="*/ 5988296 w 12193200"/>
              <a:gd name="connsiteY233" fmla="*/ 6613134 h 6858000"/>
              <a:gd name="connsiteX234" fmla="*/ 5986307 w 12193200"/>
              <a:gd name="connsiteY234" fmla="*/ 6612171 h 6858000"/>
              <a:gd name="connsiteX235" fmla="*/ 5983324 w 12193200"/>
              <a:gd name="connsiteY235" fmla="*/ 6599970 h 6858000"/>
              <a:gd name="connsiteX236" fmla="*/ 5993268 w 12193200"/>
              <a:gd name="connsiteY236" fmla="*/ 6604786 h 6858000"/>
              <a:gd name="connsiteX237" fmla="*/ 5991279 w 12193200"/>
              <a:gd name="connsiteY237" fmla="*/ 6612492 h 6858000"/>
              <a:gd name="connsiteX238" fmla="*/ 5991942 w 12193200"/>
              <a:gd name="connsiteY238" fmla="*/ 6613455 h 6858000"/>
              <a:gd name="connsiteX239" fmla="*/ 5997577 w 12193200"/>
              <a:gd name="connsiteY239" fmla="*/ 6611850 h 6858000"/>
              <a:gd name="connsiteX240" fmla="*/ 5996583 w 12193200"/>
              <a:gd name="connsiteY240" fmla="*/ 6605749 h 6858000"/>
              <a:gd name="connsiteX241" fmla="*/ 5979346 w 12193200"/>
              <a:gd name="connsiteY241" fmla="*/ 6594512 h 6858000"/>
              <a:gd name="connsiteX242" fmla="*/ 6213477 w 12193200"/>
              <a:gd name="connsiteY242" fmla="*/ 6592888 h 6858000"/>
              <a:gd name="connsiteX243" fmla="*/ 6211889 w 12193200"/>
              <a:gd name="connsiteY243" fmla="*/ 6600826 h 6858000"/>
              <a:gd name="connsiteX244" fmla="*/ 6213477 w 12193200"/>
              <a:gd name="connsiteY244" fmla="*/ 6600826 h 6858000"/>
              <a:gd name="connsiteX245" fmla="*/ 6215064 w 12193200"/>
              <a:gd name="connsiteY245" fmla="*/ 6599238 h 6858000"/>
              <a:gd name="connsiteX246" fmla="*/ 6235702 w 12193200"/>
              <a:gd name="connsiteY246" fmla="*/ 6602413 h 6858000"/>
              <a:gd name="connsiteX247" fmla="*/ 6235702 w 12193200"/>
              <a:gd name="connsiteY247" fmla="*/ 6605588 h 6858000"/>
              <a:gd name="connsiteX248" fmla="*/ 6237290 w 12193200"/>
              <a:gd name="connsiteY248" fmla="*/ 6605588 h 6858000"/>
              <a:gd name="connsiteX249" fmla="*/ 6238877 w 12193200"/>
              <a:gd name="connsiteY249" fmla="*/ 6596063 h 6858000"/>
              <a:gd name="connsiteX250" fmla="*/ 6237290 w 12193200"/>
              <a:gd name="connsiteY250" fmla="*/ 6597651 h 6858000"/>
              <a:gd name="connsiteX251" fmla="*/ 6215064 w 12193200"/>
              <a:gd name="connsiteY251" fmla="*/ 6594476 h 6858000"/>
              <a:gd name="connsiteX252" fmla="*/ 6215064 w 12193200"/>
              <a:gd name="connsiteY252" fmla="*/ 6592888 h 6858000"/>
              <a:gd name="connsiteX253" fmla="*/ 4702533 w 12193200"/>
              <a:gd name="connsiteY253" fmla="*/ 6572250 h 6858000"/>
              <a:gd name="connsiteX254" fmla="*/ 4703764 w 12193200"/>
              <a:gd name="connsiteY254" fmla="*/ 6574543 h 6858000"/>
              <a:gd name="connsiteX255" fmla="*/ 4703764 w 12193200"/>
              <a:gd name="connsiteY255" fmla="*/ 6578474 h 6858000"/>
              <a:gd name="connsiteX256" fmla="*/ 4701300 w 12193200"/>
              <a:gd name="connsiteY256" fmla="*/ 6587647 h 6858000"/>
              <a:gd name="connsiteX257" fmla="*/ 4690519 w 12193200"/>
              <a:gd name="connsiteY257" fmla="*/ 6592888 h 6858000"/>
              <a:gd name="connsiteX258" fmla="*/ 4683126 w 12193200"/>
              <a:gd name="connsiteY258" fmla="*/ 6585026 h 6858000"/>
              <a:gd name="connsiteX259" fmla="*/ 4688671 w 12193200"/>
              <a:gd name="connsiteY259" fmla="*/ 6576509 h 6858000"/>
              <a:gd name="connsiteX260" fmla="*/ 4700376 w 12193200"/>
              <a:gd name="connsiteY260" fmla="*/ 6572905 h 6858000"/>
              <a:gd name="connsiteX261" fmla="*/ 4701916 w 12193200"/>
              <a:gd name="connsiteY261" fmla="*/ 6572578 h 6858000"/>
              <a:gd name="connsiteX262" fmla="*/ 4702533 w 12193200"/>
              <a:gd name="connsiteY262" fmla="*/ 6572250 h 6858000"/>
              <a:gd name="connsiteX263" fmla="*/ 5969299 w 12193200"/>
              <a:gd name="connsiteY263" fmla="*/ 6570663 h 6858000"/>
              <a:gd name="connsiteX264" fmla="*/ 5988051 w 12193200"/>
              <a:gd name="connsiteY264" fmla="*/ 6571313 h 6858000"/>
              <a:gd name="connsiteX265" fmla="*/ 5987456 w 12193200"/>
              <a:gd name="connsiteY265" fmla="*/ 6577158 h 6858000"/>
              <a:gd name="connsiteX266" fmla="*/ 5979717 w 12193200"/>
              <a:gd name="connsiteY266" fmla="*/ 6584627 h 6858000"/>
              <a:gd name="connsiteX267" fmla="*/ 5969299 w 12193200"/>
              <a:gd name="connsiteY267" fmla="*/ 6575859 h 6858000"/>
              <a:gd name="connsiteX268" fmla="*/ 5969299 w 12193200"/>
              <a:gd name="connsiteY268" fmla="*/ 6570663 h 6858000"/>
              <a:gd name="connsiteX269" fmla="*/ 5966140 w 12193200"/>
              <a:gd name="connsiteY269" fmla="*/ 6562726 h 6858000"/>
              <a:gd name="connsiteX270" fmla="*/ 5966140 w 12193200"/>
              <a:gd name="connsiteY270" fmla="*/ 6576220 h 6858000"/>
              <a:gd name="connsiteX271" fmla="*/ 5980263 w 12193200"/>
              <a:gd name="connsiteY271" fmla="*/ 6589714 h 6858000"/>
              <a:gd name="connsiteX272" fmla="*/ 5992187 w 12193200"/>
              <a:gd name="connsiteY272" fmla="*/ 6574935 h 6858000"/>
              <a:gd name="connsiteX273" fmla="*/ 5992814 w 12193200"/>
              <a:gd name="connsiteY273" fmla="*/ 6563369 h 6858000"/>
              <a:gd name="connsiteX274" fmla="*/ 5991245 w 12193200"/>
              <a:gd name="connsiteY274" fmla="*/ 6563369 h 6858000"/>
              <a:gd name="connsiteX275" fmla="*/ 5990304 w 12193200"/>
              <a:gd name="connsiteY275" fmla="*/ 6564975 h 6858000"/>
              <a:gd name="connsiteX276" fmla="*/ 5968964 w 12193200"/>
              <a:gd name="connsiteY276" fmla="*/ 6564654 h 6858000"/>
              <a:gd name="connsiteX277" fmla="*/ 5967709 w 12193200"/>
              <a:gd name="connsiteY277" fmla="*/ 6562726 h 6858000"/>
              <a:gd name="connsiteX278" fmla="*/ 5966140 w 12193200"/>
              <a:gd name="connsiteY278" fmla="*/ 6562726 h 6858000"/>
              <a:gd name="connsiteX279" fmla="*/ 6213476 w 12193200"/>
              <a:gd name="connsiteY279" fmla="*/ 6561138 h 6858000"/>
              <a:gd name="connsiteX280" fmla="*/ 6215027 w 12193200"/>
              <a:gd name="connsiteY280" fmla="*/ 6566418 h 6858000"/>
              <a:gd name="connsiteX281" fmla="*/ 6214717 w 12193200"/>
              <a:gd name="connsiteY281" fmla="*/ 6585986 h 6858000"/>
              <a:gd name="connsiteX282" fmla="*/ 6213786 w 12193200"/>
              <a:gd name="connsiteY282" fmla="*/ 6589713 h 6858000"/>
              <a:gd name="connsiteX283" fmla="*/ 6219370 w 12193200"/>
              <a:gd name="connsiteY283" fmla="*/ 6585986 h 6858000"/>
              <a:gd name="connsiteX284" fmla="*/ 6218129 w 12193200"/>
              <a:gd name="connsiteY284" fmla="*/ 6585365 h 6858000"/>
              <a:gd name="connsiteX285" fmla="*/ 6217819 w 12193200"/>
              <a:gd name="connsiteY285" fmla="*/ 6579153 h 6858000"/>
              <a:gd name="connsiteX286" fmla="*/ 6238913 w 12193200"/>
              <a:gd name="connsiteY286" fmla="*/ 6578842 h 6858000"/>
              <a:gd name="connsiteX287" fmla="*/ 6239844 w 12193200"/>
              <a:gd name="connsiteY287" fmla="*/ 6580706 h 6858000"/>
              <a:gd name="connsiteX288" fmla="*/ 6240464 w 12193200"/>
              <a:gd name="connsiteY288" fmla="*/ 6580706 h 6858000"/>
              <a:gd name="connsiteX289" fmla="*/ 6240464 w 12193200"/>
              <a:gd name="connsiteY289" fmla="*/ 6572941 h 6858000"/>
              <a:gd name="connsiteX290" fmla="*/ 6239223 w 12193200"/>
              <a:gd name="connsiteY290" fmla="*/ 6572941 h 6858000"/>
              <a:gd name="connsiteX291" fmla="*/ 6238913 w 12193200"/>
              <a:gd name="connsiteY291" fmla="*/ 6573873 h 6858000"/>
              <a:gd name="connsiteX292" fmla="*/ 6217509 w 12193200"/>
              <a:gd name="connsiteY292" fmla="*/ 6574183 h 6858000"/>
              <a:gd name="connsiteX293" fmla="*/ 6218440 w 12193200"/>
              <a:gd name="connsiteY293" fmla="*/ 6566108 h 6858000"/>
              <a:gd name="connsiteX294" fmla="*/ 6219991 w 12193200"/>
              <a:gd name="connsiteY294" fmla="*/ 6565487 h 6858000"/>
              <a:gd name="connsiteX295" fmla="*/ 6213476 w 12193200"/>
              <a:gd name="connsiteY295" fmla="*/ 6561138 h 6858000"/>
              <a:gd name="connsiteX296" fmla="*/ 5979056 w 12193200"/>
              <a:gd name="connsiteY296" fmla="*/ 6553957 h 6858000"/>
              <a:gd name="connsiteX297" fmla="*/ 5977544 w 12193200"/>
              <a:gd name="connsiteY297" fmla="*/ 6558493 h 6858000"/>
              <a:gd name="connsiteX298" fmla="*/ 5981172 w 12193200"/>
              <a:gd name="connsiteY298" fmla="*/ 6560383 h 6858000"/>
              <a:gd name="connsiteX299" fmla="*/ 5982684 w 12193200"/>
              <a:gd name="connsiteY299" fmla="*/ 6555091 h 6858000"/>
              <a:gd name="connsiteX300" fmla="*/ 5979056 w 12193200"/>
              <a:gd name="connsiteY300" fmla="*/ 6553957 h 6858000"/>
              <a:gd name="connsiteX301" fmla="*/ 4916817 w 12193200"/>
              <a:gd name="connsiteY301" fmla="*/ 6545262 h 6858000"/>
              <a:gd name="connsiteX302" fmla="*/ 4933952 w 12193200"/>
              <a:gd name="connsiteY302" fmla="*/ 6570809 h 6858000"/>
              <a:gd name="connsiteX303" fmla="*/ 4917751 w 12193200"/>
              <a:gd name="connsiteY303" fmla="*/ 6592887 h 6858000"/>
              <a:gd name="connsiteX304" fmla="*/ 4900614 w 12193200"/>
              <a:gd name="connsiteY304" fmla="*/ 6568602 h 6858000"/>
              <a:gd name="connsiteX305" fmla="*/ 4916817 w 12193200"/>
              <a:gd name="connsiteY305" fmla="*/ 6545262 h 6858000"/>
              <a:gd name="connsiteX306" fmla="*/ 4845052 w 12193200"/>
              <a:gd name="connsiteY306" fmla="*/ 6545262 h 6858000"/>
              <a:gd name="connsiteX307" fmla="*/ 4859339 w 12193200"/>
              <a:gd name="connsiteY307" fmla="*/ 6568574 h 6858000"/>
              <a:gd name="connsiteX308" fmla="*/ 4841560 w 12193200"/>
              <a:gd name="connsiteY308" fmla="*/ 6594475 h 6858000"/>
              <a:gd name="connsiteX309" fmla="*/ 4832352 w 12193200"/>
              <a:gd name="connsiteY309" fmla="*/ 6589295 h 6858000"/>
              <a:gd name="connsiteX310" fmla="*/ 4830764 w 12193200"/>
              <a:gd name="connsiteY310" fmla="*/ 6573106 h 6858000"/>
              <a:gd name="connsiteX311" fmla="*/ 4832987 w 12193200"/>
              <a:gd name="connsiteY311" fmla="*/ 6555623 h 6858000"/>
              <a:gd name="connsiteX312" fmla="*/ 4845052 w 12193200"/>
              <a:gd name="connsiteY312" fmla="*/ 6545262 h 6858000"/>
              <a:gd name="connsiteX313" fmla="*/ 5068752 w 12193200"/>
              <a:gd name="connsiteY313" fmla="*/ 6543675 h 6858000"/>
              <a:gd name="connsiteX314" fmla="*/ 5080227 w 12193200"/>
              <a:gd name="connsiteY314" fmla="*/ 6550343 h 6858000"/>
              <a:gd name="connsiteX315" fmla="*/ 5083177 w 12193200"/>
              <a:gd name="connsiteY315" fmla="*/ 6567805 h 6858000"/>
              <a:gd name="connsiteX316" fmla="*/ 5068752 w 12193200"/>
              <a:gd name="connsiteY316" fmla="*/ 6591300 h 6858000"/>
              <a:gd name="connsiteX317" fmla="*/ 5053014 w 12193200"/>
              <a:gd name="connsiteY317" fmla="*/ 6566853 h 6858000"/>
              <a:gd name="connsiteX318" fmla="*/ 5068752 w 12193200"/>
              <a:gd name="connsiteY318" fmla="*/ 6543675 h 6858000"/>
              <a:gd name="connsiteX319" fmla="*/ 4763434 w 12193200"/>
              <a:gd name="connsiteY319" fmla="*/ 6543675 h 6858000"/>
              <a:gd name="connsiteX320" fmla="*/ 4773994 w 12193200"/>
              <a:gd name="connsiteY320" fmla="*/ 6550343 h 6858000"/>
              <a:gd name="connsiteX321" fmla="*/ 4776789 w 12193200"/>
              <a:gd name="connsiteY321" fmla="*/ 6567805 h 6858000"/>
              <a:gd name="connsiteX322" fmla="*/ 4763434 w 12193200"/>
              <a:gd name="connsiteY322" fmla="*/ 6591300 h 6858000"/>
              <a:gd name="connsiteX323" fmla="*/ 4748214 w 12193200"/>
              <a:gd name="connsiteY323" fmla="*/ 6566853 h 6858000"/>
              <a:gd name="connsiteX324" fmla="*/ 4763434 w 12193200"/>
              <a:gd name="connsiteY324" fmla="*/ 6543675 h 6858000"/>
              <a:gd name="connsiteX325" fmla="*/ 5755245 w 12193200"/>
              <a:gd name="connsiteY325" fmla="*/ 6542087 h 6858000"/>
              <a:gd name="connsiteX326" fmla="*/ 5763162 w 12193200"/>
              <a:gd name="connsiteY326" fmla="*/ 6545465 h 6858000"/>
              <a:gd name="connsiteX327" fmla="*/ 5765801 w 12193200"/>
              <a:gd name="connsiteY327" fmla="*/ 6553234 h 6858000"/>
              <a:gd name="connsiteX328" fmla="*/ 5762833 w 12193200"/>
              <a:gd name="connsiteY328" fmla="*/ 6556273 h 6858000"/>
              <a:gd name="connsiteX329" fmla="*/ 5751618 w 12193200"/>
              <a:gd name="connsiteY329" fmla="*/ 6557287 h 6858000"/>
              <a:gd name="connsiteX330" fmla="*/ 5745349 w 12193200"/>
              <a:gd name="connsiteY330" fmla="*/ 6557962 h 6858000"/>
              <a:gd name="connsiteX331" fmla="*/ 5742380 w 12193200"/>
              <a:gd name="connsiteY331" fmla="*/ 6557962 h 6858000"/>
              <a:gd name="connsiteX332" fmla="*/ 5740401 w 12193200"/>
              <a:gd name="connsiteY332" fmla="*/ 6556273 h 6858000"/>
              <a:gd name="connsiteX333" fmla="*/ 5744030 w 12193200"/>
              <a:gd name="connsiteY333" fmla="*/ 6547154 h 6858000"/>
              <a:gd name="connsiteX334" fmla="*/ 5755245 w 12193200"/>
              <a:gd name="connsiteY334" fmla="*/ 6542087 h 6858000"/>
              <a:gd name="connsiteX335" fmla="*/ 5469691 w 12193200"/>
              <a:gd name="connsiteY335" fmla="*/ 6542087 h 6858000"/>
              <a:gd name="connsiteX336" fmla="*/ 5477712 w 12193200"/>
              <a:gd name="connsiteY336" fmla="*/ 6545465 h 6858000"/>
              <a:gd name="connsiteX337" fmla="*/ 5480051 w 12193200"/>
              <a:gd name="connsiteY337" fmla="*/ 6553234 h 6858000"/>
              <a:gd name="connsiteX338" fmla="*/ 5477379 w 12193200"/>
              <a:gd name="connsiteY338" fmla="*/ 6556273 h 6858000"/>
              <a:gd name="connsiteX339" fmla="*/ 5465680 w 12193200"/>
              <a:gd name="connsiteY339" fmla="*/ 6557287 h 6858000"/>
              <a:gd name="connsiteX340" fmla="*/ 5459330 w 12193200"/>
              <a:gd name="connsiteY340" fmla="*/ 6557962 h 6858000"/>
              <a:gd name="connsiteX341" fmla="*/ 5456322 w 12193200"/>
              <a:gd name="connsiteY341" fmla="*/ 6557962 h 6858000"/>
              <a:gd name="connsiteX342" fmla="*/ 5454651 w 12193200"/>
              <a:gd name="connsiteY342" fmla="*/ 6556273 h 6858000"/>
              <a:gd name="connsiteX343" fmla="*/ 5458328 w 12193200"/>
              <a:gd name="connsiteY343" fmla="*/ 6547154 h 6858000"/>
              <a:gd name="connsiteX344" fmla="*/ 5469691 w 12193200"/>
              <a:gd name="connsiteY344" fmla="*/ 6542087 h 6858000"/>
              <a:gd name="connsiteX345" fmla="*/ 6124575 w 12193200"/>
              <a:gd name="connsiteY345" fmla="*/ 6538913 h 6858000"/>
              <a:gd name="connsiteX346" fmla="*/ 6169025 w 12193200"/>
              <a:gd name="connsiteY346" fmla="*/ 6538913 h 6858000"/>
              <a:gd name="connsiteX347" fmla="*/ 6161876 w 12193200"/>
              <a:gd name="connsiteY347" fmla="*/ 6561138 h 6858000"/>
              <a:gd name="connsiteX348" fmla="*/ 6124575 w 12193200"/>
              <a:gd name="connsiteY348" fmla="*/ 6561138 h 6858000"/>
              <a:gd name="connsiteX349" fmla="*/ 6091498 w 12193200"/>
              <a:gd name="connsiteY349" fmla="*/ 6538913 h 6858000"/>
              <a:gd name="connsiteX350" fmla="*/ 6102829 w 12193200"/>
              <a:gd name="connsiteY350" fmla="*/ 6538913 h 6858000"/>
              <a:gd name="connsiteX351" fmla="*/ 6114476 w 12193200"/>
              <a:gd name="connsiteY351" fmla="*/ 6538913 h 6858000"/>
              <a:gd name="connsiteX352" fmla="*/ 6114476 w 12193200"/>
              <a:gd name="connsiteY352" fmla="*/ 6570103 h 6858000"/>
              <a:gd name="connsiteX353" fmla="*/ 6157913 w 12193200"/>
              <a:gd name="connsiteY353" fmla="*/ 6570103 h 6858000"/>
              <a:gd name="connsiteX354" fmla="*/ 6156654 w 12193200"/>
              <a:gd name="connsiteY354" fmla="*/ 6573604 h 6858000"/>
              <a:gd name="connsiteX355" fmla="*/ 6148785 w 12193200"/>
              <a:gd name="connsiteY355" fmla="*/ 6591745 h 6858000"/>
              <a:gd name="connsiteX356" fmla="*/ 6118882 w 12193200"/>
              <a:gd name="connsiteY356" fmla="*/ 6591745 h 6858000"/>
              <a:gd name="connsiteX357" fmla="*/ 6114476 w 12193200"/>
              <a:gd name="connsiteY357" fmla="*/ 6591745 h 6858000"/>
              <a:gd name="connsiteX358" fmla="*/ 6114476 w 12193200"/>
              <a:gd name="connsiteY358" fmla="*/ 6656672 h 6858000"/>
              <a:gd name="connsiteX359" fmla="*/ 6105348 w 12193200"/>
              <a:gd name="connsiteY359" fmla="*/ 6668130 h 6858000"/>
              <a:gd name="connsiteX360" fmla="*/ 6102829 w 12193200"/>
              <a:gd name="connsiteY360" fmla="*/ 6670676 h 6858000"/>
              <a:gd name="connsiteX361" fmla="*/ 6100311 w 12193200"/>
              <a:gd name="connsiteY361" fmla="*/ 6668130 h 6858000"/>
              <a:gd name="connsiteX362" fmla="*/ 6091498 w 12193200"/>
              <a:gd name="connsiteY362" fmla="*/ 6656672 h 6858000"/>
              <a:gd name="connsiteX363" fmla="*/ 6091498 w 12193200"/>
              <a:gd name="connsiteY363" fmla="*/ 6591745 h 6858000"/>
              <a:gd name="connsiteX364" fmla="*/ 6087091 w 12193200"/>
              <a:gd name="connsiteY364" fmla="*/ 6591745 h 6858000"/>
              <a:gd name="connsiteX365" fmla="*/ 6057503 w 12193200"/>
              <a:gd name="connsiteY365" fmla="*/ 6591745 h 6858000"/>
              <a:gd name="connsiteX366" fmla="*/ 6049949 w 12193200"/>
              <a:gd name="connsiteY366" fmla="*/ 6573604 h 6858000"/>
              <a:gd name="connsiteX367" fmla="*/ 6048376 w 12193200"/>
              <a:gd name="connsiteY367" fmla="*/ 6570103 h 6858000"/>
              <a:gd name="connsiteX368" fmla="*/ 6091498 w 12193200"/>
              <a:gd name="connsiteY368" fmla="*/ 6570103 h 6858000"/>
              <a:gd name="connsiteX369" fmla="*/ 6091498 w 12193200"/>
              <a:gd name="connsiteY369" fmla="*/ 6538913 h 6858000"/>
              <a:gd name="connsiteX370" fmla="*/ 6037263 w 12193200"/>
              <a:gd name="connsiteY370" fmla="*/ 6538913 h 6858000"/>
              <a:gd name="connsiteX371" fmla="*/ 6083301 w 12193200"/>
              <a:gd name="connsiteY371" fmla="*/ 6538913 h 6858000"/>
              <a:gd name="connsiteX372" fmla="*/ 6083301 w 12193200"/>
              <a:gd name="connsiteY372" fmla="*/ 6561138 h 6858000"/>
              <a:gd name="connsiteX373" fmla="*/ 6044395 w 12193200"/>
              <a:gd name="connsiteY373" fmla="*/ 6561138 h 6858000"/>
              <a:gd name="connsiteX374" fmla="*/ 6037263 w 12193200"/>
              <a:gd name="connsiteY374" fmla="*/ 6538913 h 6858000"/>
              <a:gd name="connsiteX375" fmla="*/ 6231254 w 12193200"/>
              <a:gd name="connsiteY375" fmla="*/ 6534151 h 6858000"/>
              <a:gd name="connsiteX376" fmla="*/ 6225287 w 12193200"/>
              <a:gd name="connsiteY376" fmla="*/ 6535436 h 6858000"/>
              <a:gd name="connsiteX377" fmla="*/ 6225287 w 12193200"/>
              <a:gd name="connsiteY377" fmla="*/ 6536399 h 6858000"/>
              <a:gd name="connsiteX378" fmla="*/ 6233905 w 12193200"/>
              <a:gd name="connsiteY378" fmla="*/ 6543462 h 6858000"/>
              <a:gd name="connsiteX379" fmla="*/ 6226282 w 12193200"/>
              <a:gd name="connsiteY379" fmla="*/ 6553415 h 6858000"/>
              <a:gd name="connsiteX380" fmla="*/ 6222967 w 12193200"/>
              <a:gd name="connsiteY380" fmla="*/ 6540573 h 6858000"/>
              <a:gd name="connsiteX381" fmla="*/ 6223961 w 12193200"/>
              <a:gd name="connsiteY381" fmla="*/ 6538967 h 6858000"/>
              <a:gd name="connsiteX382" fmla="*/ 6223630 w 12193200"/>
              <a:gd name="connsiteY382" fmla="*/ 6538004 h 6858000"/>
              <a:gd name="connsiteX383" fmla="*/ 6217664 w 12193200"/>
              <a:gd name="connsiteY383" fmla="*/ 6539609 h 6858000"/>
              <a:gd name="connsiteX384" fmla="*/ 6217995 w 12193200"/>
              <a:gd name="connsiteY384" fmla="*/ 6540894 h 6858000"/>
              <a:gd name="connsiteX385" fmla="*/ 6220315 w 12193200"/>
              <a:gd name="connsiteY385" fmla="*/ 6541857 h 6858000"/>
              <a:gd name="connsiteX386" fmla="*/ 6223299 w 12193200"/>
              <a:gd name="connsiteY386" fmla="*/ 6554378 h 6858000"/>
              <a:gd name="connsiteX387" fmla="*/ 6213023 w 12193200"/>
              <a:gd name="connsiteY387" fmla="*/ 6549241 h 6858000"/>
              <a:gd name="connsiteX388" fmla="*/ 6215343 w 12193200"/>
              <a:gd name="connsiteY388" fmla="*/ 6541536 h 6858000"/>
              <a:gd name="connsiteX389" fmla="*/ 6214349 w 12193200"/>
              <a:gd name="connsiteY389" fmla="*/ 6540573 h 6858000"/>
              <a:gd name="connsiteX390" fmla="*/ 6208714 w 12193200"/>
              <a:gd name="connsiteY390" fmla="*/ 6541857 h 6858000"/>
              <a:gd name="connsiteX391" fmla="*/ 6210040 w 12193200"/>
              <a:gd name="connsiteY391" fmla="*/ 6548599 h 6858000"/>
              <a:gd name="connsiteX392" fmla="*/ 6226945 w 12193200"/>
              <a:gd name="connsiteY392" fmla="*/ 6559837 h 6858000"/>
              <a:gd name="connsiteX393" fmla="*/ 6237220 w 12193200"/>
              <a:gd name="connsiteY393" fmla="*/ 6542820 h 6858000"/>
              <a:gd name="connsiteX394" fmla="*/ 6231254 w 12193200"/>
              <a:gd name="connsiteY394" fmla="*/ 6534151 h 6858000"/>
              <a:gd name="connsiteX395" fmla="*/ 5814062 w 12193200"/>
              <a:gd name="connsiteY395" fmla="*/ 6534150 h 6858000"/>
              <a:gd name="connsiteX396" fmla="*/ 5813109 w 12193200"/>
              <a:gd name="connsiteY396" fmla="*/ 6534469 h 6858000"/>
              <a:gd name="connsiteX397" fmla="*/ 5812157 w 12193200"/>
              <a:gd name="connsiteY397" fmla="*/ 6534469 h 6858000"/>
              <a:gd name="connsiteX398" fmla="*/ 5793423 w 12193200"/>
              <a:gd name="connsiteY398" fmla="*/ 6536383 h 6858000"/>
              <a:gd name="connsiteX399" fmla="*/ 5791201 w 12193200"/>
              <a:gd name="connsiteY399" fmla="*/ 6538617 h 6858000"/>
              <a:gd name="connsiteX400" fmla="*/ 5791201 w 12193200"/>
              <a:gd name="connsiteY400" fmla="*/ 6540850 h 6858000"/>
              <a:gd name="connsiteX401" fmla="*/ 5795011 w 12193200"/>
              <a:gd name="connsiteY401" fmla="*/ 6543083 h 6858000"/>
              <a:gd name="connsiteX402" fmla="*/ 5800409 w 12193200"/>
              <a:gd name="connsiteY402" fmla="*/ 6560310 h 6858000"/>
              <a:gd name="connsiteX403" fmla="*/ 5800409 w 12193200"/>
              <a:gd name="connsiteY403" fmla="*/ 6571156 h 6858000"/>
              <a:gd name="connsiteX404" fmla="*/ 5800091 w 12193200"/>
              <a:gd name="connsiteY404" fmla="*/ 6589022 h 6858000"/>
              <a:gd name="connsiteX405" fmla="*/ 5795328 w 12193200"/>
              <a:gd name="connsiteY405" fmla="*/ 6593807 h 6858000"/>
              <a:gd name="connsiteX406" fmla="*/ 5791201 w 12193200"/>
              <a:gd name="connsiteY406" fmla="*/ 6596997 h 6858000"/>
              <a:gd name="connsiteX407" fmla="*/ 5791201 w 12193200"/>
              <a:gd name="connsiteY407" fmla="*/ 6599230 h 6858000"/>
              <a:gd name="connsiteX408" fmla="*/ 5792788 w 12193200"/>
              <a:gd name="connsiteY408" fmla="*/ 6600825 h 6858000"/>
              <a:gd name="connsiteX409" fmla="*/ 5793741 w 12193200"/>
              <a:gd name="connsiteY409" fmla="*/ 6600825 h 6858000"/>
              <a:gd name="connsiteX410" fmla="*/ 5808030 w 12193200"/>
              <a:gd name="connsiteY410" fmla="*/ 6600506 h 6858000"/>
              <a:gd name="connsiteX411" fmla="*/ 5822000 w 12193200"/>
              <a:gd name="connsiteY411" fmla="*/ 6600825 h 6858000"/>
              <a:gd name="connsiteX412" fmla="*/ 5822952 w 12193200"/>
              <a:gd name="connsiteY412" fmla="*/ 6600825 h 6858000"/>
              <a:gd name="connsiteX413" fmla="*/ 5824539 w 12193200"/>
              <a:gd name="connsiteY413" fmla="*/ 6599230 h 6858000"/>
              <a:gd name="connsiteX414" fmla="*/ 5824539 w 12193200"/>
              <a:gd name="connsiteY414" fmla="*/ 6596997 h 6858000"/>
              <a:gd name="connsiteX415" fmla="*/ 5820412 w 12193200"/>
              <a:gd name="connsiteY415" fmla="*/ 6593807 h 6858000"/>
              <a:gd name="connsiteX416" fmla="*/ 5815650 w 12193200"/>
              <a:gd name="connsiteY416" fmla="*/ 6589022 h 6858000"/>
              <a:gd name="connsiteX417" fmla="*/ 5815332 w 12193200"/>
              <a:gd name="connsiteY417" fmla="*/ 6571156 h 6858000"/>
              <a:gd name="connsiteX418" fmla="*/ 5815332 w 12193200"/>
              <a:gd name="connsiteY418" fmla="*/ 6564457 h 6858000"/>
              <a:gd name="connsiteX419" fmla="*/ 5815650 w 12193200"/>
              <a:gd name="connsiteY419" fmla="*/ 6542126 h 6858000"/>
              <a:gd name="connsiteX420" fmla="*/ 5815650 w 12193200"/>
              <a:gd name="connsiteY420" fmla="*/ 6536702 h 6858000"/>
              <a:gd name="connsiteX421" fmla="*/ 5814062 w 12193200"/>
              <a:gd name="connsiteY421" fmla="*/ 6534150 h 6858000"/>
              <a:gd name="connsiteX422" fmla="*/ 5756009 w 12193200"/>
              <a:gd name="connsiteY422" fmla="*/ 6534150 h 6858000"/>
              <a:gd name="connsiteX423" fmla="*/ 5722939 w 12193200"/>
              <a:gd name="connsiteY423" fmla="*/ 6570196 h 6858000"/>
              <a:gd name="connsiteX424" fmla="*/ 5755367 w 12193200"/>
              <a:gd name="connsiteY424" fmla="*/ 6602413 h 6858000"/>
              <a:gd name="connsiteX425" fmla="*/ 5772063 w 12193200"/>
              <a:gd name="connsiteY425" fmla="*/ 6599223 h 6858000"/>
              <a:gd name="connsiteX426" fmla="*/ 5777521 w 12193200"/>
              <a:gd name="connsiteY426" fmla="*/ 6596353 h 6858000"/>
              <a:gd name="connsiteX427" fmla="*/ 5778805 w 12193200"/>
              <a:gd name="connsiteY427" fmla="*/ 6584550 h 6858000"/>
              <a:gd name="connsiteX428" fmla="*/ 5778163 w 12193200"/>
              <a:gd name="connsiteY428" fmla="*/ 6583274 h 6858000"/>
              <a:gd name="connsiteX429" fmla="*/ 5777521 w 12193200"/>
              <a:gd name="connsiteY429" fmla="*/ 6583593 h 6858000"/>
              <a:gd name="connsiteX430" fmla="*/ 5757293 w 12193200"/>
              <a:gd name="connsiteY430" fmla="*/ 6590611 h 6858000"/>
              <a:gd name="connsiteX431" fmla="*/ 5737708 w 12193200"/>
              <a:gd name="connsiteY431" fmla="*/ 6568282 h 6858000"/>
              <a:gd name="connsiteX432" fmla="*/ 5743166 w 12193200"/>
              <a:gd name="connsiteY432" fmla="*/ 6563497 h 6858000"/>
              <a:gd name="connsiteX433" fmla="*/ 5773668 w 12193200"/>
              <a:gd name="connsiteY433" fmla="*/ 6563497 h 6858000"/>
              <a:gd name="connsiteX434" fmla="*/ 5780090 w 12193200"/>
              <a:gd name="connsiteY434" fmla="*/ 6558712 h 6858000"/>
              <a:gd name="connsiteX435" fmla="*/ 5756009 w 12193200"/>
              <a:gd name="connsiteY435" fmla="*/ 6534150 h 6858000"/>
              <a:gd name="connsiteX436" fmla="*/ 5649181 w 12193200"/>
              <a:gd name="connsiteY436" fmla="*/ 6534150 h 6858000"/>
              <a:gd name="connsiteX437" fmla="*/ 5648219 w 12193200"/>
              <a:gd name="connsiteY437" fmla="*/ 6534469 h 6858000"/>
              <a:gd name="connsiteX438" fmla="*/ 5647258 w 12193200"/>
              <a:gd name="connsiteY438" fmla="*/ 6534469 h 6858000"/>
              <a:gd name="connsiteX439" fmla="*/ 5628345 w 12193200"/>
              <a:gd name="connsiteY439" fmla="*/ 6536383 h 6858000"/>
              <a:gd name="connsiteX440" fmla="*/ 5626101 w 12193200"/>
              <a:gd name="connsiteY440" fmla="*/ 6538617 h 6858000"/>
              <a:gd name="connsiteX441" fmla="*/ 5626101 w 12193200"/>
              <a:gd name="connsiteY441" fmla="*/ 6540850 h 6858000"/>
              <a:gd name="connsiteX442" fmla="*/ 5629947 w 12193200"/>
              <a:gd name="connsiteY442" fmla="*/ 6543083 h 6858000"/>
              <a:gd name="connsiteX443" fmla="*/ 5635398 w 12193200"/>
              <a:gd name="connsiteY443" fmla="*/ 6560310 h 6858000"/>
              <a:gd name="connsiteX444" fmla="*/ 5635398 w 12193200"/>
              <a:gd name="connsiteY444" fmla="*/ 6571156 h 6858000"/>
              <a:gd name="connsiteX445" fmla="*/ 5635398 w 12193200"/>
              <a:gd name="connsiteY445" fmla="*/ 6589022 h 6858000"/>
              <a:gd name="connsiteX446" fmla="*/ 5630269 w 12193200"/>
              <a:gd name="connsiteY446" fmla="*/ 6593807 h 6858000"/>
              <a:gd name="connsiteX447" fmla="*/ 5626101 w 12193200"/>
              <a:gd name="connsiteY447" fmla="*/ 6596997 h 6858000"/>
              <a:gd name="connsiteX448" fmla="*/ 5626101 w 12193200"/>
              <a:gd name="connsiteY448" fmla="*/ 6599230 h 6858000"/>
              <a:gd name="connsiteX449" fmla="*/ 5627704 w 12193200"/>
              <a:gd name="connsiteY449" fmla="*/ 6600825 h 6858000"/>
              <a:gd name="connsiteX450" fmla="*/ 5628665 w 12193200"/>
              <a:gd name="connsiteY450" fmla="*/ 6600825 h 6858000"/>
              <a:gd name="connsiteX451" fmla="*/ 5643090 w 12193200"/>
              <a:gd name="connsiteY451" fmla="*/ 6600506 h 6858000"/>
              <a:gd name="connsiteX452" fmla="*/ 5657195 w 12193200"/>
              <a:gd name="connsiteY452" fmla="*/ 6600825 h 6858000"/>
              <a:gd name="connsiteX453" fmla="*/ 5658157 w 12193200"/>
              <a:gd name="connsiteY453" fmla="*/ 6600825 h 6858000"/>
              <a:gd name="connsiteX454" fmla="*/ 5659439 w 12193200"/>
              <a:gd name="connsiteY454" fmla="*/ 6599230 h 6858000"/>
              <a:gd name="connsiteX455" fmla="*/ 5659439 w 12193200"/>
              <a:gd name="connsiteY455" fmla="*/ 6596997 h 6858000"/>
              <a:gd name="connsiteX456" fmla="*/ 5655592 w 12193200"/>
              <a:gd name="connsiteY456" fmla="*/ 6593807 h 6858000"/>
              <a:gd name="connsiteX457" fmla="*/ 5650784 w 12193200"/>
              <a:gd name="connsiteY457" fmla="*/ 6589022 h 6858000"/>
              <a:gd name="connsiteX458" fmla="*/ 5650463 w 12193200"/>
              <a:gd name="connsiteY458" fmla="*/ 6571156 h 6858000"/>
              <a:gd name="connsiteX459" fmla="*/ 5650463 w 12193200"/>
              <a:gd name="connsiteY459" fmla="*/ 6564457 h 6858000"/>
              <a:gd name="connsiteX460" fmla="*/ 5650784 w 12193200"/>
              <a:gd name="connsiteY460" fmla="*/ 6542126 h 6858000"/>
              <a:gd name="connsiteX461" fmla="*/ 5650784 w 12193200"/>
              <a:gd name="connsiteY461" fmla="*/ 6536702 h 6858000"/>
              <a:gd name="connsiteX462" fmla="*/ 5649181 w 12193200"/>
              <a:gd name="connsiteY462" fmla="*/ 6534150 h 6858000"/>
              <a:gd name="connsiteX463" fmla="*/ 5595939 w 12193200"/>
              <a:gd name="connsiteY463" fmla="*/ 6534150 h 6858000"/>
              <a:gd name="connsiteX464" fmla="*/ 5570538 w 12193200"/>
              <a:gd name="connsiteY464" fmla="*/ 6554884 h 6858000"/>
              <a:gd name="connsiteX465" fmla="*/ 5591493 w 12193200"/>
              <a:gd name="connsiteY465" fmla="*/ 6576894 h 6858000"/>
              <a:gd name="connsiteX466" fmla="*/ 5600701 w 12193200"/>
              <a:gd name="connsiteY466" fmla="*/ 6586464 h 6858000"/>
              <a:gd name="connsiteX467" fmla="*/ 5589272 w 12193200"/>
              <a:gd name="connsiteY467" fmla="*/ 6595077 h 6858000"/>
              <a:gd name="connsiteX468" fmla="*/ 5576571 w 12193200"/>
              <a:gd name="connsiteY468" fmla="*/ 6587102 h 6858000"/>
              <a:gd name="connsiteX469" fmla="*/ 5574348 w 12193200"/>
              <a:gd name="connsiteY469" fmla="*/ 6583593 h 6858000"/>
              <a:gd name="connsiteX470" fmla="*/ 5572126 w 12193200"/>
              <a:gd name="connsiteY470" fmla="*/ 6583593 h 6858000"/>
              <a:gd name="connsiteX471" fmla="*/ 5569903 w 12193200"/>
              <a:gd name="connsiteY471" fmla="*/ 6586145 h 6858000"/>
              <a:gd name="connsiteX472" fmla="*/ 5568951 w 12193200"/>
              <a:gd name="connsiteY472" fmla="*/ 6595077 h 6858000"/>
              <a:gd name="connsiteX473" fmla="*/ 5571173 w 12193200"/>
              <a:gd name="connsiteY473" fmla="*/ 6598904 h 6858000"/>
              <a:gd name="connsiteX474" fmla="*/ 5588001 w 12193200"/>
              <a:gd name="connsiteY474" fmla="*/ 6602413 h 6858000"/>
              <a:gd name="connsiteX475" fmla="*/ 5614989 w 12193200"/>
              <a:gd name="connsiteY475" fmla="*/ 6582317 h 6858000"/>
              <a:gd name="connsiteX476" fmla="*/ 5601654 w 12193200"/>
              <a:gd name="connsiteY476" fmla="*/ 6564773 h 6858000"/>
              <a:gd name="connsiteX477" fmla="*/ 5589906 w 12193200"/>
              <a:gd name="connsiteY477" fmla="*/ 6559031 h 6858000"/>
              <a:gd name="connsiteX478" fmla="*/ 5583238 w 12193200"/>
              <a:gd name="connsiteY478" fmla="*/ 6550100 h 6858000"/>
              <a:gd name="connsiteX479" fmla="*/ 5593399 w 12193200"/>
              <a:gd name="connsiteY479" fmla="*/ 6541487 h 6858000"/>
              <a:gd name="connsiteX480" fmla="*/ 5604511 w 12193200"/>
              <a:gd name="connsiteY480" fmla="*/ 6546910 h 6858000"/>
              <a:gd name="connsiteX481" fmla="*/ 5607369 w 12193200"/>
              <a:gd name="connsiteY481" fmla="*/ 6550419 h 6858000"/>
              <a:gd name="connsiteX482" fmla="*/ 5609274 w 12193200"/>
              <a:gd name="connsiteY482" fmla="*/ 6550419 h 6858000"/>
              <a:gd name="connsiteX483" fmla="*/ 5611179 w 12193200"/>
              <a:gd name="connsiteY483" fmla="*/ 6547867 h 6858000"/>
              <a:gd name="connsiteX484" fmla="*/ 5612131 w 12193200"/>
              <a:gd name="connsiteY484" fmla="*/ 6539892 h 6858000"/>
              <a:gd name="connsiteX485" fmla="*/ 5612131 w 12193200"/>
              <a:gd name="connsiteY485" fmla="*/ 6539573 h 6858000"/>
              <a:gd name="connsiteX486" fmla="*/ 5609274 w 12193200"/>
              <a:gd name="connsiteY486" fmla="*/ 6536383 h 6858000"/>
              <a:gd name="connsiteX487" fmla="*/ 5595939 w 12193200"/>
              <a:gd name="connsiteY487" fmla="*/ 6534150 h 6858000"/>
              <a:gd name="connsiteX488" fmla="*/ 5528527 w 12193200"/>
              <a:gd name="connsiteY488" fmla="*/ 6534150 h 6858000"/>
              <a:gd name="connsiteX489" fmla="*/ 5527279 w 12193200"/>
              <a:gd name="connsiteY489" fmla="*/ 6534469 h 6858000"/>
              <a:gd name="connsiteX490" fmla="*/ 5526344 w 12193200"/>
              <a:gd name="connsiteY490" fmla="*/ 6534469 h 6858000"/>
              <a:gd name="connsiteX491" fmla="*/ 5507945 w 12193200"/>
              <a:gd name="connsiteY491" fmla="*/ 6537340 h 6858000"/>
              <a:gd name="connsiteX492" fmla="*/ 5505452 w 12193200"/>
              <a:gd name="connsiteY492" fmla="*/ 6540212 h 6858000"/>
              <a:gd name="connsiteX493" fmla="*/ 5505452 w 12193200"/>
              <a:gd name="connsiteY493" fmla="*/ 6542445 h 6858000"/>
              <a:gd name="connsiteX494" fmla="*/ 5508882 w 12193200"/>
              <a:gd name="connsiteY494" fmla="*/ 6544359 h 6858000"/>
              <a:gd name="connsiteX495" fmla="*/ 5515742 w 12193200"/>
              <a:gd name="connsiteY495" fmla="*/ 6548825 h 6858000"/>
              <a:gd name="connsiteX496" fmla="*/ 5517924 w 12193200"/>
              <a:gd name="connsiteY496" fmla="*/ 6566690 h 6858000"/>
              <a:gd name="connsiteX497" fmla="*/ 5517924 w 12193200"/>
              <a:gd name="connsiteY497" fmla="*/ 6571156 h 6858000"/>
              <a:gd name="connsiteX498" fmla="*/ 5517612 w 12193200"/>
              <a:gd name="connsiteY498" fmla="*/ 6589022 h 6858000"/>
              <a:gd name="connsiteX499" fmla="*/ 5512935 w 12193200"/>
              <a:gd name="connsiteY499" fmla="*/ 6593807 h 6858000"/>
              <a:gd name="connsiteX500" fmla="*/ 5508882 w 12193200"/>
              <a:gd name="connsiteY500" fmla="*/ 6596997 h 6858000"/>
              <a:gd name="connsiteX501" fmla="*/ 5508882 w 12193200"/>
              <a:gd name="connsiteY501" fmla="*/ 6599230 h 6858000"/>
              <a:gd name="connsiteX502" fmla="*/ 5510440 w 12193200"/>
              <a:gd name="connsiteY502" fmla="*/ 6600825 h 6858000"/>
              <a:gd name="connsiteX503" fmla="*/ 5511377 w 12193200"/>
              <a:gd name="connsiteY503" fmla="*/ 6600825 h 6858000"/>
              <a:gd name="connsiteX504" fmla="*/ 5524473 w 12193200"/>
              <a:gd name="connsiteY504" fmla="*/ 6600506 h 6858000"/>
              <a:gd name="connsiteX505" fmla="*/ 5543494 w 12193200"/>
              <a:gd name="connsiteY505" fmla="*/ 6600825 h 6858000"/>
              <a:gd name="connsiteX506" fmla="*/ 5543807 w 12193200"/>
              <a:gd name="connsiteY506" fmla="*/ 6600825 h 6858000"/>
              <a:gd name="connsiteX507" fmla="*/ 5545677 w 12193200"/>
              <a:gd name="connsiteY507" fmla="*/ 6598911 h 6858000"/>
              <a:gd name="connsiteX508" fmla="*/ 5545677 w 12193200"/>
              <a:gd name="connsiteY508" fmla="*/ 6596997 h 6858000"/>
              <a:gd name="connsiteX509" fmla="*/ 5541623 w 12193200"/>
              <a:gd name="connsiteY509" fmla="*/ 6594126 h 6858000"/>
              <a:gd name="connsiteX510" fmla="*/ 5535075 w 12193200"/>
              <a:gd name="connsiteY510" fmla="*/ 6592212 h 6858000"/>
              <a:gd name="connsiteX511" fmla="*/ 5532892 w 12193200"/>
              <a:gd name="connsiteY511" fmla="*/ 6585831 h 6858000"/>
              <a:gd name="connsiteX512" fmla="*/ 5532580 w 12193200"/>
              <a:gd name="connsiteY512" fmla="*/ 6577218 h 6858000"/>
              <a:gd name="connsiteX513" fmla="*/ 5532580 w 12193200"/>
              <a:gd name="connsiteY513" fmla="*/ 6571475 h 6858000"/>
              <a:gd name="connsiteX514" fmla="*/ 5536010 w 12193200"/>
              <a:gd name="connsiteY514" fmla="*/ 6552653 h 6858000"/>
              <a:gd name="connsiteX515" fmla="*/ 5546613 w 12193200"/>
              <a:gd name="connsiteY515" fmla="*/ 6549144 h 6858000"/>
              <a:gd name="connsiteX516" fmla="*/ 5554097 w 12193200"/>
              <a:gd name="connsiteY516" fmla="*/ 6549782 h 6858000"/>
              <a:gd name="connsiteX517" fmla="*/ 5555344 w 12193200"/>
              <a:gd name="connsiteY517" fmla="*/ 6550101 h 6858000"/>
              <a:gd name="connsiteX518" fmla="*/ 5557215 w 12193200"/>
              <a:gd name="connsiteY518" fmla="*/ 6546911 h 6858000"/>
              <a:gd name="connsiteX519" fmla="*/ 5557527 w 12193200"/>
              <a:gd name="connsiteY519" fmla="*/ 6537340 h 6858000"/>
              <a:gd name="connsiteX520" fmla="*/ 5553162 w 12193200"/>
              <a:gd name="connsiteY520" fmla="*/ 6534150 h 6858000"/>
              <a:gd name="connsiteX521" fmla="*/ 5546925 w 12193200"/>
              <a:gd name="connsiteY521" fmla="*/ 6535107 h 6858000"/>
              <a:gd name="connsiteX522" fmla="*/ 5538505 w 12193200"/>
              <a:gd name="connsiteY522" fmla="*/ 6541169 h 6858000"/>
              <a:gd name="connsiteX523" fmla="*/ 5533517 w 12193200"/>
              <a:gd name="connsiteY523" fmla="*/ 6546911 h 6858000"/>
              <a:gd name="connsiteX524" fmla="*/ 5531022 w 12193200"/>
              <a:gd name="connsiteY524" fmla="*/ 6549144 h 6858000"/>
              <a:gd name="connsiteX525" fmla="*/ 5529774 w 12193200"/>
              <a:gd name="connsiteY525" fmla="*/ 6542445 h 6858000"/>
              <a:gd name="connsiteX526" fmla="*/ 5530087 w 12193200"/>
              <a:gd name="connsiteY526" fmla="*/ 6536383 h 6858000"/>
              <a:gd name="connsiteX527" fmla="*/ 5528527 w 12193200"/>
              <a:gd name="connsiteY527" fmla="*/ 6534150 h 6858000"/>
              <a:gd name="connsiteX528" fmla="*/ 5470797 w 12193200"/>
              <a:gd name="connsiteY528" fmla="*/ 6534150 h 6858000"/>
              <a:gd name="connsiteX529" fmla="*/ 5438776 w 12193200"/>
              <a:gd name="connsiteY529" fmla="*/ 6570196 h 6858000"/>
              <a:gd name="connsiteX530" fmla="*/ 5470168 w 12193200"/>
              <a:gd name="connsiteY530" fmla="*/ 6602413 h 6858000"/>
              <a:gd name="connsiteX531" fmla="*/ 5486177 w 12193200"/>
              <a:gd name="connsiteY531" fmla="*/ 6599223 h 6858000"/>
              <a:gd name="connsiteX532" fmla="*/ 5491514 w 12193200"/>
              <a:gd name="connsiteY532" fmla="*/ 6596353 h 6858000"/>
              <a:gd name="connsiteX533" fmla="*/ 5493084 w 12193200"/>
              <a:gd name="connsiteY533" fmla="*/ 6584550 h 6858000"/>
              <a:gd name="connsiteX534" fmla="*/ 5492143 w 12193200"/>
              <a:gd name="connsiteY534" fmla="*/ 6583274 h 6858000"/>
              <a:gd name="connsiteX535" fmla="*/ 5491828 w 12193200"/>
              <a:gd name="connsiteY535" fmla="*/ 6583593 h 6858000"/>
              <a:gd name="connsiteX536" fmla="*/ 5472051 w 12193200"/>
              <a:gd name="connsiteY536" fmla="*/ 6590611 h 6858000"/>
              <a:gd name="connsiteX537" fmla="*/ 5452902 w 12193200"/>
              <a:gd name="connsiteY537" fmla="*/ 6568282 h 6858000"/>
              <a:gd name="connsiteX538" fmla="*/ 5457925 w 12193200"/>
              <a:gd name="connsiteY538" fmla="*/ 6563497 h 6858000"/>
              <a:gd name="connsiteX539" fmla="*/ 5488062 w 12193200"/>
              <a:gd name="connsiteY539" fmla="*/ 6563497 h 6858000"/>
              <a:gd name="connsiteX540" fmla="*/ 5494339 w 12193200"/>
              <a:gd name="connsiteY540" fmla="*/ 6558712 h 6858000"/>
              <a:gd name="connsiteX541" fmla="*/ 5470797 w 12193200"/>
              <a:gd name="connsiteY541" fmla="*/ 6534150 h 6858000"/>
              <a:gd name="connsiteX542" fmla="*/ 5371137 w 12193200"/>
              <a:gd name="connsiteY542" fmla="*/ 6534150 h 6858000"/>
              <a:gd name="connsiteX543" fmla="*/ 5368926 w 12193200"/>
              <a:gd name="connsiteY543" fmla="*/ 6536091 h 6858000"/>
              <a:gd name="connsiteX544" fmla="*/ 5368926 w 12193200"/>
              <a:gd name="connsiteY544" fmla="*/ 6538356 h 6858000"/>
              <a:gd name="connsiteX545" fmla="*/ 5370190 w 12193200"/>
              <a:gd name="connsiteY545" fmla="*/ 6540621 h 6858000"/>
              <a:gd name="connsiteX546" fmla="*/ 5374297 w 12193200"/>
              <a:gd name="connsiteY546" fmla="*/ 6544179 h 6858000"/>
              <a:gd name="connsiteX547" fmla="*/ 5385040 w 12193200"/>
              <a:gd name="connsiteY547" fmla="*/ 6573620 h 6858000"/>
              <a:gd name="connsiteX548" fmla="*/ 5393887 w 12193200"/>
              <a:gd name="connsiteY548" fmla="*/ 6597884 h 6858000"/>
              <a:gd name="connsiteX549" fmla="*/ 5396414 w 12193200"/>
              <a:gd name="connsiteY549" fmla="*/ 6602413 h 6858000"/>
              <a:gd name="connsiteX550" fmla="*/ 5397994 w 12193200"/>
              <a:gd name="connsiteY550" fmla="*/ 6602413 h 6858000"/>
              <a:gd name="connsiteX551" fmla="*/ 5403998 w 12193200"/>
              <a:gd name="connsiteY551" fmla="*/ 6601443 h 6858000"/>
              <a:gd name="connsiteX552" fmla="*/ 5406841 w 12193200"/>
              <a:gd name="connsiteY552" fmla="*/ 6600149 h 6858000"/>
              <a:gd name="connsiteX553" fmla="*/ 5408421 w 12193200"/>
              <a:gd name="connsiteY553" fmla="*/ 6595943 h 6858000"/>
              <a:gd name="connsiteX554" fmla="*/ 5414424 w 12193200"/>
              <a:gd name="connsiteY554" fmla="*/ 6580414 h 6858000"/>
              <a:gd name="connsiteX555" fmla="*/ 5427063 w 12193200"/>
              <a:gd name="connsiteY555" fmla="*/ 6548709 h 6858000"/>
              <a:gd name="connsiteX556" fmla="*/ 5431486 w 12193200"/>
              <a:gd name="connsiteY556" fmla="*/ 6540944 h 6858000"/>
              <a:gd name="connsiteX557" fmla="*/ 5434014 w 12193200"/>
              <a:gd name="connsiteY557" fmla="*/ 6538356 h 6858000"/>
              <a:gd name="connsiteX558" fmla="*/ 5434014 w 12193200"/>
              <a:gd name="connsiteY558" fmla="*/ 6536091 h 6858000"/>
              <a:gd name="connsiteX559" fmla="*/ 5432750 w 12193200"/>
              <a:gd name="connsiteY559" fmla="*/ 6534150 h 6858000"/>
              <a:gd name="connsiteX560" fmla="*/ 5431486 w 12193200"/>
              <a:gd name="connsiteY560" fmla="*/ 6534150 h 6858000"/>
              <a:gd name="connsiteX561" fmla="*/ 5423271 w 12193200"/>
              <a:gd name="connsiteY561" fmla="*/ 6534797 h 6858000"/>
              <a:gd name="connsiteX562" fmla="*/ 5413792 w 12193200"/>
              <a:gd name="connsiteY562" fmla="*/ 6534474 h 6858000"/>
              <a:gd name="connsiteX563" fmla="*/ 5412528 w 12193200"/>
              <a:gd name="connsiteY563" fmla="*/ 6534150 h 6858000"/>
              <a:gd name="connsiteX564" fmla="*/ 5410949 w 12193200"/>
              <a:gd name="connsiteY564" fmla="*/ 6536091 h 6858000"/>
              <a:gd name="connsiteX565" fmla="*/ 5410949 w 12193200"/>
              <a:gd name="connsiteY565" fmla="*/ 6538356 h 6858000"/>
              <a:gd name="connsiteX566" fmla="*/ 5412844 w 12193200"/>
              <a:gd name="connsiteY566" fmla="*/ 6540621 h 6858000"/>
              <a:gd name="connsiteX567" fmla="*/ 5418216 w 12193200"/>
              <a:gd name="connsiteY567" fmla="*/ 6544179 h 6858000"/>
              <a:gd name="connsiteX568" fmla="*/ 5413160 w 12193200"/>
              <a:gd name="connsiteY568" fmla="*/ 6561003 h 6858000"/>
              <a:gd name="connsiteX569" fmla="*/ 5409369 w 12193200"/>
              <a:gd name="connsiteY569" fmla="*/ 6571679 h 6858000"/>
              <a:gd name="connsiteX570" fmla="*/ 5407158 w 12193200"/>
              <a:gd name="connsiteY570" fmla="*/ 6579120 h 6858000"/>
              <a:gd name="connsiteX571" fmla="*/ 5405893 w 12193200"/>
              <a:gd name="connsiteY571" fmla="*/ 6582678 h 6858000"/>
              <a:gd name="connsiteX572" fmla="*/ 5405261 w 12193200"/>
              <a:gd name="connsiteY572" fmla="*/ 6584620 h 6858000"/>
              <a:gd name="connsiteX573" fmla="*/ 5404945 w 12193200"/>
              <a:gd name="connsiteY573" fmla="*/ 6586237 h 6858000"/>
              <a:gd name="connsiteX574" fmla="*/ 5397994 w 12193200"/>
              <a:gd name="connsiteY574" fmla="*/ 6564238 h 6858000"/>
              <a:gd name="connsiteX575" fmla="*/ 5394519 w 12193200"/>
              <a:gd name="connsiteY575" fmla="*/ 6553562 h 6858000"/>
              <a:gd name="connsiteX576" fmla="*/ 5392939 w 12193200"/>
              <a:gd name="connsiteY576" fmla="*/ 6547738 h 6858000"/>
              <a:gd name="connsiteX577" fmla="*/ 5392307 w 12193200"/>
              <a:gd name="connsiteY577" fmla="*/ 6544826 h 6858000"/>
              <a:gd name="connsiteX578" fmla="*/ 5397362 w 12193200"/>
              <a:gd name="connsiteY578" fmla="*/ 6541268 h 6858000"/>
              <a:gd name="connsiteX579" fmla="*/ 5401154 w 12193200"/>
              <a:gd name="connsiteY579" fmla="*/ 6538356 h 6858000"/>
              <a:gd name="connsiteX580" fmla="*/ 5401154 w 12193200"/>
              <a:gd name="connsiteY580" fmla="*/ 6536091 h 6858000"/>
              <a:gd name="connsiteX581" fmla="*/ 5399258 w 12193200"/>
              <a:gd name="connsiteY581" fmla="*/ 6534150 h 6858000"/>
              <a:gd name="connsiteX582" fmla="*/ 5397678 w 12193200"/>
              <a:gd name="connsiteY582" fmla="*/ 6534150 h 6858000"/>
              <a:gd name="connsiteX583" fmla="*/ 5384093 w 12193200"/>
              <a:gd name="connsiteY583" fmla="*/ 6534797 h 6858000"/>
              <a:gd name="connsiteX584" fmla="*/ 5377457 w 12193200"/>
              <a:gd name="connsiteY584" fmla="*/ 6534474 h 6858000"/>
              <a:gd name="connsiteX585" fmla="*/ 5371137 w 12193200"/>
              <a:gd name="connsiteY585" fmla="*/ 6534150 h 6858000"/>
              <a:gd name="connsiteX586" fmla="*/ 5353686 w 12193200"/>
              <a:gd name="connsiteY586" fmla="*/ 6534150 h 6858000"/>
              <a:gd name="connsiteX587" fmla="*/ 5352735 w 12193200"/>
              <a:gd name="connsiteY587" fmla="*/ 6534469 h 6858000"/>
              <a:gd name="connsiteX588" fmla="*/ 5351464 w 12193200"/>
              <a:gd name="connsiteY588" fmla="*/ 6534469 h 6858000"/>
              <a:gd name="connsiteX589" fmla="*/ 5333048 w 12193200"/>
              <a:gd name="connsiteY589" fmla="*/ 6536383 h 6858000"/>
              <a:gd name="connsiteX590" fmla="*/ 5330826 w 12193200"/>
              <a:gd name="connsiteY590" fmla="*/ 6538617 h 6858000"/>
              <a:gd name="connsiteX591" fmla="*/ 5330826 w 12193200"/>
              <a:gd name="connsiteY591" fmla="*/ 6540850 h 6858000"/>
              <a:gd name="connsiteX592" fmla="*/ 5334318 w 12193200"/>
              <a:gd name="connsiteY592" fmla="*/ 6543083 h 6858000"/>
              <a:gd name="connsiteX593" fmla="*/ 5340033 w 12193200"/>
              <a:gd name="connsiteY593" fmla="*/ 6560310 h 6858000"/>
              <a:gd name="connsiteX594" fmla="*/ 5340033 w 12193200"/>
              <a:gd name="connsiteY594" fmla="*/ 6571156 h 6858000"/>
              <a:gd name="connsiteX595" fmla="*/ 5339716 w 12193200"/>
              <a:gd name="connsiteY595" fmla="*/ 6589022 h 6858000"/>
              <a:gd name="connsiteX596" fmla="*/ 5334954 w 12193200"/>
              <a:gd name="connsiteY596" fmla="*/ 6593807 h 6858000"/>
              <a:gd name="connsiteX597" fmla="*/ 5330826 w 12193200"/>
              <a:gd name="connsiteY597" fmla="*/ 6596997 h 6858000"/>
              <a:gd name="connsiteX598" fmla="*/ 5330826 w 12193200"/>
              <a:gd name="connsiteY598" fmla="*/ 6599230 h 6858000"/>
              <a:gd name="connsiteX599" fmla="*/ 5332096 w 12193200"/>
              <a:gd name="connsiteY599" fmla="*/ 6600825 h 6858000"/>
              <a:gd name="connsiteX600" fmla="*/ 5333048 w 12193200"/>
              <a:gd name="connsiteY600" fmla="*/ 6600825 h 6858000"/>
              <a:gd name="connsiteX601" fmla="*/ 5347654 w 12193200"/>
              <a:gd name="connsiteY601" fmla="*/ 6600506 h 6858000"/>
              <a:gd name="connsiteX602" fmla="*/ 5361624 w 12193200"/>
              <a:gd name="connsiteY602" fmla="*/ 6600825 h 6858000"/>
              <a:gd name="connsiteX603" fmla="*/ 5362576 w 12193200"/>
              <a:gd name="connsiteY603" fmla="*/ 6600825 h 6858000"/>
              <a:gd name="connsiteX604" fmla="*/ 5364164 w 12193200"/>
              <a:gd name="connsiteY604" fmla="*/ 6599230 h 6858000"/>
              <a:gd name="connsiteX605" fmla="*/ 5364164 w 12193200"/>
              <a:gd name="connsiteY605" fmla="*/ 6596997 h 6858000"/>
              <a:gd name="connsiteX606" fmla="*/ 5360036 w 12193200"/>
              <a:gd name="connsiteY606" fmla="*/ 6593807 h 6858000"/>
              <a:gd name="connsiteX607" fmla="*/ 5355274 w 12193200"/>
              <a:gd name="connsiteY607" fmla="*/ 6589022 h 6858000"/>
              <a:gd name="connsiteX608" fmla="*/ 5354956 w 12193200"/>
              <a:gd name="connsiteY608" fmla="*/ 6571156 h 6858000"/>
              <a:gd name="connsiteX609" fmla="*/ 5354956 w 12193200"/>
              <a:gd name="connsiteY609" fmla="*/ 6564457 h 6858000"/>
              <a:gd name="connsiteX610" fmla="*/ 5355274 w 12193200"/>
              <a:gd name="connsiteY610" fmla="*/ 6542126 h 6858000"/>
              <a:gd name="connsiteX611" fmla="*/ 5355274 w 12193200"/>
              <a:gd name="connsiteY611" fmla="*/ 6536702 h 6858000"/>
              <a:gd name="connsiteX612" fmla="*/ 5353686 w 12193200"/>
              <a:gd name="connsiteY612" fmla="*/ 6534150 h 6858000"/>
              <a:gd name="connsiteX613" fmla="*/ 5264654 w 12193200"/>
              <a:gd name="connsiteY613" fmla="*/ 6534150 h 6858000"/>
              <a:gd name="connsiteX614" fmla="*/ 5262413 w 12193200"/>
              <a:gd name="connsiteY614" fmla="*/ 6534469 h 6858000"/>
              <a:gd name="connsiteX615" fmla="*/ 5243846 w 12193200"/>
              <a:gd name="connsiteY615" fmla="*/ 6536702 h 6858000"/>
              <a:gd name="connsiteX616" fmla="*/ 5241926 w 12193200"/>
              <a:gd name="connsiteY616" fmla="*/ 6539574 h 6858000"/>
              <a:gd name="connsiteX617" fmla="*/ 5241926 w 12193200"/>
              <a:gd name="connsiteY617" fmla="*/ 6542126 h 6858000"/>
              <a:gd name="connsiteX618" fmla="*/ 5245767 w 12193200"/>
              <a:gd name="connsiteY618" fmla="*/ 6543721 h 6858000"/>
              <a:gd name="connsiteX619" fmla="*/ 5251849 w 12193200"/>
              <a:gd name="connsiteY619" fmla="*/ 6547230 h 6858000"/>
              <a:gd name="connsiteX620" fmla="*/ 5253130 w 12193200"/>
              <a:gd name="connsiteY620" fmla="*/ 6566371 h 6858000"/>
              <a:gd name="connsiteX621" fmla="*/ 5253130 w 12193200"/>
              <a:gd name="connsiteY621" fmla="*/ 6571156 h 6858000"/>
              <a:gd name="connsiteX622" fmla="*/ 5253130 w 12193200"/>
              <a:gd name="connsiteY622" fmla="*/ 6589022 h 6858000"/>
              <a:gd name="connsiteX623" fmla="*/ 5248008 w 12193200"/>
              <a:gd name="connsiteY623" fmla="*/ 6593807 h 6858000"/>
              <a:gd name="connsiteX624" fmla="*/ 5243846 w 12193200"/>
              <a:gd name="connsiteY624" fmla="*/ 6596997 h 6858000"/>
              <a:gd name="connsiteX625" fmla="*/ 5243846 w 12193200"/>
              <a:gd name="connsiteY625" fmla="*/ 6599230 h 6858000"/>
              <a:gd name="connsiteX626" fmla="*/ 5245447 w 12193200"/>
              <a:gd name="connsiteY626" fmla="*/ 6600825 h 6858000"/>
              <a:gd name="connsiteX627" fmla="*/ 5246407 w 12193200"/>
              <a:gd name="connsiteY627" fmla="*/ 6600825 h 6858000"/>
              <a:gd name="connsiteX628" fmla="*/ 5260813 w 12193200"/>
              <a:gd name="connsiteY628" fmla="*/ 6600506 h 6858000"/>
              <a:gd name="connsiteX629" fmla="*/ 5274898 w 12193200"/>
              <a:gd name="connsiteY629" fmla="*/ 6600825 h 6858000"/>
              <a:gd name="connsiteX630" fmla="*/ 5275858 w 12193200"/>
              <a:gd name="connsiteY630" fmla="*/ 6600825 h 6858000"/>
              <a:gd name="connsiteX631" fmla="*/ 5277459 w 12193200"/>
              <a:gd name="connsiteY631" fmla="*/ 6599230 h 6858000"/>
              <a:gd name="connsiteX632" fmla="*/ 5277459 w 12193200"/>
              <a:gd name="connsiteY632" fmla="*/ 6596997 h 6858000"/>
              <a:gd name="connsiteX633" fmla="*/ 5273297 w 12193200"/>
              <a:gd name="connsiteY633" fmla="*/ 6593807 h 6858000"/>
              <a:gd name="connsiteX634" fmla="*/ 5268495 w 12193200"/>
              <a:gd name="connsiteY634" fmla="*/ 6589022 h 6858000"/>
              <a:gd name="connsiteX635" fmla="*/ 5268175 w 12193200"/>
              <a:gd name="connsiteY635" fmla="*/ 6571156 h 6858000"/>
              <a:gd name="connsiteX636" fmla="*/ 5268175 w 12193200"/>
              <a:gd name="connsiteY636" fmla="*/ 6567647 h 6858000"/>
              <a:gd name="connsiteX637" fmla="*/ 5271056 w 12193200"/>
              <a:gd name="connsiteY637" fmla="*/ 6552972 h 6858000"/>
              <a:gd name="connsiteX638" fmla="*/ 5284501 w 12193200"/>
              <a:gd name="connsiteY638" fmla="*/ 6546273 h 6858000"/>
              <a:gd name="connsiteX639" fmla="*/ 5294105 w 12193200"/>
              <a:gd name="connsiteY639" fmla="*/ 6552015 h 6858000"/>
              <a:gd name="connsiteX640" fmla="*/ 5295705 w 12193200"/>
              <a:gd name="connsiteY640" fmla="*/ 6566690 h 6858000"/>
              <a:gd name="connsiteX641" fmla="*/ 5295705 w 12193200"/>
              <a:gd name="connsiteY641" fmla="*/ 6571156 h 6858000"/>
              <a:gd name="connsiteX642" fmla="*/ 5295385 w 12193200"/>
              <a:gd name="connsiteY642" fmla="*/ 6589022 h 6858000"/>
              <a:gd name="connsiteX643" fmla="*/ 5290263 w 12193200"/>
              <a:gd name="connsiteY643" fmla="*/ 6593807 h 6858000"/>
              <a:gd name="connsiteX644" fmla="*/ 5286422 w 12193200"/>
              <a:gd name="connsiteY644" fmla="*/ 6596997 h 6858000"/>
              <a:gd name="connsiteX645" fmla="*/ 5286422 w 12193200"/>
              <a:gd name="connsiteY645" fmla="*/ 6599230 h 6858000"/>
              <a:gd name="connsiteX646" fmla="*/ 5287702 w 12193200"/>
              <a:gd name="connsiteY646" fmla="*/ 6600825 h 6858000"/>
              <a:gd name="connsiteX647" fmla="*/ 5288663 w 12193200"/>
              <a:gd name="connsiteY647" fmla="*/ 6600825 h 6858000"/>
              <a:gd name="connsiteX648" fmla="*/ 5303068 w 12193200"/>
              <a:gd name="connsiteY648" fmla="*/ 6600506 h 6858000"/>
              <a:gd name="connsiteX649" fmla="*/ 5317473 w 12193200"/>
              <a:gd name="connsiteY649" fmla="*/ 6600825 h 6858000"/>
              <a:gd name="connsiteX650" fmla="*/ 5318113 w 12193200"/>
              <a:gd name="connsiteY650" fmla="*/ 6600825 h 6858000"/>
              <a:gd name="connsiteX651" fmla="*/ 5319714 w 12193200"/>
              <a:gd name="connsiteY651" fmla="*/ 6599230 h 6858000"/>
              <a:gd name="connsiteX652" fmla="*/ 5319714 w 12193200"/>
              <a:gd name="connsiteY652" fmla="*/ 6596997 h 6858000"/>
              <a:gd name="connsiteX653" fmla="*/ 5315553 w 12193200"/>
              <a:gd name="connsiteY653" fmla="*/ 6593807 h 6858000"/>
              <a:gd name="connsiteX654" fmla="*/ 5310751 w 12193200"/>
              <a:gd name="connsiteY654" fmla="*/ 6589022 h 6858000"/>
              <a:gd name="connsiteX655" fmla="*/ 5310430 w 12193200"/>
              <a:gd name="connsiteY655" fmla="*/ 6571156 h 6858000"/>
              <a:gd name="connsiteX656" fmla="*/ 5310430 w 12193200"/>
              <a:gd name="connsiteY656" fmla="*/ 6566690 h 6858000"/>
              <a:gd name="connsiteX657" fmla="*/ 5309470 w 12193200"/>
              <a:gd name="connsiteY657" fmla="*/ 6544040 h 6858000"/>
              <a:gd name="connsiteX658" fmla="*/ 5290583 w 12193200"/>
              <a:gd name="connsiteY658" fmla="*/ 6534150 h 6858000"/>
              <a:gd name="connsiteX659" fmla="*/ 5273297 w 12193200"/>
              <a:gd name="connsiteY659" fmla="*/ 6542764 h 6858000"/>
              <a:gd name="connsiteX660" fmla="*/ 5270736 w 12193200"/>
              <a:gd name="connsiteY660" fmla="*/ 6545316 h 6858000"/>
              <a:gd name="connsiteX661" fmla="*/ 5269457 w 12193200"/>
              <a:gd name="connsiteY661" fmla="*/ 6546592 h 6858000"/>
              <a:gd name="connsiteX662" fmla="*/ 5268175 w 12193200"/>
              <a:gd name="connsiteY662" fmla="*/ 6547549 h 6858000"/>
              <a:gd name="connsiteX663" fmla="*/ 5266895 w 12193200"/>
              <a:gd name="connsiteY663" fmla="*/ 6544678 h 6858000"/>
              <a:gd name="connsiteX664" fmla="*/ 5266575 w 12193200"/>
              <a:gd name="connsiteY664" fmla="*/ 6536702 h 6858000"/>
              <a:gd name="connsiteX665" fmla="*/ 5264654 w 12193200"/>
              <a:gd name="connsiteY665" fmla="*/ 6534150 h 6858000"/>
              <a:gd name="connsiteX666" fmla="*/ 4979571 w 12193200"/>
              <a:gd name="connsiteY666" fmla="*/ 6534150 h 6858000"/>
              <a:gd name="connsiteX667" fmla="*/ 4977358 w 12193200"/>
              <a:gd name="connsiteY667" fmla="*/ 6534468 h 6858000"/>
              <a:gd name="connsiteX668" fmla="*/ 4958389 w 12193200"/>
              <a:gd name="connsiteY668" fmla="*/ 6536373 h 6858000"/>
              <a:gd name="connsiteX669" fmla="*/ 4956176 w 12193200"/>
              <a:gd name="connsiteY669" fmla="*/ 6538595 h 6858000"/>
              <a:gd name="connsiteX670" fmla="*/ 4956176 w 12193200"/>
              <a:gd name="connsiteY670" fmla="*/ 6540818 h 6858000"/>
              <a:gd name="connsiteX671" fmla="*/ 4959970 w 12193200"/>
              <a:gd name="connsiteY671" fmla="*/ 6543040 h 6858000"/>
              <a:gd name="connsiteX672" fmla="*/ 4965344 w 12193200"/>
              <a:gd name="connsiteY672" fmla="*/ 6560185 h 6858000"/>
              <a:gd name="connsiteX673" fmla="*/ 4965344 w 12193200"/>
              <a:gd name="connsiteY673" fmla="*/ 6571616 h 6858000"/>
              <a:gd name="connsiteX674" fmla="*/ 4965344 w 12193200"/>
              <a:gd name="connsiteY674" fmla="*/ 6578283 h 6858000"/>
              <a:gd name="connsiteX675" fmla="*/ 4965344 w 12193200"/>
              <a:gd name="connsiteY675" fmla="*/ 6583998 h 6858000"/>
              <a:gd name="connsiteX676" fmla="*/ 4971351 w 12193200"/>
              <a:gd name="connsiteY676" fmla="*/ 6598603 h 6858000"/>
              <a:gd name="connsiteX677" fmla="*/ 4984314 w 12193200"/>
              <a:gd name="connsiteY677" fmla="*/ 6602096 h 6858000"/>
              <a:gd name="connsiteX678" fmla="*/ 5002651 w 12193200"/>
              <a:gd name="connsiteY678" fmla="*/ 6592253 h 6858000"/>
              <a:gd name="connsiteX679" fmla="*/ 5005496 w 12193200"/>
              <a:gd name="connsiteY679" fmla="*/ 6590348 h 6858000"/>
              <a:gd name="connsiteX680" fmla="*/ 5006761 w 12193200"/>
              <a:gd name="connsiteY680" fmla="*/ 6593206 h 6858000"/>
              <a:gd name="connsiteX681" fmla="*/ 5009290 w 12193200"/>
              <a:gd name="connsiteY681" fmla="*/ 6602413 h 6858000"/>
              <a:gd name="connsiteX682" fmla="*/ 5010871 w 12193200"/>
              <a:gd name="connsiteY682" fmla="*/ 6602096 h 6858000"/>
              <a:gd name="connsiteX683" fmla="*/ 5028576 w 12193200"/>
              <a:gd name="connsiteY683" fmla="*/ 6599556 h 6858000"/>
              <a:gd name="connsiteX684" fmla="*/ 5030790 w 12193200"/>
              <a:gd name="connsiteY684" fmla="*/ 6597333 h 6858000"/>
              <a:gd name="connsiteX685" fmla="*/ 5030790 w 12193200"/>
              <a:gd name="connsiteY685" fmla="*/ 6595428 h 6858000"/>
              <a:gd name="connsiteX686" fmla="*/ 5028259 w 12193200"/>
              <a:gd name="connsiteY686" fmla="*/ 6593206 h 6858000"/>
              <a:gd name="connsiteX687" fmla="*/ 5021620 w 12193200"/>
              <a:gd name="connsiteY687" fmla="*/ 6588126 h 6858000"/>
              <a:gd name="connsiteX688" fmla="*/ 5020988 w 12193200"/>
              <a:gd name="connsiteY688" fmla="*/ 6566535 h 6858000"/>
              <a:gd name="connsiteX689" fmla="*/ 5020988 w 12193200"/>
              <a:gd name="connsiteY689" fmla="*/ 6557010 h 6858000"/>
              <a:gd name="connsiteX690" fmla="*/ 5021304 w 12193200"/>
              <a:gd name="connsiteY690" fmla="*/ 6548438 h 6858000"/>
              <a:gd name="connsiteX691" fmla="*/ 5021620 w 12193200"/>
              <a:gd name="connsiteY691" fmla="*/ 6539230 h 6858000"/>
              <a:gd name="connsiteX692" fmla="*/ 5021620 w 12193200"/>
              <a:gd name="connsiteY692" fmla="*/ 6535738 h 6858000"/>
              <a:gd name="connsiteX693" fmla="*/ 5020039 w 12193200"/>
              <a:gd name="connsiteY693" fmla="*/ 6534150 h 6858000"/>
              <a:gd name="connsiteX694" fmla="*/ 5017826 w 12193200"/>
              <a:gd name="connsiteY694" fmla="*/ 6534468 h 6858000"/>
              <a:gd name="connsiteX695" fmla="*/ 4999174 w 12193200"/>
              <a:gd name="connsiteY695" fmla="*/ 6536373 h 6858000"/>
              <a:gd name="connsiteX696" fmla="*/ 4996960 w 12193200"/>
              <a:gd name="connsiteY696" fmla="*/ 6538278 h 6858000"/>
              <a:gd name="connsiteX697" fmla="*/ 4996960 w 12193200"/>
              <a:gd name="connsiteY697" fmla="*/ 6540818 h 6858000"/>
              <a:gd name="connsiteX698" fmla="*/ 5000754 w 12193200"/>
              <a:gd name="connsiteY698" fmla="*/ 6542723 h 6858000"/>
              <a:gd name="connsiteX699" fmla="*/ 5005812 w 12193200"/>
              <a:gd name="connsiteY699" fmla="*/ 6546533 h 6858000"/>
              <a:gd name="connsiteX700" fmla="*/ 5006129 w 12193200"/>
              <a:gd name="connsiteY700" fmla="*/ 6559868 h 6858000"/>
              <a:gd name="connsiteX701" fmla="*/ 5006129 w 12193200"/>
              <a:gd name="connsiteY701" fmla="*/ 6566535 h 6858000"/>
              <a:gd name="connsiteX702" fmla="*/ 5004232 w 12193200"/>
              <a:gd name="connsiteY702" fmla="*/ 6582728 h 6858000"/>
              <a:gd name="connsiteX703" fmla="*/ 4990321 w 12193200"/>
              <a:gd name="connsiteY703" fmla="*/ 6590348 h 6858000"/>
              <a:gd name="connsiteX704" fmla="*/ 4982417 w 12193200"/>
              <a:gd name="connsiteY704" fmla="*/ 6586856 h 6858000"/>
              <a:gd name="connsiteX705" fmla="*/ 4980204 w 12193200"/>
              <a:gd name="connsiteY705" fmla="*/ 6570028 h 6858000"/>
              <a:gd name="connsiteX706" fmla="*/ 4980204 w 12193200"/>
              <a:gd name="connsiteY706" fmla="*/ 6559868 h 6858000"/>
              <a:gd name="connsiteX707" fmla="*/ 4980837 w 12193200"/>
              <a:gd name="connsiteY707" fmla="*/ 6538595 h 6858000"/>
              <a:gd name="connsiteX708" fmla="*/ 4980837 w 12193200"/>
              <a:gd name="connsiteY708" fmla="*/ 6535738 h 6858000"/>
              <a:gd name="connsiteX709" fmla="*/ 4979571 w 12193200"/>
              <a:gd name="connsiteY709" fmla="*/ 6534150 h 6858000"/>
              <a:gd name="connsiteX710" fmla="*/ 4917603 w 12193200"/>
              <a:gd name="connsiteY710" fmla="*/ 6534150 h 6858000"/>
              <a:gd name="connsiteX711" fmla="*/ 4893992 w 12193200"/>
              <a:gd name="connsiteY711" fmla="*/ 6544039 h 6858000"/>
              <a:gd name="connsiteX712" fmla="*/ 4884739 w 12193200"/>
              <a:gd name="connsiteY712" fmla="*/ 6570196 h 6858000"/>
              <a:gd name="connsiteX713" fmla="*/ 4915370 w 12193200"/>
              <a:gd name="connsiteY713" fmla="*/ 6602413 h 6858000"/>
              <a:gd name="connsiteX714" fmla="*/ 4941532 w 12193200"/>
              <a:gd name="connsiteY714" fmla="*/ 6590930 h 6858000"/>
              <a:gd name="connsiteX715" fmla="*/ 4949827 w 12193200"/>
              <a:gd name="connsiteY715" fmla="*/ 6566687 h 6858000"/>
              <a:gd name="connsiteX716" fmla="*/ 4945041 w 12193200"/>
              <a:gd name="connsiteY716" fmla="*/ 6548186 h 6858000"/>
              <a:gd name="connsiteX717" fmla="*/ 4917603 w 12193200"/>
              <a:gd name="connsiteY717" fmla="*/ 6534150 h 6858000"/>
              <a:gd name="connsiteX718" fmla="*/ 4693958 w 12193200"/>
              <a:gd name="connsiteY718" fmla="*/ 6534150 h 6858000"/>
              <a:gd name="connsiteX719" fmla="*/ 4677305 w 12193200"/>
              <a:gd name="connsiteY719" fmla="*/ 6536403 h 6858000"/>
              <a:gd name="connsiteX720" fmla="*/ 4671965 w 12193200"/>
              <a:gd name="connsiteY720" fmla="*/ 6542197 h 6858000"/>
              <a:gd name="connsiteX721" fmla="*/ 4671022 w 12193200"/>
              <a:gd name="connsiteY721" fmla="*/ 6548957 h 6858000"/>
              <a:gd name="connsiteX722" fmla="*/ 4671022 w 12193200"/>
              <a:gd name="connsiteY722" fmla="*/ 6549923 h 6858000"/>
              <a:gd name="connsiteX723" fmla="*/ 4671965 w 12193200"/>
              <a:gd name="connsiteY723" fmla="*/ 6551532 h 6858000"/>
              <a:gd name="connsiteX724" fmla="*/ 4673849 w 12193200"/>
              <a:gd name="connsiteY724" fmla="*/ 6550567 h 6858000"/>
              <a:gd name="connsiteX725" fmla="*/ 4691758 w 12193200"/>
              <a:gd name="connsiteY725" fmla="*/ 6545416 h 6858000"/>
              <a:gd name="connsiteX726" fmla="*/ 4703698 w 12193200"/>
              <a:gd name="connsiteY726" fmla="*/ 6557970 h 6858000"/>
              <a:gd name="connsiteX727" fmla="*/ 4703698 w 12193200"/>
              <a:gd name="connsiteY727" fmla="*/ 6560545 h 6858000"/>
              <a:gd name="connsiteX728" fmla="*/ 4695529 w 12193200"/>
              <a:gd name="connsiteY728" fmla="*/ 6566661 h 6858000"/>
              <a:gd name="connsiteX729" fmla="*/ 4678563 w 12193200"/>
              <a:gd name="connsiteY729" fmla="*/ 6570202 h 6858000"/>
              <a:gd name="connsiteX730" fmla="*/ 4670393 w 12193200"/>
              <a:gd name="connsiteY730" fmla="*/ 6573099 h 6858000"/>
              <a:gd name="connsiteX731" fmla="*/ 4667251 w 12193200"/>
              <a:gd name="connsiteY731" fmla="*/ 6585974 h 6858000"/>
              <a:gd name="connsiteX732" fmla="*/ 4681705 w 12193200"/>
              <a:gd name="connsiteY732" fmla="*/ 6603035 h 6858000"/>
              <a:gd name="connsiteX733" fmla="*/ 4694586 w 12193200"/>
              <a:gd name="connsiteY733" fmla="*/ 6599494 h 6858000"/>
              <a:gd name="connsiteX734" fmla="*/ 4702441 w 12193200"/>
              <a:gd name="connsiteY734" fmla="*/ 6593700 h 6858000"/>
              <a:gd name="connsiteX735" fmla="*/ 4703069 w 12193200"/>
              <a:gd name="connsiteY735" fmla="*/ 6593056 h 6858000"/>
              <a:gd name="connsiteX736" fmla="*/ 4704012 w 12193200"/>
              <a:gd name="connsiteY736" fmla="*/ 6596597 h 6858000"/>
              <a:gd name="connsiteX737" fmla="*/ 4704641 w 12193200"/>
              <a:gd name="connsiteY737" fmla="*/ 6602069 h 6858000"/>
              <a:gd name="connsiteX738" fmla="*/ 4706840 w 12193200"/>
              <a:gd name="connsiteY738" fmla="*/ 6604000 h 6858000"/>
              <a:gd name="connsiteX739" fmla="*/ 4709667 w 12193200"/>
              <a:gd name="connsiteY739" fmla="*/ 6603678 h 6858000"/>
              <a:gd name="connsiteX740" fmla="*/ 4725064 w 12193200"/>
              <a:gd name="connsiteY740" fmla="*/ 6601103 h 6858000"/>
              <a:gd name="connsiteX741" fmla="*/ 4727577 w 12193200"/>
              <a:gd name="connsiteY741" fmla="*/ 6598850 h 6858000"/>
              <a:gd name="connsiteX742" fmla="*/ 4727577 w 12193200"/>
              <a:gd name="connsiteY742" fmla="*/ 6596597 h 6858000"/>
              <a:gd name="connsiteX743" fmla="*/ 4724434 w 12193200"/>
              <a:gd name="connsiteY743" fmla="*/ 6594344 h 6858000"/>
              <a:gd name="connsiteX744" fmla="*/ 4718779 w 12193200"/>
              <a:gd name="connsiteY744" fmla="*/ 6592734 h 6858000"/>
              <a:gd name="connsiteX745" fmla="*/ 4717208 w 12193200"/>
              <a:gd name="connsiteY745" fmla="*/ 6577605 h 6858000"/>
              <a:gd name="connsiteX746" fmla="*/ 4717522 w 12193200"/>
              <a:gd name="connsiteY746" fmla="*/ 6553142 h 6858000"/>
              <a:gd name="connsiteX747" fmla="*/ 4693958 w 12193200"/>
              <a:gd name="connsiteY747" fmla="*/ 6534150 h 6858000"/>
              <a:gd name="connsiteX748" fmla="*/ 5976938 w 12193200"/>
              <a:gd name="connsiteY748" fmla="*/ 6521451 h 6858000"/>
              <a:gd name="connsiteX749" fmla="*/ 5975351 w 12193200"/>
              <a:gd name="connsiteY749" fmla="*/ 6527801 h 6858000"/>
              <a:gd name="connsiteX750" fmla="*/ 5976938 w 12193200"/>
              <a:gd name="connsiteY750" fmla="*/ 6529389 h 6858000"/>
              <a:gd name="connsiteX751" fmla="*/ 5978526 w 12193200"/>
              <a:gd name="connsiteY751" fmla="*/ 6527801 h 6858000"/>
              <a:gd name="connsiteX752" fmla="*/ 5991226 w 12193200"/>
              <a:gd name="connsiteY752" fmla="*/ 6532564 h 6858000"/>
              <a:gd name="connsiteX753" fmla="*/ 5970588 w 12193200"/>
              <a:gd name="connsiteY753" fmla="*/ 6542089 h 6858000"/>
              <a:gd name="connsiteX754" fmla="*/ 5969001 w 12193200"/>
              <a:gd name="connsiteY754" fmla="*/ 6545264 h 6858000"/>
              <a:gd name="connsiteX755" fmla="*/ 5991226 w 12193200"/>
              <a:gd name="connsiteY755" fmla="*/ 6550027 h 6858000"/>
              <a:gd name="connsiteX756" fmla="*/ 5992813 w 12193200"/>
              <a:gd name="connsiteY756" fmla="*/ 6551614 h 6858000"/>
              <a:gd name="connsiteX757" fmla="*/ 5994401 w 12193200"/>
              <a:gd name="connsiteY757" fmla="*/ 6546852 h 6858000"/>
              <a:gd name="connsiteX758" fmla="*/ 5994401 w 12193200"/>
              <a:gd name="connsiteY758" fmla="*/ 6545264 h 6858000"/>
              <a:gd name="connsiteX759" fmla="*/ 5992813 w 12193200"/>
              <a:gd name="connsiteY759" fmla="*/ 6546852 h 6858000"/>
              <a:gd name="connsiteX760" fmla="*/ 5978526 w 12193200"/>
              <a:gd name="connsiteY760" fmla="*/ 6543677 h 6858000"/>
              <a:gd name="connsiteX761" fmla="*/ 5999163 w 12193200"/>
              <a:gd name="connsiteY761" fmla="*/ 6535739 h 6858000"/>
              <a:gd name="connsiteX762" fmla="*/ 6000751 w 12193200"/>
              <a:gd name="connsiteY762" fmla="*/ 6530976 h 6858000"/>
              <a:gd name="connsiteX763" fmla="*/ 5999163 w 12193200"/>
              <a:gd name="connsiteY763" fmla="*/ 6530976 h 6858000"/>
              <a:gd name="connsiteX764" fmla="*/ 5997576 w 12193200"/>
              <a:gd name="connsiteY764" fmla="*/ 6530976 h 6858000"/>
              <a:gd name="connsiteX765" fmla="*/ 5978526 w 12193200"/>
              <a:gd name="connsiteY765" fmla="*/ 6523039 h 6858000"/>
              <a:gd name="connsiteX766" fmla="*/ 5978526 w 12193200"/>
              <a:gd name="connsiteY766" fmla="*/ 6521451 h 6858000"/>
              <a:gd name="connsiteX767" fmla="*/ 6107113 w 12193200"/>
              <a:gd name="connsiteY767" fmla="*/ 6518276 h 6858000"/>
              <a:gd name="connsiteX768" fmla="*/ 6115051 w 12193200"/>
              <a:gd name="connsiteY768" fmla="*/ 6529389 h 6858000"/>
              <a:gd name="connsiteX769" fmla="*/ 6107113 w 12193200"/>
              <a:gd name="connsiteY769" fmla="*/ 6529389 h 6858000"/>
              <a:gd name="connsiteX770" fmla="*/ 6099176 w 12193200"/>
              <a:gd name="connsiteY770" fmla="*/ 6518276 h 6858000"/>
              <a:gd name="connsiteX771" fmla="*/ 6099176 w 12193200"/>
              <a:gd name="connsiteY771" fmla="*/ 6529389 h 6858000"/>
              <a:gd name="connsiteX772" fmla="*/ 6091238 w 12193200"/>
              <a:gd name="connsiteY772" fmla="*/ 6529389 h 6858000"/>
              <a:gd name="connsiteX773" fmla="*/ 6209555 w 12193200"/>
              <a:gd name="connsiteY773" fmla="*/ 6516689 h 6858000"/>
              <a:gd name="connsiteX774" fmla="*/ 6219827 w 12193200"/>
              <a:gd name="connsiteY774" fmla="*/ 6524626 h 6858000"/>
              <a:gd name="connsiteX775" fmla="*/ 6206473 w 12193200"/>
              <a:gd name="connsiteY775" fmla="*/ 6530976 h 6858000"/>
              <a:gd name="connsiteX776" fmla="*/ 6209555 w 12193200"/>
              <a:gd name="connsiteY776" fmla="*/ 6516689 h 6858000"/>
              <a:gd name="connsiteX777" fmla="*/ 4607333 w 12193200"/>
              <a:gd name="connsiteY777" fmla="*/ 6516687 h 6858000"/>
              <a:gd name="connsiteX778" fmla="*/ 4618731 w 12193200"/>
              <a:gd name="connsiteY778" fmla="*/ 6517630 h 6858000"/>
              <a:gd name="connsiteX779" fmla="*/ 4629151 w 12193200"/>
              <a:gd name="connsiteY779" fmla="*/ 6532091 h 6858000"/>
              <a:gd name="connsiteX780" fmla="*/ 4623290 w 12193200"/>
              <a:gd name="connsiteY780" fmla="*/ 6545294 h 6858000"/>
              <a:gd name="connsiteX781" fmla="*/ 4606682 w 12193200"/>
              <a:gd name="connsiteY781" fmla="*/ 6548437 h 6858000"/>
              <a:gd name="connsiteX782" fmla="*/ 4603751 w 12193200"/>
              <a:gd name="connsiteY782" fmla="*/ 6545608 h 6858000"/>
              <a:gd name="connsiteX783" fmla="*/ 4603751 w 12193200"/>
              <a:gd name="connsiteY783" fmla="*/ 6541836 h 6858000"/>
              <a:gd name="connsiteX784" fmla="*/ 4603751 w 12193200"/>
              <a:gd name="connsiteY784" fmla="*/ 6537120 h 6858000"/>
              <a:gd name="connsiteX785" fmla="*/ 4603751 w 12193200"/>
              <a:gd name="connsiteY785" fmla="*/ 6521403 h 6858000"/>
              <a:gd name="connsiteX786" fmla="*/ 4603751 w 12193200"/>
              <a:gd name="connsiteY786" fmla="*/ 6518573 h 6858000"/>
              <a:gd name="connsiteX787" fmla="*/ 4607333 w 12193200"/>
              <a:gd name="connsiteY787" fmla="*/ 6516687 h 6858000"/>
              <a:gd name="connsiteX788" fmla="*/ 6116638 w 12193200"/>
              <a:gd name="connsiteY788" fmla="*/ 6515101 h 6858000"/>
              <a:gd name="connsiteX789" fmla="*/ 6148388 w 12193200"/>
              <a:gd name="connsiteY789" fmla="*/ 6529389 h 6858000"/>
              <a:gd name="connsiteX790" fmla="*/ 6126163 w 12193200"/>
              <a:gd name="connsiteY790" fmla="*/ 6529389 h 6858000"/>
              <a:gd name="connsiteX791" fmla="*/ 6089650 w 12193200"/>
              <a:gd name="connsiteY791" fmla="*/ 6515101 h 6858000"/>
              <a:gd name="connsiteX792" fmla="*/ 6080125 w 12193200"/>
              <a:gd name="connsiteY792" fmla="*/ 6529389 h 6858000"/>
              <a:gd name="connsiteX793" fmla="*/ 6057900 w 12193200"/>
              <a:gd name="connsiteY793" fmla="*/ 6529389 h 6858000"/>
              <a:gd name="connsiteX794" fmla="*/ 5858069 w 12193200"/>
              <a:gd name="connsiteY794" fmla="*/ 6510337 h 6858000"/>
              <a:gd name="connsiteX795" fmla="*/ 5854833 w 12193200"/>
              <a:gd name="connsiteY795" fmla="*/ 6511290 h 6858000"/>
              <a:gd name="connsiteX796" fmla="*/ 5846744 w 12193200"/>
              <a:gd name="connsiteY796" fmla="*/ 6514465 h 6858000"/>
              <a:gd name="connsiteX797" fmla="*/ 5843185 w 12193200"/>
              <a:gd name="connsiteY797" fmla="*/ 6519227 h 6858000"/>
              <a:gd name="connsiteX798" fmla="*/ 5843185 w 12193200"/>
              <a:gd name="connsiteY798" fmla="*/ 6524942 h 6858000"/>
              <a:gd name="connsiteX799" fmla="*/ 5843508 w 12193200"/>
              <a:gd name="connsiteY799" fmla="*/ 6533515 h 6858000"/>
              <a:gd name="connsiteX800" fmla="*/ 5840273 w 12193200"/>
              <a:gd name="connsiteY800" fmla="*/ 6536372 h 6858000"/>
              <a:gd name="connsiteX801" fmla="*/ 5838655 w 12193200"/>
              <a:gd name="connsiteY801" fmla="*/ 6536372 h 6858000"/>
              <a:gd name="connsiteX802" fmla="*/ 5835420 w 12193200"/>
              <a:gd name="connsiteY802" fmla="*/ 6536055 h 6858000"/>
              <a:gd name="connsiteX803" fmla="*/ 5832831 w 12193200"/>
              <a:gd name="connsiteY803" fmla="*/ 6539230 h 6858000"/>
              <a:gd name="connsiteX804" fmla="*/ 5831214 w 12193200"/>
              <a:gd name="connsiteY804" fmla="*/ 6543675 h 6858000"/>
              <a:gd name="connsiteX805" fmla="*/ 5830889 w 12193200"/>
              <a:gd name="connsiteY805" fmla="*/ 6545262 h 6858000"/>
              <a:gd name="connsiteX806" fmla="*/ 5832184 w 12193200"/>
              <a:gd name="connsiteY806" fmla="*/ 6546215 h 6858000"/>
              <a:gd name="connsiteX807" fmla="*/ 5834126 w 12193200"/>
              <a:gd name="connsiteY807" fmla="*/ 6545897 h 6858000"/>
              <a:gd name="connsiteX808" fmla="*/ 5837361 w 12193200"/>
              <a:gd name="connsiteY808" fmla="*/ 6545897 h 6858000"/>
              <a:gd name="connsiteX809" fmla="*/ 5839949 w 12193200"/>
              <a:gd name="connsiteY809" fmla="*/ 6545897 h 6858000"/>
              <a:gd name="connsiteX810" fmla="*/ 5843185 w 12193200"/>
              <a:gd name="connsiteY810" fmla="*/ 6553517 h 6858000"/>
              <a:gd name="connsiteX811" fmla="*/ 5843185 w 12193200"/>
              <a:gd name="connsiteY811" fmla="*/ 6571615 h 6858000"/>
              <a:gd name="connsiteX812" fmla="*/ 5842861 w 12193200"/>
              <a:gd name="connsiteY812" fmla="*/ 6578600 h 6858000"/>
              <a:gd name="connsiteX813" fmla="*/ 5842861 w 12193200"/>
              <a:gd name="connsiteY813" fmla="*/ 6586537 h 6858000"/>
              <a:gd name="connsiteX814" fmla="*/ 5863247 w 12193200"/>
              <a:gd name="connsiteY814" fmla="*/ 6602412 h 6858000"/>
              <a:gd name="connsiteX815" fmla="*/ 5879748 w 12193200"/>
              <a:gd name="connsiteY815" fmla="*/ 6599237 h 6858000"/>
              <a:gd name="connsiteX816" fmla="*/ 5881366 w 12193200"/>
              <a:gd name="connsiteY816" fmla="*/ 6590665 h 6858000"/>
              <a:gd name="connsiteX817" fmla="*/ 5880395 w 12193200"/>
              <a:gd name="connsiteY817" fmla="*/ 6589395 h 6858000"/>
              <a:gd name="connsiteX818" fmla="*/ 5878454 w 12193200"/>
              <a:gd name="connsiteY818" fmla="*/ 6590030 h 6858000"/>
              <a:gd name="connsiteX819" fmla="*/ 5867776 w 12193200"/>
              <a:gd name="connsiteY819" fmla="*/ 6591617 h 6858000"/>
              <a:gd name="connsiteX820" fmla="*/ 5859688 w 12193200"/>
              <a:gd name="connsiteY820" fmla="*/ 6587807 h 6858000"/>
              <a:gd name="connsiteX821" fmla="*/ 5858069 w 12193200"/>
              <a:gd name="connsiteY821" fmla="*/ 6571615 h 6858000"/>
              <a:gd name="connsiteX822" fmla="*/ 5858069 w 12193200"/>
              <a:gd name="connsiteY822" fmla="*/ 6550977 h 6858000"/>
              <a:gd name="connsiteX823" fmla="*/ 5862275 w 12193200"/>
              <a:gd name="connsiteY823" fmla="*/ 6545580 h 6858000"/>
              <a:gd name="connsiteX824" fmla="*/ 5867453 w 12193200"/>
              <a:gd name="connsiteY824" fmla="*/ 6545580 h 6858000"/>
              <a:gd name="connsiteX825" fmla="*/ 5872306 w 12193200"/>
              <a:gd name="connsiteY825" fmla="*/ 6545897 h 6858000"/>
              <a:gd name="connsiteX826" fmla="*/ 5876512 w 12193200"/>
              <a:gd name="connsiteY826" fmla="*/ 6546215 h 6858000"/>
              <a:gd name="connsiteX827" fmla="*/ 5880071 w 12193200"/>
              <a:gd name="connsiteY827" fmla="*/ 6542722 h 6858000"/>
              <a:gd name="connsiteX828" fmla="*/ 5881689 w 12193200"/>
              <a:gd name="connsiteY828" fmla="*/ 6536690 h 6858000"/>
              <a:gd name="connsiteX829" fmla="*/ 5880395 w 12193200"/>
              <a:gd name="connsiteY829" fmla="*/ 6535737 h 6858000"/>
              <a:gd name="connsiteX830" fmla="*/ 5879748 w 12193200"/>
              <a:gd name="connsiteY830" fmla="*/ 6535737 h 6858000"/>
              <a:gd name="connsiteX831" fmla="*/ 5872953 w 12193200"/>
              <a:gd name="connsiteY831" fmla="*/ 6536055 h 6858000"/>
              <a:gd name="connsiteX832" fmla="*/ 5861952 w 12193200"/>
              <a:gd name="connsiteY832" fmla="*/ 6536055 h 6858000"/>
              <a:gd name="connsiteX833" fmla="*/ 5857422 w 12193200"/>
              <a:gd name="connsiteY833" fmla="*/ 6533197 h 6858000"/>
              <a:gd name="connsiteX834" fmla="*/ 5858716 w 12193200"/>
              <a:gd name="connsiteY834" fmla="*/ 6516370 h 6858000"/>
              <a:gd name="connsiteX835" fmla="*/ 5859363 w 12193200"/>
              <a:gd name="connsiteY835" fmla="*/ 6512560 h 6858000"/>
              <a:gd name="connsiteX836" fmla="*/ 5858069 w 12193200"/>
              <a:gd name="connsiteY836" fmla="*/ 6510337 h 6858000"/>
              <a:gd name="connsiteX837" fmla="*/ 5693292 w 12193200"/>
              <a:gd name="connsiteY837" fmla="*/ 6510337 h 6858000"/>
              <a:gd name="connsiteX838" fmla="*/ 5690056 w 12193200"/>
              <a:gd name="connsiteY838" fmla="*/ 6511290 h 6858000"/>
              <a:gd name="connsiteX839" fmla="*/ 5681967 w 12193200"/>
              <a:gd name="connsiteY839" fmla="*/ 6514465 h 6858000"/>
              <a:gd name="connsiteX840" fmla="*/ 5678084 w 12193200"/>
              <a:gd name="connsiteY840" fmla="*/ 6519227 h 6858000"/>
              <a:gd name="connsiteX841" fmla="*/ 5678408 w 12193200"/>
              <a:gd name="connsiteY841" fmla="*/ 6524942 h 6858000"/>
              <a:gd name="connsiteX842" fmla="*/ 5678731 w 12193200"/>
              <a:gd name="connsiteY842" fmla="*/ 6533515 h 6858000"/>
              <a:gd name="connsiteX843" fmla="*/ 5675496 w 12193200"/>
              <a:gd name="connsiteY843" fmla="*/ 6536372 h 6858000"/>
              <a:gd name="connsiteX844" fmla="*/ 5673878 w 12193200"/>
              <a:gd name="connsiteY844" fmla="*/ 6536372 h 6858000"/>
              <a:gd name="connsiteX845" fmla="*/ 5670642 w 12193200"/>
              <a:gd name="connsiteY845" fmla="*/ 6536055 h 6858000"/>
              <a:gd name="connsiteX846" fmla="*/ 5668054 w 12193200"/>
              <a:gd name="connsiteY846" fmla="*/ 6539230 h 6858000"/>
              <a:gd name="connsiteX847" fmla="*/ 5666436 w 12193200"/>
              <a:gd name="connsiteY847" fmla="*/ 6543675 h 6858000"/>
              <a:gd name="connsiteX848" fmla="*/ 5665789 w 12193200"/>
              <a:gd name="connsiteY848" fmla="*/ 6545262 h 6858000"/>
              <a:gd name="connsiteX849" fmla="*/ 5667083 w 12193200"/>
              <a:gd name="connsiteY849" fmla="*/ 6546215 h 6858000"/>
              <a:gd name="connsiteX850" fmla="*/ 5669024 w 12193200"/>
              <a:gd name="connsiteY850" fmla="*/ 6545897 h 6858000"/>
              <a:gd name="connsiteX851" fmla="*/ 5672584 w 12193200"/>
              <a:gd name="connsiteY851" fmla="*/ 6545897 h 6858000"/>
              <a:gd name="connsiteX852" fmla="*/ 5674849 w 12193200"/>
              <a:gd name="connsiteY852" fmla="*/ 6545897 h 6858000"/>
              <a:gd name="connsiteX853" fmla="*/ 5678408 w 12193200"/>
              <a:gd name="connsiteY853" fmla="*/ 6553517 h 6858000"/>
              <a:gd name="connsiteX854" fmla="*/ 5678408 w 12193200"/>
              <a:gd name="connsiteY854" fmla="*/ 6571615 h 6858000"/>
              <a:gd name="connsiteX855" fmla="*/ 5678084 w 12193200"/>
              <a:gd name="connsiteY855" fmla="*/ 6578600 h 6858000"/>
              <a:gd name="connsiteX856" fmla="*/ 5677761 w 12193200"/>
              <a:gd name="connsiteY856" fmla="*/ 6586537 h 6858000"/>
              <a:gd name="connsiteX857" fmla="*/ 5698793 w 12193200"/>
              <a:gd name="connsiteY857" fmla="*/ 6602412 h 6858000"/>
              <a:gd name="connsiteX858" fmla="*/ 5714972 w 12193200"/>
              <a:gd name="connsiteY858" fmla="*/ 6599237 h 6858000"/>
              <a:gd name="connsiteX859" fmla="*/ 5716265 w 12193200"/>
              <a:gd name="connsiteY859" fmla="*/ 6590665 h 6858000"/>
              <a:gd name="connsiteX860" fmla="*/ 5715294 w 12193200"/>
              <a:gd name="connsiteY860" fmla="*/ 6589395 h 6858000"/>
              <a:gd name="connsiteX861" fmla="*/ 5713678 w 12193200"/>
              <a:gd name="connsiteY861" fmla="*/ 6590030 h 6858000"/>
              <a:gd name="connsiteX862" fmla="*/ 5702999 w 12193200"/>
              <a:gd name="connsiteY862" fmla="*/ 6591617 h 6858000"/>
              <a:gd name="connsiteX863" fmla="*/ 5694910 w 12193200"/>
              <a:gd name="connsiteY863" fmla="*/ 6587807 h 6858000"/>
              <a:gd name="connsiteX864" fmla="*/ 5693616 w 12193200"/>
              <a:gd name="connsiteY864" fmla="*/ 6571615 h 6858000"/>
              <a:gd name="connsiteX865" fmla="*/ 5693616 w 12193200"/>
              <a:gd name="connsiteY865" fmla="*/ 6550977 h 6858000"/>
              <a:gd name="connsiteX866" fmla="*/ 5697822 w 12193200"/>
              <a:gd name="connsiteY866" fmla="*/ 6545580 h 6858000"/>
              <a:gd name="connsiteX867" fmla="*/ 5702675 w 12193200"/>
              <a:gd name="connsiteY867" fmla="*/ 6545580 h 6858000"/>
              <a:gd name="connsiteX868" fmla="*/ 5707852 w 12193200"/>
              <a:gd name="connsiteY868" fmla="*/ 6545897 h 6858000"/>
              <a:gd name="connsiteX869" fmla="*/ 5711735 w 12193200"/>
              <a:gd name="connsiteY869" fmla="*/ 6546215 h 6858000"/>
              <a:gd name="connsiteX870" fmla="*/ 5714972 w 12193200"/>
              <a:gd name="connsiteY870" fmla="*/ 6542722 h 6858000"/>
              <a:gd name="connsiteX871" fmla="*/ 5716589 w 12193200"/>
              <a:gd name="connsiteY871" fmla="*/ 6536690 h 6858000"/>
              <a:gd name="connsiteX872" fmla="*/ 5715618 w 12193200"/>
              <a:gd name="connsiteY872" fmla="*/ 6535737 h 6858000"/>
              <a:gd name="connsiteX873" fmla="*/ 5714647 w 12193200"/>
              <a:gd name="connsiteY873" fmla="*/ 6535737 h 6858000"/>
              <a:gd name="connsiteX874" fmla="*/ 5708176 w 12193200"/>
              <a:gd name="connsiteY874" fmla="*/ 6536055 h 6858000"/>
              <a:gd name="connsiteX875" fmla="*/ 5697175 w 12193200"/>
              <a:gd name="connsiteY875" fmla="*/ 6536055 h 6858000"/>
              <a:gd name="connsiteX876" fmla="*/ 5692969 w 12193200"/>
              <a:gd name="connsiteY876" fmla="*/ 6533197 h 6858000"/>
              <a:gd name="connsiteX877" fmla="*/ 5694263 w 12193200"/>
              <a:gd name="connsiteY877" fmla="*/ 6516370 h 6858000"/>
              <a:gd name="connsiteX878" fmla="*/ 5694586 w 12193200"/>
              <a:gd name="connsiteY878" fmla="*/ 6512560 h 6858000"/>
              <a:gd name="connsiteX879" fmla="*/ 5693292 w 12193200"/>
              <a:gd name="connsiteY879" fmla="*/ 6510337 h 6858000"/>
              <a:gd name="connsiteX880" fmla="*/ 5983288 w 12193200"/>
              <a:gd name="connsiteY880" fmla="*/ 6508751 h 6858000"/>
              <a:gd name="connsiteX881" fmla="*/ 5978526 w 12193200"/>
              <a:gd name="connsiteY881" fmla="*/ 6518276 h 6858000"/>
              <a:gd name="connsiteX882" fmla="*/ 5980114 w 12193200"/>
              <a:gd name="connsiteY882" fmla="*/ 6518276 h 6858000"/>
              <a:gd name="connsiteX883" fmla="*/ 5981702 w 12193200"/>
              <a:gd name="connsiteY883" fmla="*/ 6516689 h 6858000"/>
              <a:gd name="connsiteX884" fmla="*/ 6000751 w 12193200"/>
              <a:gd name="connsiteY884" fmla="*/ 6526214 h 6858000"/>
              <a:gd name="connsiteX885" fmla="*/ 6000751 w 12193200"/>
              <a:gd name="connsiteY885" fmla="*/ 6527802 h 6858000"/>
              <a:gd name="connsiteX886" fmla="*/ 6002339 w 12193200"/>
              <a:gd name="connsiteY886" fmla="*/ 6529389 h 6858000"/>
              <a:gd name="connsiteX887" fmla="*/ 6005514 w 12193200"/>
              <a:gd name="connsiteY887" fmla="*/ 6521452 h 6858000"/>
              <a:gd name="connsiteX888" fmla="*/ 6003926 w 12193200"/>
              <a:gd name="connsiteY888" fmla="*/ 6519864 h 6858000"/>
              <a:gd name="connsiteX889" fmla="*/ 6002339 w 12193200"/>
              <a:gd name="connsiteY889" fmla="*/ 6521452 h 6858000"/>
              <a:gd name="connsiteX890" fmla="*/ 5984876 w 12193200"/>
              <a:gd name="connsiteY890" fmla="*/ 6511926 h 6858000"/>
              <a:gd name="connsiteX891" fmla="*/ 5983288 w 12193200"/>
              <a:gd name="connsiteY891" fmla="*/ 6510339 h 6858000"/>
              <a:gd name="connsiteX892" fmla="*/ 6121400 w 12193200"/>
              <a:gd name="connsiteY892" fmla="*/ 6507163 h 6858000"/>
              <a:gd name="connsiteX893" fmla="*/ 6175375 w 12193200"/>
              <a:gd name="connsiteY893" fmla="*/ 6515188 h 6858000"/>
              <a:gd name="connsiteX894" fmla="*/ 6171862 w 12193200"/>
              <a:gd name="connsiteY894" fmla="*/ 6529388 h 6858000"/>
              <a:gd name="connsiteX895" fmla="*/ 6084889 w 12193200"/>
              <a:gd name="connsiteY895" fmla="*/ 6507163 h 6858000"/>
              <a:gd name="connsiteX896" fmla="*/ 6034426 w 12193200"/>
              <a:gd name="connsiteY896" fmla="*/ 6529388 h 6858000"/>
              <a:gd name="connsiteX897" fmla="*/ 6030913 w 12193200"/>
              <a:gd name="connsiteY897" fmla="*/ 6515188 h 6858000"/>
              <a:gd name="connsiteX898" fmla="*/ 6084889 w 12193200"/>
              <a:gd name="connsiteY898" fmla="*/ 6507163 h 6858000"/>
              <a:gd name="connsiteX899" fmla="*/ 5806928 w 12193200"/>
              <a:gd name="connsiteY899" fmla="*/ 6507162 h 6858000"/>
              <a:gd name="connsiteX900" fmla="*/ 5795964 w 12193200"/>
              <a:gd name="connsiteY900" fmla="*/ 6515746 h 6858000"/>
              <a:gd name="connsiteX901" fmla="*/ 5806283 w 12193200"/>
              <a:gd name="connsiteY901" fmla="*/ 6524625 h 6858000"/>
              <a:gd name="connsiteX902" fmla="*/ 5816603 w 12193200"/>
              <a:gd name="connsiteY902" fmla="*/ 6515450 h 6858000"/>
              <a:gd name="connsiteX903" fmla="*/ 5806928 w 12193200"/>
              <a:gd name="connsiteY903" fmla="*/ 6507162 h 6858000"/>
              <a:gd name="connsiteX904" fmla="*/ 5641828 w 12193200"/>
              <a:gd name="connsiteY904" fmla="*/ 6507162 h 6858000"/>
              <a:gd name="connsiteX905" fmla="*/ 5630864 w 12193200"/>
              <a:gd name="connsiteY905" fmla="*/ 6515746 h 6858000"/>
              <a:gd name="connsiteX906" fmla="*/ 5641184 w 12193200"/>
              <a:gd name="connsiteY906" fmla="*/ 6524625 h 6858000"/>
              <a:gd name="connsiteX907" fmla="*/ 5651502 w 12193200"/>
              <a:gd name="connsiteY907" fmla="*/ 6515450 h 6858000"/>
              <a:gd name="connsiteX908" fmla="*/ 5641828 w 12193200"/>
              <a:gd name="connsiteY908" fmla="*/ 6507162 h 6858000"/>
              <a:gd name="connsiteX909" fmla="*/ 5346230 w 12193200"/>
              <a:gd name="connsiteY909" fmla="*/ 6507162 h 6858000"/>
              <a:gd name="connsiteX910" fmla="*/ 5335589 w 12193200"/>
              <a:gd name="connsiteY910" fmla="*/ 6515746 h 6858000"/>
              <a:gd name="connsiteX911" fmla="*/ 5345908 w 12193200"/>
              <a:gd name="connsiteY911" fmla="*/ 6524625 h 6858000"/>
              <a:gd name="connsiteX912" fmla="*/ 5356227 w 12193200"/>
              <a:gd name="connsiteY912" fmla="*/ 6515450 h 6858000"/>
              <a:gd name="connsiteX913" fmla="*/ 5346230 w 12193200"/>
              <a:gd name="connsiteY913" fmla="*/ 6507162 h 6858000"/>
              <a:gd name="connsiteX914" fmla="*/ 5148594 w 12193200"/>
              <a:gd name="connsiteY914" fmla="*/ 6507162 h 6858000"/>
              <a:gd name="connsiteX915" fmla="*/ 5146676 w 12193200"/>
              <a:gd name="connsiteY915" fmla="*/ 6509074 h 6858000"/>
              <a:gd name="connsiteX916" fmla="*/ 5146676 w 12193200"/>
              <a:gd name="connsiteY916" fmla="*/ 6511941 h 6858000"/>
              <a:gd name="connsiteX917" fmla="*/ 5150194 w 12193200"/>
              <a:gd name="connsiteY917" fmla="*/ 6514808 h 6858000"/>
              <a:gd name="connsiteX918" fmla="*/ 5155947 w 12193200"/>
              <a:gd name="connsiteY918" fmla="*/ 6520223 h 6858000"/>
              <a:gd name="connsiteX919" fmla="*/ 5155947 w 12193200"/>
              <a:gd name="connsiteY919" fmla="*/ 6543478 h 6858000"/>
              <a:gd name="connsiteX920" fmla="*/ 5155947 w 12193200"/>
              <a:gd name="connsiteY920" fmla="*/ 6556858 h 6858000"/>
              <a:gd name="connsiteX921" fmla="*/ 5159464 w 12193200"/>
              <a:gd name="connsiteY921" fmla="*/ 6587758 h 6858000"/>
              <a:gd name="connsiteX922" fmla="*/ 5191754 w 12193200"/>
              <a:gd name="connsiteY922" fmla="*/ 6602412 h 6858000"/>
              <a:gd name="connsiteX923" fmla="*/ 5228200 w 12193200"/>
              <a:gd name="connsiteY923" fmla="*/ 6580113 h 6858000"/>
              <a:gd name="connsiteX924" fmla="*/ 5229479 w 12193200"/>
              <a:gd name="connsiteY924" fmla="*/ 6556221 h 6858000"/>
              <a:gd name="connsiteX925" fmla="*/ 5229479 w 12193200"/>
              <a:gd name="connsiteY925" fmla="*/ 6543478 h 6858000"/>
              <a:gd name="connsiteX926" fmla="*/ 5229799 w 12193200"/>
              <a:gd name="connsiteY926" fmla="*/ 6520223 h 6858000"/>
              <a:gd name="connsiteX927" fmla="*/ 5235234 w 12193200"/>
              <a:gd name="connsiteY927" fmla="*/ 6514808 h 6858000"/>
              <a:gd name="connsiteX928" fmla="*/ 5238752 w 12193200"/>
              <a:gd name="connsiteY928" fmla="*/ 6511941 h 6858000"/>
              <a:gd name="connsiteX929" fmla="*/ 5238752 w 12193200"/>
              <a:gd name="connsiteY929" fmla="*/ 6509074 h 6858000"/>
              <a:gd name="connsiteX930" fmla="*/ 5237152 w 12193200"/>
              <a:gd name="connsiteY930" fmla="*/ 6507162 h 6858000"/>
              <a:gd name="connsiteX931" fmla="*/ 5231717 w 12193200"/>
              <a:gd name="connsiteY931" fmla="*/ 6507481 h 6858000"/>
              <a:gd name="connsiteX932" fmla="*/ 5223726 w 12193200"/>
              <a:gd name="connsiteY932" fmla="*/ 6507799 h 6858000"/>
              <a:gd name="connsiteX933" fmla="*/ 5216371 w 12193200"/>
              <a:gd name="connsiteY933" fmla="*/ 6507481 h 6858000"/>
              <a:gd name="connsiteX934" fmla="*/ 5210937 w 12193200"/>
              <a:gd name="connsiteY934" fmla="*/ 6507162 h 6858000"/>
              <a:gd name="connsiteX935" fmla="*/ 5209339 w 12193200"/>
              <a:gd name="connsiteY935" fmla="*/ 6509074 h 6858000"/>
              <a:gd name="connsiteX936" fmla="*/ 5209339 w 12193200"/>
              <a:gd name="connsiteY936" fmla="*/ 6511941 h 6858000"/>
              <a:gd name="connsiteX937" fmla="*/ 5212855 w 12193200"/>
              <a:gd name="connsiteY937" fmla="*/ 6514808 h 6858000"/>
              <a:gd name="connsiteX938" fmla="*/ 5218290 w 12193200"/>
              <a:gd name="connsiteY938" fmla="*/ 6520223 h 6858000"/>
              <a:gd name="connsiteX939" fmla="*/ 5218609 w 12193200"/>
              <a:gd name="connsiteY939" fmla="*/ 6543478 h 6858000"/>
              <a:gd name="connsiteX940" fmla="*/ 5218609 w 12193200"/>
              <a:gd name="connsiteY940" fmla="*/ 6556858 h 6858000"/>
              <a:gd name="connsiteX941" fmla="*/ 5216691 w 12193200"/>
              <a:gd name="connsiteY941" fmla="*/ 6580113 h 6858000"/>
              <a:gd name="connsiteX942" fmla="*/ 5195271 w 12193200"/>
              <a:gd name="connsiteY942" fmla="*/ 6592855 h 6858000"/>
              <a:gd name="connsiteX943" fmla="*/ 5175449 w 12193200"/>
              <a:gd name="connsiteY943" fmla="*/ 6582661 h 6858000"/>
              <a:gd name="connsiteX944" fmla="*/ 5172572 w 12193200"/>
              <a:gd name="connsiteY944" fmla="*/ 6557495 h 6858000"/>
              <a:gd name="connsiteX945" fmla="*/ 5172572 w 12193200"/>
              <a:gd name="connsiteY945" fmla="*/ 6543478 h 6858000"/>
              <a:gd name="connsiteX946" fmla="*/ 5172892 w 12193200"/>
              <a:gd name="connsiteY946" fmla="*/ 6520223 h 6858000"/>
              <a:gd name="connsiteX947" fmla="*/ 5178007 w 12193200"/>
              <a:gd name="connsiteY947" fmla="*/ 6514808 h 6858000"/>
              <a:gd name="connsiteX948" fmla="*/ 5181524 w 12193200"/>
              <a:gd name="connsiteY948" fmla="*/ 6511941 h 6858000"/>
              <a:gd name="connsiteX949" fmla="*/ 5181524 w 12193200"/>
              <a:gd name="connsiteY949" fmla="*/ 6509074 h 6858000"/>
              <a:gd name="connsiteX950" fmla="*/ 5179605 w 12193200"/>
              <a:gd name="connsiteY950" fmla="*/ 6507162 h 6858000"/>
              <a:gd name="connsiteX951" fmla="*/ 5174811 w 12193200"/>
              <a:gd name="connsiteY951" fmla="*/ 6507481 h 6858000"/>
              <a:gd name="connsiteX952" fmla="*/ 5163940 w 12193200"/>
              <a:gd name="connsiteY952" fmla="*/ 6507799 h 6858000"/>
              <a:gd name="connsiteX953" fmla="*/ 5153709 w 12193200"/>
              <a:gd name="connsiteY953" fmla="*/ 6507481 h 6858000"/>
              <a:gd name="connsiteX954" fmla="*/ 5148594 w 12193200"/>
              <a:gd name="connsiteY954" fmla="*/ 6507162 h 6858000"/>
              <a:gd name="connsiteX955" fmla="*/ 4579920 w 12193200"/>
              <a:gd name="connsiteY955" fmla="*/ 6507162 h 6858000"/>
              <a:gd name="connsiteX956" fmla="*/ 4578351 w 12193200"/>
              <a:gd name="connsiteY956" fmla="*/ 6509392 h 6858000"/>
              <a:gd name="connsiteX957" fmla="*/ 4578351 w 12193200"/>
              <a:gd name="connsiteY957" fmla="*/ 6511941 h 6858000"/>
              <a:gd name="connsiteX958" fmla="*/ 4581802 w 12193200"/>
              <a:gd name="connsiteY958" fmla="*/ 6514808 h 6858000"/>
              <a:gd name="connsiteX959" fmla="*/ 4587136 w 12193200"/>
              <a:gd name="connsiteY959" fmla="*/ 6520224 h 6858000"/>
              <a:gd name="connsiteX960" fmla="*/ 4587450 w 12193200"/>
              <a:gd name="connsiteY960" fmla="*/ 6543481 h 6858000"/>
              <a:gd name="connsiteX961" fmla="*/ 4587450 w 12193200"/>
              <a:gd name="connsiteY961" fmla="*/ 6564826 h 6858000"/>
              <a:gd name="connsiteX962" fmla="*/ 4587136 w 12193200"/>
              <a:gd name="connsiteY962" fmla="*/ 6587763 h 6858000"/>
              <a:gd name="connsiteX963" fmla="*/ 4581802 w 12193200"/>
              <a:gd name="connsiteY963" fmla="*/ 6593179 h 6858000"/>
              <a:gd name="connsiteX964" fmla="*/ 4578351 w 12193200"/>
              <a:gd name="connsiteY964" fmla="*/ 6596047 h 6858000"/>
              <a:gd name="connsiteX965" fmla="*/ 4578351 w 12193200"/>
              <a:gd name="connsiteY965" fmla="*/ 6598914 h 6858000"/>
              <a:gd name="connsiteX966" fmla="*/ 4580235 w 12193200"/>
              <a:gd name="connsiteY966" fmla="*/ 6600825 h 6858000"/>
              <a:gd name="connsiteX967" fmla="*/ 4585253 w 12193200"/>
              <a:gd name="connsiteY967" fmla="*/ 6600825 h 6858000"/>
              <a:gd name="connsiteX968" fmla="*/ 4595920 w 12193200"/>
              <a:gd name="connsiteY968" fmla="*/ 6600507 h 6858000"/>
              <a:gd name="connsiteX969" fmla="*/ 4605960 w 12193200"/>
              <a:gd name="connsiteY969" fmla="*/ 6600825 h 6858000"/>
              <a:gd name="connsiteX970" fmla="*/ 4610980 w 12193200"/>
              <a:gd name="connsiteY970" fmla="*/ 6600825 h 6858000"/>
              <a:gd name="connsiteX971" fmla="*/ 4612548 w 12193200"/>
              <a:gd name="connsiteY971" fmla="*/ 6598914 h 6858000"/>
              <a:gd name="connsiteX972" fmla="*/ 4612548 w 12193200"/>
              <a:gd name="connsiteY972" fmla="*/ 6596047 h 6858000"/>
              <a:gd name="connsiteX973" fmla="*/ 4609411 w 12193200"/>
              <a:gd name="connsiteY973" fmla="*/ 6593179 h 6858000"/>
              <a:gd name="connsiteX974" fmla="*/ 4604078 w 12193200"/>
              <a:gd name="connsiteY974" fmla="*/ 6587763 h 6858000"/>
              <a:gd name="connsiteX975" fmla="*/ 4603764 w 12193200"/>
              <a:gd name="connsiteY975" fmla="*/ 6564826 h 6858000"/>
              <a:gd name="connsiteX976" fmla="*/ 4603764 w 12193200"/>
              <a:gd name="connsiteY976" fmla="*/ 6558454 h 6858000"/>
              <a:gd name="connsiteX977" fmla="*/ 4605019 w 12193200"/>
              <a:gd name="connsiteY977" fmla="*/ 6556224 h 6858000"/>
              <a:gd name="connsiteX978" fmla="*/ 4607215 w 12193200"/>
              <a:gd name="connsiteY978" fmla="*/ 6556224 h 6858000"/>
              <a:gd name="connsiteX979" fmla="*/ 4608156 w 12193200"/>
              <a:gd name="connsiteY979" fmla="*/ 6556224 h 6858000"/>
              <a:gd name="connsiteX980" fmla="*/ 4608784 w 12193200"/>
              <a:gd name="connsiteY980" fmla="*/ 6556224 h 6858000"/>
              <a:gd name="connsiteX981" fmla="*/ 4614745 w 12193200"/>
              <a:gd name="connsiteY981" fmla="*/ 6561321 h 6858000"/>
              <a:gd name="connsiteX982" fmla="*/ 4629176 w 12193200"/>
              <a:gd name="connsiteY982" fmla="*/ 6592861 h 6858000"/>
              <a:gd name="connsiteX983" fmla="*/ 4634824 w 12193200"/>
              <a:gd name="connsiteY983" fmla="*/ 6600825 h 6858000"/>
              <a:gd name="connsiteX984" fmla="*/ 4636706 w 12193200"/>
              <a:gd name="connsiteY984" fmla="*/ 6600825 h 6858000"/>
              <a:gd name="connsiteX985" fmla="*/ 4644236 w 12193200"/>
              <a:gd name="connsiteY985" fmla="*/ 6600825 h 6858000"/>
              <a:gd name="connsiteX986" fmla="*/ 4654589 w 12193200"/>
              <a:gd name="connsiteY986" fmla="*/ 6600825 h 6858000"/>
              <a:gd name="connsiteX987" fmla="*/ 4655844 w 12193200"/>
              <a:gd name="connsiteY987" fmla="*/ 6600825 h 6858000"/>
              <a:gd name="connsiteX988" fmla="*/ 4657727 w 12193200"/>
              <a:gd name="connsiteY988" fmla="*/ 6598914 h 6858000"/>
              <a:gd name="connsiteX989" fmla="*/ 4657727 w 12193200"/>
              <a:gd name="connsiteY989" fmla="*/ 6596684 h 6858000"/>
              <a:gd name="connsiteX990" fmla="*/ 4655216 w 12193200"/>
              <a:gd name="connsiteY990" fmla="*/ 6593816 h 6858000"/>
              <a:gd name="connsiteX991" fmla="*/ 4646119 w 12193200"/>
              <a:gd name="connsiteY991" fmla="*/ 6586170 h 6858000"/>
              <a:gd name="connsiteX992" fmla="*/ 4630431 w 12193200"/>
              <a:gd name="connsiteY992" fmla="*/ 6558454 h 6858000"/>
              <a:gd name="connsiteX993" fmla="*/ 4628235 w 12193200"/>
              <a:gd name="connsiteY993" fmla="*/ 6554312 h 6858000"/>
              <a:gd name="connsiteX994" fmla="*/ 4627921 w 12193200"/>
              <a:gd name="connsiteY994" fmla="*/ 6553675 h 6858000"/>
              <a:gd name="connsiteX995" fmla="*/ 4631059 w 12193200"/>
              <a:gd name="connsiteY995" fmla="*/ 6552082 h 6858000"/>
              <a:gd name="connsiteX996" fmla="*/ 4645491 w 12193200"/>
              <a:gd name="connsiteY996" fmla="*/ 6530100 h 6858000"/>
              <a:gd name="connsiteX997" fmla="*/ 4639216 w 12193200"/>
              <a:gd name="connsiteY997" fmla="*/ 6513852 h 6858000"/>
              <a:gd name="connsiteX998" fmla="*/ 4620078 w 12193200"/>
              <a:gd name="connsiteY998" fmla="*/ 6507162 h 6858000"/>
              <a:gd name="connsiteX999" fmla="*/ 4612862 w 12193200"/>
              <a:gd name="connsiteY999" fmla="*/ 6507162 h 6858000"/>
              <a:gd name="connsiteX1000" fmla="*/ 4594665 w 12193200"/>
              <a:gd name="connsiteY1000" fmla="*/ 6507799 h 6858000"/>
              <a:gd name="connsiteX1001" fmla="*/ 4585253 w 12193200"/>
              <a:gd name="connsiteY1001" fmla="*/ 6507481 h 6858000"/>
              <a:gd name="connsiteX1002" fmla="*/ 4579920 w 12193200"/>
              <a:gd name="connsiteY1002" fmla="*/ 6507162 h 6858000"/>
              <a:gd name="connsiteX1003" fmla="*/ 6217287 w 12193200"/>
              <a:gd name="connsiteY1003" fmla="*/ 6502401 h 6858000"/>
              <a:gd name="connsiteX1004" fmla="*/ 6216334 w 12193200"/>
              <a:gd name="connsiteY1004" fmla="*/ 6503354 h 6858000"/>
              <a:gd name="connsiteX1005" fmla="*/ 6218239 w 12193200"/>
              <a:gd name="connsiteY1005" fmla="*/ 6507164 h 6858000"/>
              <a:gd name="connsiteX1006" fmla="*/ 6217922 w 12193200"/>
              <a:gd name="connsiteY1006" fmla="*/ 6516371 h 6858000"/>
              <a:gd name="connsiteX1007" fmla="*/ 6207762 w 12193200"/>
              <a:gd name="connsiteY1007" fmla="*/ 6512561 h 6858000"/>
              <a:gd name="connsiteX1008" fmla="*/ 6201729 w 12193200"/>
              <a:gd name="connsiteY1008" fmla="*/ 6524944 h 6858000"/>
              <a:gd name="connsiteX1009" fmla="*/ 6207127 w 12193200"/>
              <a:gd name="connsiteY1009" fmla="*/ 6537326 h 6858000"/>
              <a:gd name="connsiteX1010" fmla="*/ 6209032 w 12193200"/>
              <a:gd name="connsiteY1010" fmla="*/ 6536374 h 6858000"/>
              <a:gd name="connsiteX1011" fmla="*/ 6209349 w 12193200"/>
              <a:gd name="connsiteY1011" fmla="*/ 6535104 h 6858000"/>
              <a:gd name="connsiteX1012" fmla="*/ 6228399 w 12193200"/>
              <a:gd name="connsiteY1012" fmla="*/ 6525261 h 6858000"/>
              <a:gd name="connsiteX1013" fmla="*/ 6229987 w 12193200"/>
              <a:gd name="connsiteY1013" fmla="*/ 6526214 h 6858000"/>
              <a:gd name="connsiteX1014" fmla="*/ 6230939 w 12193200"/>
              <a:gd name="connsiteY1014" fmla="*/ 6525896 h 6858000"/>
              <a:gd name="connsiteX1015" fmla="*/ 6228082 w 12193200"/>
              <a:gd name="connsiteY1015" fmla="*/ 6520181 h 6858000"/>
              <a:gd name="connsiteX1016" fmla="*/ 6221732 w 12193200"/>
              <a:gd name="connsiteY1016" fmla="*/ 6523356 h 6858000"/>
              <a:gd name="connsiteX1017" fmla="*/ 6222367 w 12193200"/>
              <a:gd name="connsiteY1017" fmla="*/ 6510339 h 6858000"/>
              <a:gd name="connsiteX1018" fmla="*/ 6217287 w 12193200"/>
              <a:gd name="connsiteY1018" fmla="*/ 6502401 h 6858000"/>
              <a:gd name="connsiteX1019" fmla="*/ 5095665 w 12193200"/>
              <a:gd name="connsiteY1019" fmla="*/ 6500812 h 6858000"/>
              <a:gd name="connsiteX1020" fmla="*/ 5094092 w 12193200"/>
              <a:gd name="connsiteY1020" fmla="*/ 6501132 h 6858000"/>
              <a:gd name="connsiteX1021" fmla="*/ 5075217 w 12193200"/>
              <a:gd name="connsiteY1021" fmla="*/ 6503368 h 6858000"/>
              <a:gd name="connsiteX1022" fmla="*/ 5072700 w 12193200"/>
              <a:gd name="connsiteY1022" fmla="*/ 6505604 h 6858000"/>
              <a:gd name="connsiteX1023" fmla="*/ 5072700 w 12193200"/>
              <a:gd name="connsiteY1023" fmla="*/ 6507841 h 6858000"/>
              <a:gd name="connsiteX1024" fmla="*/ 5075532 w 12193200"/>
              <a:gd name="connsiteY1024" fmla="*/ 6510396 h 6858000"/>
              <a:gd name="connsiteX1025" fmla="*/ 5081823 w 12193200"/>
              <a:gd name="connsiteY1025" fmla="*/ 6518702 h 6858000"/>
              <a:gd name="connsiteX1026" fmla="*/ 5081823 w 12193200"/>
              <a:gd name="connsiteY1026" fmla="*/ 6533078 h 6858000"/>
              <a:gd name="connsiteX1027" fmla="*/ 5082138 w 12193200"/>
              <a:gd name="connsiteY1027" fmla="*/ 6535315 h 6858000"/>
              <a:gd name="connsiteX1028" fmla="*/ 5080880 w 12193200"/>
              <a:gd name="connsiteY1028" fmla="*/ 6537551 h 6858000"/>
              <a:gd name="connsiteX1029" fmla="*/ 5079937 w 12193200"/>
              <a:gd name="connsiteY1029" fmla="*/ 6536912 h 6858000"/>
              <a:gd name="connsiteX1030" fmla="*/ 5067982 w 12193200"/>
              <a:gd name="connsiteY1030" fmla="*/ 6534356 h 6858000"/>
              <a:gd name="connsiteX1031" fmla="*/ 5038726 w 12193200"/>
              <a:gd name="connsiteY1031" fmla="*/ 6570776 h 6858000"/>
              <a:gd name="connsiteX1032" fmla="*/ 5062634 w 12193200"/>
              <a:gd name="connsiteY1032" fmla="*/ 6602722 h 6858000"/>
              <a:gd name="connsiteX1033" fmla="*/ 5074274 w 12193200"/>
              <a:gd name="connsiteY1033" fmla="*/ 6598889 h 6858000"/>
              <a:gd name="connsiteX1034" fmla="*/ 5081194 w 12193200"/>
              <a:gd name="connsiteY1034" fmla="*/ 6593458 h 6858000"/>
              <a:gd name="connsiteX1035" fmla="*/ 5082138 w 12193200"/>
              <a:gd name="connsiteY1035" fmla="*/ 6592499 h 6858000"/>
              <a:gd name="connsiteX1036" fmla="*/ 5083396 w 12193200"/>
              <a:gd name="connsiteY1036" fmla="*/ 6596014 h 6858000"/>
              <a:gd name="connsiteX1037" fmla="*/ 5083711 w 12193200"/>
              <a:gd name="connsiteY1037" fmla="*/ 6601764 h 6858000"/>
              <a:gd name="connsiteX1038" fmla="*/ 5085284 w 12193200"/>
              <a:gd name="connsiteY1038" fmla="*/ 6604000 h 6858000"/>
              <a:gd name="connsiteX1039" fmla="*/ 5087800 w 12193200"/>
              <a:gd name="connsiteY1039" fmla="*/ 6603681 h 6858000"/>
              <a:gd name="connsiteX1040" fmla="*/ 5104158 w 12193200"/>
              <a:gd name="connsiteY1040" fmla="*/ 6600486 h 6858000"/>
              <a:gd name="connsiteX1041" fmla="*/ 5106989 w 12193200"/>
              <a:gd name="connsiteY1041" fmla="*/ 6598250 h 6858000"/>
              <a:gd name="connsiteX1042" fmla="*/ 5106989 w 12193200"/>
              <a:gd name="connsiteY1042" fmla="*/ 6595694 h 6858000"/>
              <a:gd name="connsiteX1043" fmla="*/ 5105102 w 12193200"/>
              <a:gd name="connsiteY1043" fmla="*/ 6594416 h 6858000"/>
              <a:gd name="connsiteX1044" fmla="*/ 5097552 w 12193200"/>
              <a:gd name="connsiteY1044" fmla="*/ 6590583 h 6858000"/>
              <a:gd name="connsiteX1045" fmla="*/ 5096608 w 12193200"/>
              <a:gd name="connsiteY1045" fmla="*/ 6567581 h 6858000"/>
              <a:gd name="connsiteX1046" fmla="*/ 5096608 w 12193200"/>
              <a:gd name="connsiteY1046" fmla="*/ 6543621 h 6858000"/>
              <a:gd name="connsiteX1047" fmla="*/ 5097552 w 12193200"/>
              <a:gd name="connsiteY1047" fmla="*/ 6503368 h 6858000"/>
              <a:gd name="connsiteX1048" fmla="*/ 5095665 w 12193200"/>
              <a:gd name="connsiteY1048" fmla="*/ 6500812 h 6858000"/>
              <a:gd name="connsiteX1049" fmla="*/ 4830007 w 12193200"/>
              <a:gd name="connsiteY1049" fmla="*/ 6500812 h 6858000"/>
              <a:gd name="connsiteX1050" fmla="*/ 4827826 w 12193200"/>
              <a:gd name="connsiteY1050" fmla="*/ 6501131 h 6858000"/>
              <a:gd name="connsiteX1051" fmla="*/ 4809132 w 12193200"/>
              <a:gd name="connsiteY1051" fmla="*/ 6503997 h 6858000"/>
              <a:gd name="connsiteX1052" fmla="*/ 4806951 w 12193200"/>
              <a:gd name="connsiteY1052" fmla="*/ 6505908 h 6858000"/>
              <a:gd name="connsiteX1053" fmla="*/ 4806951 w 12193200"/>
              <a:gd name="connsiteY1053" fmla="*/ 6507819 h 6858000"/>
              <a:gd name="connsiteX1054" fmla="*/ 4811002 w 12193200"/>
              <a:gd name="connsiteY1054" fmla="*/ 6510049 h 6858000"/>
              <a:gd name="connsiteX1055" fmla="*/ 4815988 w 12193200"/>
              <a:gd name="connsiteY1055" fmla="*/ 6514826 h 6858000"/>
              <a:gd name="connsiteX1056" fmla="*/ 4816610 w 12193200"/>
              <a:gd name="connsiteY1056" fmla="*/ 6541898 h 6858000"/>
              <a:gd name="connsiteX1057" fmla="*/ 4816610 w 12193200"/>
              <a:gd name="connsiteY1057" fmla="*/ 6549224 h 6858000"/>
              <a:gd name="connsiteX1058" fmla="*/ 4815988 w 12193200"/>
              <a:gd name="connsiteY1058" fmla="*/ 6590946 h 6858000"/>
              <a:gd name="connsiteX1059" fmla="*/ 4815988 w 12193200"/>
              <a:gd name="connsiteY1059" fmla="*/ 6592220 h 6858000"/>
              <a:gd name="connsiteX1060" fmla="*/ 4818168 w 12193200"/>
              <a:gd name="connsiteY1060" fmla="*/ 6596679 h 6858000"/>
              <a:gd name="connsiteX1061" fmla="*/ 4839666 w 12193200"/>
              <a:gd name="connsiteY1061" fmla="*/ 6602412 h 6858000"/>
              <a:gd name="connsiteX1062" fmla="*/ 4873626 w 12193200"/>
              <a:gd name="connsiteY1062" fmla="*/ 6565148 h 6858000"/>
              <a:gd name="connsiteX1063" fmla="*/ 4849636 w 12193200"/>
              <a:gd name="connsiteY1063" fmla="*/ 6534254 h 6858000"/>
              <a:gd name="connsiteX1064" fmla="*/ 4836550 w 12193200"/>
              <a:gd name="connsiteY1064" fmla="*/ 6540306 h 6858000"/>
              <a:gd name="connsiteX1065" fmla="*/ 4831253 w 12193200"/>
              <a:gd name="connsiteY1065" fmla="*/ 6544765 h 6858000"/>
              <a:gd name="connsiteX1066" fmla="*/ 4830631 w 12193200"/>
              <a:gd name="connsiteY1066" fmla="*/ 6544128 h 6858000"/>
              <a:gd name="connsiteX1067" fmla="*/ 4830631 w 12193200"/>
              <a:gd name="connsiteY1067" fmla="*/ 6543172 h 6858000"/>
              <a:gd name="connsiteX1068" fmla="*/ 4830942 w 12193200"/>
              <a:gd name="connsiteY1068" fmla="*/ 6540943 h 6858000"/>
              <a:gd name="connsiteX1069" fmla="*/ 4831253 w 12193200"/>
              <a:gd name="connsiteY1069" fmla="*/ 6522470 h 6858000"/>
              <a:gd name="connsiteX1070" fmla="*/ 4831565 w 12193200"/>
              <a:gd name="connsiteY1070" fmla="*/ 6504953 h 6858000"/>
              <a:gd name="connsiteX1071" fmla="*/ 4831565 w 12193200"/>
              <a:gd name="connsiteY1071" fmla="*/ 6503042 h 6858000"/>
              <a:gd name="connsiteX1072" fmla="*/ 4830007 w 12193200"/>
              <a:gd name="connsiteY1072" fmla="*/ 6500812 h 6858000"/>
              <a:gd name="connsiteX1073" fmla="*/ 4790601 w 12193200"/>
              <a:gd name="connsiteY1073" fmla="*/ 6500812 h 6858000"/>
              <a:gd name="connsiteX1074" fmla="*/ 4788993 w 12193200"/>
              <a:gd name="connsiteY1074" fmla="*/ 6501132 h 6858000"/>
              <a:gd name="connsiteX1075" fmla="*/ 4770001 w 12193200"/>
              <a:gd name="connsiteY1075" fmla="*/ 6503368 h 6858000"/>
              <a:gd name="connsiteX1076" fmla="*/ 4767425 w 12193200"/>
              <a:gd name="connsiteY1076" fmla="*/ 6505604 h 6858000"/>
              <a:gd name="connsiteX1077" fmla="*/ 4767425 w 12193200"/>
              <a:gd name="connsiteY1077" fmla="*/ 6507841 h 6858000"/>
              <a:gd name="connsiteX1078" fmla="*/ 4770322 w 12193200"/>
              <a:gd name="connsiteY1078" fmla="*/ 6510396 h 6858000"/>
              <a:gd name="connsiteX1079" fmla="*/ 4776438 w 12193200"/>
              <a:gd name="connsiteY1079" fmla="*/ 6518702 h 6858000"/>
              <a:gd name="connsiteX1080" fmla="*/ 4776438 w 12193200"/>
              <a:gd name="connsiteY1080" fmla="*/ 6533078 h 6858000"/>
              <a:gd name="connsiteX1081" fmla="*/ 4776760 w 12193200"/>
              <a:gd name="connsiteY1081" fmla="*/ 6535315 h 6858000"/>
              <a:gd name="connsiteX1082" fmla="*/ 4775472 w 12193200"/>
              <a:gd name="connsiteY1082" fmla="*/ 6537551 h 6858000"/>
              <a:gd name="connsiteX1083" fmla="*/ 4774507 w 12193200"/>
              <a:gd name="connsiteY1083" fmla="*/ 6536912 h 6858000"/>
              <a:gd name="connsiteX1084" fmla="*/ 4762597 w 12193200"/>
              <a:gd name="connsiteY1084" fmla="*/ 6534356 h 6858000"/>
              <a:gd name="connsiteX1085" fmla="*/ 4732339 w 12193200"/>
              <a:gd name="connsiteY1085" fmla="*/ 6570776 h 6858000"/>
              <a:gd name="connsiteX1086" fmla="*/ 4757125 w 12193200"/>
              <a:gd name="connsiteY1086" fmla="*/ 6602722 h 6858000"/>
              <a:gd name="connsiteX1087" fmla="*/ 4769035 w 12193200"/>
              <a:gd name="connsiteY1087" fmla="*/ 6598889 h 6858000"/>
              <a:gd name="connsiteX1088" fmla="*/ 4775795 w 12193200"/>
              <a:gd name="connsiteY1088" fmla="*/ 6593458 h 6858000"/>
              <a:gd name="connsiteX1089" fmla="*/ 4776760 w 12193200"/>
              <a:gd name="connsiteY1089" fmla="*/ 6592499 h 6858000"/>
              <a:gd name="connsiteX1090" fmla="*/ 4778048 w 12193200"/>
              <a:gd name="connsiteY1090" fmla="*/ 6596014 h 6858000"/>
              <a:gd name="connsiteX1091" fmla="*/ 4778369 w 12193200"/>
              <a:gd name="connsiteY1091" fmla="*/ 6601764 h 6858000"/>
              <a:gd name="connsiteX1092" fmla="*/ 4779979 w 12193200"/>
              <a:gd name="connsiteY1092" fmla="*/ 6604000 h 6858000"/>
              <a:gd name="connsiteX1093" fmla="*/ 4782232 w 12193200"/>
              <a:gd name="connsiteY1093" fmla="*/ 6603681 h 6858000"/>
              <a:gd name="connsiteX1094" fmla="*/ 4799292 w 12193200"/>
              <a:gd name="connsiteY1094" fmla="*/ 6600486 h 6858000"/>
              <a:gd name="connsiteX1095" fmla="*/ 4802189 w 12193200"/>
              <a:gd name="connsiteY1095" fmla="*/ 6598250 h 6858000"/>
              <a:gd name="connsiteX1096" fmla="*/ 4802189 w 12193200"/>
              <a:gd name="connsiteY1096" fmla="*/ 6595694 h 6858000"/>
              <a:gd name="connsiteX1097" fmla="*/ 4800258 w 12193200"/>
              <a:gd name="connsiteY1097" fmla="*/ 6594416 h 6858000"/>
              <a:gd name="connsiteX1098" fmla="*/ 4792534 w 12193200"/>
              <a:gd name="connsiteY1098" fmla="*/ 6590583 h 6858000"/>
              <a:gd name="connsiteX1099" fmla="*/ 4791567 w 12193200"/>
              <a:gd name="connsiteY1099" fmla="*/ 6567581 h 6858000"/>
              <a:gd name="connsiteX1100" fmla="*/ 4791567 w 12193200"/>
              <a:gd name="connsiteY1100" fmla="*/ 6543621 h 6858000"/>
              <a:gd name="connsiteX1101" fmla="*/ 4792211 w 12193200"/>
              <a:gd name="connsiteY1101" fmla="*/ 6503368 h 6858000"/>
              <a:gd name="connsiteX1102" fmla="*/ 4790601 w 12193200"/>
              <a:gd name="connsiteY1102" fmla="*/ 6500812 h 6858000"/>
              <a:gd name="connsiteX1103" fmla="*/ 6026790 w 12193200"/>
              <a:gd name="connsiteY1103" fmla="*/ 6469063 h 6858000"/>
              <a:gd name="connsiteX1104" fmla="*/ 6062251 w 12193200"/>
              <a:gd name="connsiteY1104" fmla="*/ 6469063 h 6858000"/>
              <a:gd name="connsiteX1105" fmla="*/ 6073434 w 12193200"/>
              <a:gd name="connsiteY1105" fmla="*/ 6470671 h 6858000"/>
              <a:gd name="connsiteX1106" fmla="*/ 6073113 w 12193200"/>
              <a:gd name="connsiteY1106" fmla="*/ 6473566 h 6858000"/>
              <a:gd name="connsiteX1107" fmla="*/ 6067682 w 12193200"/>
              <a:gd name="connsiteY1107" fmla="*/ 6481286 h 6858000"/>
              <a:gd name="connsiteX1108" fmla="*/ 6067682 w 12193200"/>
              <a:gd name="connsiteY1108" fmla="*/ 6481607 h 6858000"/>
              <a:gd name="connsiteX1109" fmla="*/ 6079183 w 12193200"/>
              <a:gd name="connsiteY1109" fmla="*/ 6490292 h 6858000"/>
              <a:gd name="connsiteX1110" fmla="*/ 6089726 w 12193200"/>
              <a:gd name="connsiteY1110" fmla="*/ 6494473 h 6858000"/>
              <a:gd name="connsiteX1111" fmla="*/ 6091643 w 12193200"/>
              <a:gd name="connsiteY1111" fmla="*/ 6493187 h 6858000"/>
              <a:gd name="connsiteX1112" fmla="*/ 6100588 w 12193200"/>
              <a:gd name="connsiteY1112" fmla="*/ 6480642 h 6858000"/>
              <a:gd name="connsiteX1113" fmla="*/ 6100269 w 12193200"/>
              <a:gd name="connsiteY1113" fmla="*/ 6478391 h 6858000"/>
              <a:gd name="connsiteX1114" fmla="*/ 6099311 w 12193200"/>
              <a:gd name="connsiteY1114" fmla="*/ 6476139 h 6858000"/>
              <a:gd name="connsiteX1115" fmla="*/ 6099311 w 12193200"/>
              <a:gd name="connsiteY1115" fmla="*/ 6475817 h 6858000"/>
              <a:gd name="connsiteX1116" fmla="*/ 6096435 w 12193200"/>
              <a:gd name="connsiteY1116" fmla="*/ 6472923 h 6858000"/>
              <a:gd name="connsiteX1117" fmla="*/ 6101866 w 12193200"/>
              <a:gd name="connsiteY1117" fmla="*/ 6469063 h 6858000"/>
              <a:gd name="connsiteX1118" fmla="*/ 6102505 w 12193200"/>
              <a:gd name="connsiteY1118" fmla="*/ 6469063 h 6858000"/>
              <a:gd name="connsiteX1119" fmla="*/ 6102825 w 12193200"/>
              <a:gd name="connsiteY1119" fmla="*/ 6469063 h 6858000"/>
              <a:gd name="connsiteX1120" fmla="*/ 6106978 w 12193200"/>
              <a:gd name="connsiteY1120" fmla="*/ 6473244 h 6858000"/>
              <a:gd name="connsiteX1121" fmla="*/ 6105061 w 12193200"/>
              <a:gd name="connsiteY1121" fmla="*/ 6480642 h 6858000"/>
              <a:gd name="connsiteX1122" fmla="*/ 6114006 w 12193200"/>
              <a:gd name="connsiteY1122" fmla="*/ 6493187 h 6858000"/>
              <a:gd name="connsiteX1123" fmla="*/ 6115604 w 12193200"/>
              <a:gd name="connsiteY1123" fmla="*/ 6494473 h 6858000"/>
              <a:gd name="connsiteX1124" fmla="*/ 6126466 w 12193200"/>
              <a:gd name="connsiteY1124" fmla="*/ 6490292 h 6858000"/>
              <a:gd name="connsiteX1125" fmla="*/ 6137967 w 12193200"/>
              <a:gd name="connsiteY1125" fmla="*/ 6481607 h 6858000"/>
              <a:gd name="connsiteX1126" fmla="*/ 6137967 w 12193200"/>
              <a:gd name="connsiteY1126" fmla="*/ 6481286 h 6858000"/>
              <a:gd name="connsiteX1127" fmla="*/ 6132536 w 12193200"/>
              <a:gd name="connsiteY1127" fmla="*/ 6473566 h 6858000"/>
              <a:gd name="connsiteX1128" fmla="*/ 6132536 w 12193200"/>
              <a:gd name="connsiteY1128" fmla="*/ 6470671 h 6858000"/>
              <a:gd name="connsiteX1129" fmla="*/ 6143398 w 12193200"/>
              <a:gd name="connsiteY1129" fmla="*/ 6469063 h 6858000"/>
              <a:gd name="connsiteX1130" fmla="*/ 6179819 w 12193200"/>
              <a:gd name="connsiteY1130" fmla="*/ 6469063 h 6858000"/>
              <a:gd name="connsiteX1131" fmla="*/ 6180138 w 12193200"/>
              <a:gd name="connsiteY1131" fmla="*/ 6478069 h 6858000"/>
              <a:gd name="connsiteX1132" fmla="*/ 6177582 w 12193200"/>
              <a:gd name="connsiteY1132" fmla="*/ 6506053 h 6858000"/>
              <a:gd name="connsiteX1133" fmla="*/ 6117840 w 12193200"/>
              <a:gd name="connsiteY1133" fmla="*/ 6496725 h 6858000"/>
              <a:gd name="connsiteX1134" fmla="*/ 6118799 w 12193200"/>
              <a:gd name="connsiteY1134" fmla="*/ 6502515 h 6858000"/>
              <a:gd name="connsiteX1135" fmla="*/ 6103464 w 12193200"/>
              <a:gd name="connsiteY1135" fmla="*/ 6518276 h 6858000"/>
              <a:gd name="connsiteX1136" fmla="*/ 6102825 w 12193200"/>
              <a:gd name="connsiteY1136" fmla="*/ 6518276 h 6858000"/>
              <a:gd name="connsiteX1137" fmla="*/ 6102505 w 12193200"/>
              <a:gd name="connsiteY1137" fmla="*/ 6518276 h 6858000"/>
              <a:gd name="connsiteX1138" fmla="*/ 6087170 w 12193200"/>
              <a:gd name="connsiteY1138" fmla="*/ 6502515 h 6858000"/>
              <a:gd name="connsiteX1139" fmla="*/ 6088448 w 12193200"/>
              <a:gd name="connsiteY1139" fmla="*/ 6496725 h 6858000"/>
              <a:gd name="connsiteX1140" fmla="*/ 6028706 w 12193200"/>
              <a:gd name="connsiteY1140" fmla="*/ 6506053 h 6858000"/>
              <a:gd name="connsiteX1141" fmla="*/ 6026150 w 12193200"/>
              <a:gd name="connsiteY1141" fmla="*/ 6478069 h 6858000"/>
              <a:gd name="connsiteX1142" fmla="*/ 6026790 w 12193200"/>
              <a:gd name="connsiteY1142" fmla="*/ 6469063 h 6858000"/>
              <a:gd name="connsiteX1143" fmla="*/ 6028696 w 12193200"/>
              <a:gd name="connsiteY1143" fmla="*/ 6456363 h 6858000"/>
              <a:gd name="connsiteX1144" fmla="*/ 6102825 w 12193200"/>
              <a:gd name="connsiteY1144" fmla="*/ 6456363 h 6858000"/>
              <a:gd name="connsiteX1145" fmla="*/ 6177593 w 12193200"/>
              <a:gd name="connsiteY1145" fmla="*/ 6456363 h 6858000"/>
              <a:gd name="connsiteX1146" fmla="*/ 6178551 w 12193200"/>
              <a:gd name="connsiteY1146" fmla="*/ 6460909 h 6858000"/>
              <a:gd name="connsiteX1147" fmla="*/ 6143404 w 12193200"/>
              <a:gd name="connsiteY1147" fmla="*/ 6460909 h 6858000"/>
              <a:gd name="connsiteX1148" fmla="*/ 6121996 w 12193200"/>
              <a:gd name="connsiteY1148" fmla="*/ 6473248 h 6858000"/>
              <a:gd name="connsiteX1149" fmla="*/ 6126150 w 12193200"/>
              <a:gd name="connsiteY1149" fmla="*/ 6481041 h 6858000"/>
              <a:gd name="connsiteX1150" fmla="*/ 6116245 w 12193200"/>
              <a:gd name="connsiteY1150" fmla="*/ 6484938 h 6858000"/>
              <a:gd name="connsiteX1151" fmla="*/ 6113369 w 12193200"/>
              <a:gd name="connsiteY1151" fmla="*/ 6480067 h 6858000"/>
              <a:gd name="connsiteX1152" fmla="*/ 6115606 w 12193200"/>
              <a:gd name="connsiteY1152" fmla="*/ 6472923 h 6858000"/>
              <a:gd name="connsiteX1153" fmla="*/ 6102825 w 12193200"/>
              <a:gd name="connsiteY1153" fmla="*/ 6461558 h 6858000"/>
              <a:gd name="connsiteX1154" fmla="*/ 6093559 w 12193200"/>
              <a:gd name="connsiteY1154" fmla="*/ 6464805 h 6858000"/>
              <a:gd name="connsiteX1155" fmla="*/ 6092920 w 12193200"/>
              <a:gd name="connsiteY1155" fmla="*/ 6465455 h 6858000"/>
              <a:gd name="connsiteX1156" fmla="*/ 6086850 w 12193200"/>
              <a:gd name="connsiteY1156" fmla="*/ 6472599 h 6858000"/>
              <a:gd name="connsiteX1157" fmla="*/ 6086850 w 12193200"/>
              <a:gd name="connsiteY1157" fmla="*/ 6476495 h 6858000"/>
              <a:gd name="connsiteX1158" fmla="*/ 6089405 w 12193200"/>
              <a:gd name="connsiteY1158" fmla="*/ 6477145 h 6858000"/>
              <a:gd name="connsiteX1159" fmla="*/ 6091642 w 12193200"/>
              <a:gd name="connsiteY1159" fmla="*/ 6478768 h 6858000"/>
              <a:gd name="connsiteX1160" fmla="*/ 6089405 w 12193200"/>
              <a:gd name="connsiteY1160" fmla="*/ 6484938 h 6858000"/>
              <a:gd name="connsiteX1161" fmla="*/ 6079500 w 12193200"/>
              <a:gd name="connsiteY1161" fmla="*/ 6481041 h 6858000"/>
              <a:gd name="connsiteX1162" fmla="*/ 6083654 w 12193200"/>
              <a:gd name="connsiteY1162" fmla="*/ 6473248 h 6858000"/>
              <a:gd name="connsiteX1163" fmla="*/ 6062246 w 12193200"/>
              <a:gd name="connsiteY1163" fmla="*/ 6460909 h 6858000"/>
              <a:gd name="connsiteX1164" fmla="*/ 6027738 w 12193200"/>
              <a:gd name="connsiteY1164" fmla="*/ 6460909 h 6858000"/>
              <a:gd name="connsiteX1165" fmla="*/ 6028696 w 12193200"/>
              <a:gd name="connsiteY1165" fmla="*/ 6456363 h 6858000"/>
              <a:gd name="connsiteX1166" fmla="*/ 6141612 w 12193200"/>
              <a:gd name="connsiteY1166" fmla="*/ 6418263 h 6858000"/>
              <a:gd name="connsiteX1167" fmla="*/ 6151563 w 12193200"/>
              <a:gd name="connsiteY1167" fmla="*/ 6425005 h 6858000"/>
              <a:gd name="connsiteX1168" fmla="*/ 6151563 w 12193200"/>
              <a:gd name="connsiteY1168" fmla="*/ 6446838 h 6858000"/>
              <a:gd name="connsiteX1169" fmla="*/ 6129338 w 12193200"/>
              <a:gd name="connsiteY1169" fmla="*/ 6446838 h 6858000"/>
              <a:gd name="connsiteX1170" fmla="*/ 6129338 w 12193200"/>
              <a:gd name="connsiteY1170" fmla="*/ 6424042 h 6858000"/>
              <a:gd name="connsiteX1171" fmla="*/ 6130665 w 12193200"/>
              <a:gd name="connsiteY1171" fmla="*/ 6420189 h 6858000"/>
              <a:gd name="connsiteX1172" fmla="*/ 6141612 w 12193200"/>
              <a:gd name="connsiteY1172" fmla="*/ 6418263 h 6858000"/>
              <a:gd name="connsiteX1173" fmla="*/ 6065069 w 12193200"/>
              <a:gd name="connsiteY1173" fmla="*/ 6418263 h 6858000"/>
              <a:gd name="connsiteX1174" fmla="*/ 6075700 w 12193200"/>
              <a:gd name="connsiteY1174" fmla="*/ 6420189 h 6858000"/>
              <a:gd name="connsiteX1175" fmla="*/ 6076951 w 12193200"/>
              <a:gd name="connsiteY1175" fmla="*/ 6424042 h 6858000"/>
              <a:gd name="connsiteX1176" fmla="*/ 6076951 w 12193200"/>
              <a:gd name="connsiteY1176" fmla="*/ 6446838 h 6858000"/>
              <a:gd name="connsiteX1177" fmla="*/ 6056313 w 12193200"/>
              <a:gd name="connsiteY1177" fmla="*/ 6446838 h 6858000"/>
              <a:gd name="connsiteX1178" fmla="*/ 6056313 w 12193200"/>
              <a:gd name="connsiteY1178" fmla="*/ 6425005 h 6858000"/>
              <a:gd name="connsiteX1179" fmla="*/ 6065069 w 12193200"/>
              <a:gd name="connsiteY1179" fmla="*/ 6418263 h 6858000"/>
              <a:gd name="connsiteX1180" fmla="*/ 6102991 w 12193200"/>
              <a:gd name="connsiteY1180" fmla="*/ 6410326 h 6858000"/>
              <a:gd name="connsiteX1181" fmla="*/ 6119813 w 12193200"/>
              <a:gd name="connsiteY1181" fmla="*/ 6424296 h 6858000"/>
              <a:gd name="connsiteX1182" fmla="*/ 6119813 w 12193200"/>
              <a:gd name="connsiteY1182" fmla="*/ 6446839 h 6858000"/>
              <a:gd name="connsiteX1183" fmla="*/ 6102991 w 12193200"/>
              <a:gd name="connsiteY1183" fmla="*/ 6446839 h 6858000"/>
              <a:gd name="connsiteX1184" fmla="*/ 6086475 w 12193200"/>
              <a:gd name="connsiteY1184" fmla="*/ 6446839 h 6858000"/>
              <a:gd name="connsiteX1185" fmla="*/ 6086475 w 12193200"/>
              <a:gd name="connsiteY1185" fmla="*/ 6424296 h 6858000"/>
              <a:gd name="connsiteX1186" fmla="*/ 6102991 w 12193200"/>
              <a:gd name="connsiteY1186" fmla="*/ 6410326 h 6858000"/>
              <a:gd name="connsiteX1187" fmla="*/ 6113463 w 12193200"/>
              <a:gd name="connsiteY1187" fmla="*/ 6399213 h 6858000"/>
              <a:gd name="connsiteX1188" fmla="*/ 6135688 w 12193200"/>
              <a:gd name="connsiteY1188" fmla="*/ 6409373 h 6858000"/>
              <a:gd name="connsiteX1189" fmla="*/ 6126923 w 12193200"/>
              <a:gd name="connsiteY1189" fmla="*/ 6411913 h 6858000"/>
              <a:gd name="connsiteX1190" fmla="*/ 6113463 w 12193200"/>
              <a:gd name="connsiteY1190" fmla="*/ 6402070 h 6858000"/>
              <a:gd name="connsiteX1191" fmla="*/ 6092825 w 12193200"/>
              <a:gd name="connsiteY1191" fmla="*/ 6399213 h 6858000"/>
              <a:gd name="connsiteX1192" fmla="*/ 6092825 w 12193200"/>
              <a:gd name="connsiteY1192" fmla="*/ 6402070 h 6858000"/>
              <a:gd name="connsiteX1193" fmla="*/ 6079490 w 12193200"/>
              <a:gd name="connsiteY1193" fmla="*/ 6411913 h 6858000"/>
              <a:gd name="connsiteX1194" fmla="*/ 6070600 w 12193200"/>
              <a:gd name="connsiteY1194" fmla="*/ 6409373 h 6858000"/>
              <a:gd name="connsiteX1195" fmla="*/ 6092825 w 12193200"/>
              <a:gd name="connsiteY1195" fmla="*/ 6399213 h 6858000"/>
              <a:gd name="connsiteX1196" fmla="*/ 6100763 w 12193200"/>
              <a:gd name="connsiteY1196" fmla="*/ 6367463 h 6858000"/>
              <a:gd name="connsiteX1197" fmla="*/ 6102350 w 12193200"/>
              <a:gd name="connsiteY1197" fmla="*/ 6367463 h 6858000"/>
              <a:gd name="connsiteX1198" fmla="*/ 6105526 w 12193200"/>
              <a:gd name="connsiteY1198" fmla="*/ 6367463 h 6858000"/>
              <a:gd name="connsiteX1199" fmla="*/ 6105526 w 12193200"/>
              <a:gd name="connsiteY1199" fmla="*/ 6381750 h 6858000"/>
              <a:gd name="connsiteX1200" fmla="*/ 6119813 w 12193200"/>
              <a:gd name="connsiteY1200" fmla="*/ 6381750 h 6858000"/>
              <a:gd name="connsiteX1201" fmla="*/ 6119813 w 12193200"/>
              <a:gd name="connsiteY1201" fmla="*/ 6388101 h 6858000"/>
              <a:gd name="connsiteX1202" fmla="*/ 6105526 w 12193200"/>
              <a:gd name="connsiteY1202" fmla="*/ 6388101 h 6858000"/>
              <a:gd name="connsiteX1203" fmla="*/ 6105526 w 12193200"/>
              <a:gd name="connsiteY1203" fmla="*/ 6400801 h 6858000"/>
              <a:gd name="connsiteX1204" fmla="*/ 6102350 w 12193200"/>
              <a:gd name="connsiteY1204" fmla="*/ 6400801 h 6858000"/>
              <a:gd name="connsiteX1205" fmla="*/ 6100763 w 12193200"/>
              <a:gd name="connsiteY1205" fmla="*/ 6400801 h 6858000"/>
              <a:gd name="connsiteX1206" fmla="*/ 6100763 w 12193200"/>
              <a:gd name="connsiteY1206" fmla="*/ 6388101 h 6858000"/>
              <a:gd name="connsiteX1207" fmla="*/ 6086475 w 12193200"/>
              <a:gd name="connsiteY1207" fmla="*/ 6388101 h 6858000"/>
              <a:gd name="connsiteX1208" fmla="*/ 6086475 w 12193200"/>
              <a:gd name="connsiteY1208" fmla="*/ 6381750 h 6858000"/>
              <a:gd name="connsiteX1209" fmla="*/ 6100763 w 12193200"/>
              <a:gd name="connsiteY1209" fmla="*/ 6381750 h 6858000"/>
              <a:gd name="connsiteX1210" fmla="*/ 6093640 w 12193200"/>
              <a:gd name="connsiteY1210" fmla="*/ 6361113 h 6858000"/>
              <a:gd name="connsiteX1211" fmla="*/ 6093640 w 12193200"/>
              <a:gd name="connsiteY1211" fmla="*/ 6374422 h 6858000"/>
              <a:gd name="connsiteX1212" fmla="*/ 6080329 w 12193200"/>
              <a:gd name="connsiteY1212" fmla="*/ 6374422 h 6858000"/>
              <a:gd name="connsiteX1213" fmla="*/ 6080329 w 12193200"/>
              <a:gd name="connsiteY1213" fmla="*/ 6394385 h 6858000"/>
              <a:gd name="connsiteX1214" fmla="*/ 6057511 w 12193200"/>
              <a:gd name="connsiteY1214" fmla="*/ 6410862 h 6858000"/>
              <a:gd name="connsiteX1215" fmla="*/ 6046736 w 12193200"/>
              <a:gd name="connsiteY1215" fmla="*/ 6425755 h 6858000"/>
              <a:gd name="connsiteX1216" fmla="*/ 6046736 w 12193200"/>
              <a:gd name="connsiteY1216" fmla="*/ 6447302 h 6858000"/>
              <a:gd name="connsiteX1217" fmla="*/ 6023285 w 12193200"/>
              <a:gd name="connsiteY1217" fmla="*/ 6447302 h 6858000"/>
              <a:gd name="connsiteX1218" fmla="*/ 6022334 w 12193200"/>
              <a:gd name="connsiteY1218" fmla="*/ 6450787 h 6858000"/>
              <a:gd name="connsiteX1219" fmla="*/ 6018215 w 12193200"/>
              <a:gd name="connsiteY1219" fmla="*/ 6478989 h 6858000"/>
              <a:gd name="connsiteX1220" fmla="*/ 6041349 w 12193200"/>
              <a:gd name="connsiteY1220" fmla="*/ 6577535 h 6858000"/>
              <a:gd name="connsiteX1221" fmla="*/ 6094273 w 12193200"/>
              <a:gd name="connsiteY1221" fmla="*/ 6674814 h 6858000"/>
              <a:gd name="connsiteX1222" fmla="*/ 6103147 w 12193200"/>
              <a:gd name="connsiteY1222" fmla="*/ 6680201 h 6858000"/>
              <a:gd name="connsiteX1223" fmla="*/ 6103464 w 12193200"/>
              <a:gd name="connsiteY1223" fmla="*/ 6680201 h 6858000"/>
              <a:gd name="connsiteX1224" fmla="*/ 6103781 w 12193200"/>
              <a:gd name="connsiteY1224" fmla="*/ 6680201 h 6858000"/>
              <a:gd name="connsiteX1225" fmla="*/ 6112971 w 12193200"/>
              <a:gd name="connsiteY1225" fmla="*/ 6674814 h 6858000"/>
              <a:gd name="connsiteX1226" fmla="*/ 6166213 w 12193200"/>
              <a:gd name="connsiteY1226" fmla="*/ 6577535 h 6858000"/>
              <a:gd name="connsiteX1227" fmla="*/ 6189664 w 12193200"/>
              <a:gd name="connsiteY1227" fmla="*/ 6478989 h 6858000"/>
              <a:gd name="connsiteX1228" fmla="*/ 6185544 w 12193200"/>
              <a:gd name="connsiteY1228" fmla="*/ 6450787 h 6858000"/>
              <a:gd name="connsiteX1229" fmla="*/ 6184594 w 12193200"/>
              <a:gd name="connsiteY1229" fmla="*/ 6447302 h 6858000"/>
              <a:gd name="connsiteX1230" fmla="*/ 6160825 w 12193200"/>
              <a:gd name="connsiteY1230" fmla="*/ 6447302 h 6858000"/>
              <a:gd name="connsiteX1231" fmla="*/ 6160825 w 12193200"/>
              <a:gd name="connsiteY1231" fmla="*/ 6425755 h 6858000"/>
              <a:gd name="connsiteX1232" fmla="*/ 6149733 w 12193200"/>
              <a:gd name="connsiteY1232" fmla="*/ 6410862 h 6858000"/>
              <a:gd name="connsiteX1233" fmla="*/ 6127232 w 12193200"/>
              <a:gd name="connsiteY1233" fmla="*/ 6394385 h 6858000"/>
              <a:gd name="connsiteX1234" fmla="*/ 6127232 w 12193200"/>
              <a:gd name="connsiteY1234" fmla="*/ 6374422 h 6858000"/>
              <a:gd name="connsiteX1235" fmla="*/ 6113605 w 12193200"/>
              <a:gd name="connsiteY1235" fmla="*/ 6374422 h 6858000"/>
              <a:gd name="connsiteX1236" fmla="*/ 6113605 w 12193200"/>
              <a:gd name="connsiteY1236" fmla="*/ 6361113 h 6858000"/>
              <a:gd name="connsiteX1237" fmla="*/ 6103464 w 12193200"/>
              <a:gd name="connsiteY1237" fmla="*/ 6361113 h 6858000"/>
              <a:gd name="connsiteX1238" fmla="*/ 6093640 w 12193200"/>
              <a:gd name="connsiteY1238" fmla="*/ 6361113 h 6858000"/>
              <a:gd name="connsiteX1239" fmla="*/ 0 w 12193200"/>
              <a:gd name="connsiteY1239" fmla="*/ 0 h 6858000"/>
              <a:gd name="connsiteX1240" fmla="*/ 12193200 w 12193200"/>
              <a:gd name="connsiteY1240" fmla="*/ 0 h 6858000"/>
              <a:gd name="connsiteX1241" fmla="*/ 12193200 w 12193200"/>
              <a:gd name="connsiteY1241" fmla="*/ 6858000 h 6858000"/>
              <a:gd name="connsiteX1242" fmla="*/ 0 w 12193200"/>
              <a:gd name="connsiteY12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Lst>
            <a:rect l="l" t="t" r="r" b="b"/>
            <a:pathLst>
              <a:path w="12193200" h="6858000">
                <a:moveTo>
                  <a:pt x="6145743" y="6690331"/>
                </a:moveTo>
                <a:cubicBezTo>
                  <a:pt x="6144231" y="6690936"/>
                  <a:pt x="6143626" y="6692750"/>
                  <a:pt x="6144231" y="6693960"/>
                </a:cubicBezTo>
                <a:cubicBezTo>
                  <a:pt x="6144836" y="6695471"/>
                  <a:pt x="6146650" y="6696076"/>
                  <a:pt x="6148162" y="6695471"/>
                </a:cubicBezTo>
                <a:cubicBezTo>
                  <a:pt x="6149674" y="6694867"/>
                  <a:pt x="6149976" y="6693052"/>
                  <a:pt x="6149371" y="6691843"/>
                </a:cubicBezTo>
                <a:cubicBezTo>
                  <a:pt x="6148767" y="6690331"/>
                  <a:pt x="6147255" y="6689726"/>
                  <a:pt x="6145743" y="6690331"/>
                </a:cubicBezTo>
                <a:close/>
                <a:moveTo>
                  <a:pt x="6088065" y="6686551"/>
                </a:moveTo>
                <a:lnTo>
                  <a:pt x="6088065" y="6688139"/>
                </a:lnTo>
                <a:lnTo>
                  <a:pt x="6089652" y="6689726"/>
                </a:lnTo>
                <a:lnTo>
                  <a:pt x="6086477" y="6710364"/>
                </a:lnTo>
                <a:lnTo>
                  <a:pt x="6084889" y="6711952"/>
                </a:lnTo>
                <a:lnTo>
                  <a:pt x="6084889" y="6713539"/>
                </a:lnTo>
                <a:lnTo>
                  <a:pt x="6092827" y="6713539"/>
                </a:lnTo>
                <a:lnTo>
                  <a:pt x="6092827" y="6711952"/>
                </a:lnTo>
                <a:lnTo>
                  <a:pt x="6091239" y="6710364"/>
                </a:lnTo>
                <a:lnTo>
                  <a:pt x="6092827" y="6696076"/>
                </a:lnTo>
                <a:lnTo>
                  <a:pt x="6107114" y="6713539"/>
                </a:lnTo>
                <a:lnTo>
                  <a:pt x="6110289" y="6713539"/>
                </a:lnTo>
                <a:lnTo>
                  <a:pt x="6108702" y="6691314"/>
                </a:lnTo>
                <a:lnTo>
                  <a:pt x="6108702" y="6689726"/>
                </a:lnTo>
                <a:lnTo>
                  <a:pt x="6108702" y="6688139"/>
                </a:lnTo>
                <a:lnTo>
                  <a:pt x="6103939" y="6688139"/>
                </a:lnTo>
                <a:lnTo>
                  <a:pt x="6103939" y="6689726"/>
                </a:lnTo>
                <a:lnTo>
                  <a:pt x="6105527" y="6691314"/>
                </a:lnTo>
                <a:lnTo>
                  <a:pt x="6107114" y="6705602"/>
                </a:lnTo>
                <a:lnTo>
                  <a:pt x="6092827" y="6688139"/>
                </a:lnTo>
                <a:close/>
                <a:moveTo>
                  <a:pt x="6132983" y="6684963"/>
                </a:moveTo>
                <a:cubicBezTo>
                  <a:pt x="6130385" y="6685281"/>
                  <a:pt x="6128761" y="6685281"/>
                  <a:pt x="6126164" y="6685916"/>
                </a:cubicBezTo>
                <a:cubicBezTo>
                  <a:pt x="6118371" y="6688138"/>
                  <a:pt x="6111876" y="6692266"/>
                  <a:pt x="6115123" y="6702426"/>
                </a:cubicBezTo>
                <a:cubicBezTo>
                  <a:pt x="6117396" y="6711633"/>
                  <a:pt x="6124215" y="6713538"/>
                  <a:pt x="6132009" y="6711951"/>
                </a:cubicBezTo>
                <a:cubicBezTo>
                  <a:pt x="6135905" y="6710998"/>
                  <a:pt x="6138178" y="6709411"/>
                  <a:pt x="6140451" y="6706553"/>
                </a:cubicBezTo>
                <a:cubicBezTo>
                  <a:pt x="6140451" y="6706553"/>
                  <a:pt x="6140451" y="6706553"/>
                  <a:pt x="6138503" y="6700838"/>
                </a:cubicBezTo>
                <a:cubicBezTo>
                  <a:pt x="6138503" y="6700838"/>
                  <a:pt x="6138503" y="6700838"/>
                  <a:pt x="6137854" y="6700838"/>
                </a:cubicBezTo>
                <a:cubicBezTo>
                  <a:pt x="6137854" y="6704648"/>
                  <a:pt x="6134282" y="6708141"/>
                  <a:pt x="6131359" y="6708776"/>
                </a:cubicBezTo>
                <a:cubicBezTo>
                  <a:pt x="6126488" y="6709728"/>
                  <a:pt x="6121618" y="6706236"/>
                  <a:pt x="6121293" y="6701473"/>
                </a:cubicBezTo>
                <a:cubicBezTo>
                  <a:pt x="6121293" y="6701473"/>
                  <a:pt x="6121293" y="6701473"/>
                  <a:pt x="6133957" y="6698616"/>
                </a:cubicBezTo>
                <a:cubicBezTo>
                  <a:pt x="6133957" y="6698616"/>
                  <a:pt x="6133957" y="6698616"/>
                  <a:pt x="6135256" y="6699568"/>
                </a:cubicBezTo>
                <a:cubicBezTo>
                  <a:pt x="6135256" y="6699568"/>
                  <a:pt x="6135256" y="6699568"/>
                  <a:pt x="6136555" y="6699251"/>
                </a:cubicBezTo>
                <a:cubicBezTo>
                  <a:pt x="6136555" y="6699251"/>
                  <a:pt x="6136555" y="6699251"/>
                  <a:pt x="6134931" y="6693536"/>
                </a:cubicBezTo>
                <a:cubicBezTo>
                  <a:pt x="6134931" y="6693536"/>
                  <a:pt x="6134931" y="6693536"/>
                  <a:pt x="6133632" y="6693853"/>
                </a:cubicBezTo>
                <a:cubicBezTo>
                  <a:pt x="6133632" y="6693853"/>
                  <a:pt x="6133632" y="6693853"/>
                  <a:pt x="6132658" y="6696076"/>
                </a:cubicBezTo>
                <a:cubicBezTo>
                  <a:pt x="6132658" y="6696076"/>
                  <a:pt x="6132658" y="6696076"/>
                  <a:pt x="6120319" y="6698616"/>
                </a:cubicBezTo>
                <a:cubicBezTo>
                  <a:pt x="6118695" y="6694806"/>
                  <a:pt x="6121293" y="6689726"/>
                  <a:pt x="6125514" y="6688773"/>
                </a:cubicBezTo>
                <a:cubicBezTo>
                  <a:pt x="6128437" y="6688138"/>
                  <a:pt x="6131359" y="6688773"/>
                  <a:pt x="6133307" y="6690996"/>
                </a:cubicBezTo>
                <a:cubicBezTo>
                  <a:pt x="6133307" y="6690996"/>
                  <a:pt x="6133307" y="6690996"/>
                  <a:pt x="6134282" y="6690361"/>
                </a:cubicBezTo>
                <a:cubicBezTo>
                  <a:pt x="6134282" y="6690361"/>
                  <a:pt x="6134282" y="6690361"/>
                  <a:pt x="6132983" y="6684963"/>
                </a:cubicBezTo>
                <a:close/>
                <a:moveTo>
                  <a:pt x="6075364" y="6684963"/>
                </a:moveTo>
                <a:lnTo>
                  <a:pt x="6075364" y="6686551"/>
                </a:lnTo>
                <a:lnTo>
                  <a:pt x="6076952" y="6688138"/>
                </a:lnTo>
                <a:lnTo>
                  <a:pt x="6072189" y="6708776"/>
                </a:lnTo>
                <a:lnTo>
                  <a:pt x="6070602" y="6708776"/>
                </a:lnTo>
                <a:lnTo>
                  <a:pt x="6069014" y="6710364"/>
                </a:lnTo>
                <a:lnTo>
                  <a:pt x="6078540" y="6711951"/>
                </a:lnTo>
                <a:lnTo>
                  <a:pt x="6078540" y="6710364"/>
                </a:lnTo>
                <a:lnTo>
                  <a:pt x="6076952" y="6708776"/>
                </a:lnTo>
                <a:lnTo>
                  <a:pt x="6081715" y="6688138"/>
                </a:lnTo>
                <a:lnTo>
                  <a:pt x="6083303" y="6688138"/>
                </a:lnTo>
                <a:lnTo>
                  <a:pt x="6083303" y="6686551"/>
                </a:lnTo>
                <a:close/>
                <a:moveTo>
                  <a:pt x="6048378" y="6673851"/>
                </a:moveTo>
                <a:lnTo>
                  <a:pt x="6046790" y="6675439"/>
                </a:lnTo>
                <a:lnTo>
                  <a:pt x="6048378" y="6677026"/>
                </a:lnTo>
                <a:lnTo>
                  <a:pt x="6034089" y="6692901"/>
                </a:lnTo>
                <a:lnTo>
                  <a:pt x="6032502" y="6692901"/>
                </a:lnTo>
                <a:lnTo>
                  <a:pt x="6030914" y="6692901"/>
                </a:lnTo>
                <a:lnTo>
                  <a:pt x="6037264" y="6697664"/>
                </a:lnTo>
                <a:lnTo>
                  <a:pt x="6037264" y="6696076"/>
                </a:lnTo>
                <a:lnTo>
                  <a:pt x="6035677" y="6694489"/>
                </a:lnTo>
                <a:lnTo>
                  <a:pt x="6046790" y="6681789"/>
                </a:lnTo>
                <a:lnTo>
                  <a:pt x="6045202" y="6700839"/>
                </a:lnTo>
                <a:lnTo>
                  <a:pt x="6048378" y="6702426"/>
                </a:lnTo>
                <a:lnTo>
                  <a:pt x="6061077" y="6686551"/>
                </a:lnTo>
                <a:lnTo>
                  <a:pt x="6057902" y="6704014"/>
                </a:lnTo>
                <a:lnTo>
                  <a:pt x="6056315" y="6705601"/>
                </a:lnTo>
                <a:lnTo>
                  <a:pt x="6064252" y="6708776"/>
                </a:lnTo>
                <a:lnTo>
                  <a:pt x="6064252" y="6707189"/>
                </a:lnTo>
                <a:lnTo>
                  <a:pt x="6062665" y="6705601"/>
                </a:lnTo>
                <a:lnTo>
                  <a:pt x="6065840" y="6684964"/>
                </a:lnTo>
                <a:lnTo>
                  <a:pt x="6067427" y="6683376"/>
                </a:lnTo>
                <a:lnTo>
                  <a:pt x="6067427" y="6681789"/>
                </a:lnTo>
                <a:lnTo>
                  <a:pt x="6061077" y="6680201"/>
                </a:lnTo>
                <a:lnTo>
                  <a:pt x="6051552" y="6691314"/>
                </a:lnTo>
                <a:lnTo>
                  <a:pt x="6051552" y="6675439"/>
                </a:lnTo>
                <a:close/>
                <a:moveTo>
                  <a:pt x="6025635" y="6666270"/>
                </a:moveTo>
                <a:cubicBezTo>
                  <a:pt x="6027764" y="6665120"/>
                  <a:pt x="6030221" y="6664643"/>
                  <a:pt x="6032350" y="6666548"/>
                </a:cubicBezTo>
                <a:cubicBezTo>
                  <a:pt x="6033006" y="6667183"/>
                  <a:pt x="6033006" y="6667183"/>
                  <a:pt x="6033006" y="6667183"/>
                </a:cubicBezTo>
                <a:cubicBezTo>
                  <a:pt x="6037264" y="6671311"/>
                  <a:pt x="6031695" y="6678296"/>
                  <a:pt x="6030385" y="6679566"/>
                </a:cubicBezTo>
                <a:cubicBezTo>
                  <a:pt x="6029402" y="6680201"/>
                  <a:pt x="6026127" y="6683376"/>
                  <a:pt x="6022850" y="6683376"/>
                </a:cubicBezTo>
                <a:cubicBezTo>
                  <a:pt x="6021212" y="6683376"/>
                  <a:pt x="6019902" y="6683059"/>
                  <a:pt x="6018919" y="6681789"/>
                </a:cubicBezTo>
                <a:cubicBezTo>
                  <a:pt x="6018592" y="6681471"/>
                  <a:pt x="6018592" y="6681471"/>
                  <a:pt x="6018592" y="6681471"/>
                </a:cubicBezTo>
                <a:cubicBezTo>
                  <a:pt x="6017282" y="6680519"/>
                  <a:pt x="6016954" y="6679566"/>
                  <a:pt x="6016627" y="6678296"/>
                </a:cubicBezTo>
                <a:cubicBezTo>
                  <a:pt x="6016627" y="6675439"/>
                  <a:pt x="6019247" y="6671946"/>
                  <a:pt x="6020885" y="6670041"/>
                </a:cubicBezTo>
                <a:cubicBezTo>
                  <a:pt x="6021704" y="6669247"/>
                  <a:pt x="6023506" y="6667421"/>
                  <a:pt x="6025635" y="6666270"/>
                </a:cubicBezTo>
                <a:close/>
                <a:moveTo>
                  <a:pt x="6168820" y="6665913"/>
                </a:moveTo>
                <a:cubicBezTo>
                  <a:pt x="6149976" y="6677555"/>
                  <a:pt x="6149976" y="6677555"/>
                  <a:pt x="6149976" y="6677555"/>
                </a:cubicBezTo>
                <a:cubicBezTo>
                  <a:pt x="6150275" y="6678813"/>
                  <a:pt x="6150275" y="6678813"/>
                  <a:pt x="6150275" y="6678813"/>
                </a:cubicBezTo>
                <a:cubicBezTo>
                  <a:pt x="6152369" y="6678813"/>
                  <a:pt x="6152369" y="6678813"/>
                  <a:pt x="6152369" y="6678813"/>
                </a:cubicBezTo>
                <a:cubicBezTo>
                  <a:pt x="6161342" y="6698006"/>
                  <a:pt x="6161342" y="6698006"/>
                  <a:pt x="6161342" y="6698006"/>
                </a:cubicBezTo>
                <a:cubicBezTo>
                  <a:pt x="6161043" y="6699580"/>
                  <a:pt x="6161043" y="6699580"/>
                  <a:pt x="6161043" y="6699580"/>
                </a:cubicBezTo>
                <a:lnTo>
                  <a:pt x="6161641" y="6700838"/>
                </a:lnTo>
                <a:cubicBezTo>
                  <a:pt x="6168221" y="6697063"/>
                  <a:pt x="6168221" y="6697063"/>
                  <a:pt x="6168221" y="6697063"/>
                </a:cubicBezTo>
                <a:cubicBezTo>
                  <a:pt x="6167623" y="6696433"/>
                  <a:pt x="6167623" y="6696433"/>
                  <a:pt x="6167623" y="6696433"/>
                </a:cubicBezTo>
                <a:cubicBezTo>
                  <a:pt x="6165829" y="6696119"/>
                  <a:pt x="6165829" y="6696119"/>
                  <a:pt x="6165829" y="6696119"/>
                </a:cubicBezTo>
                <a:cubicBezTo>
                  <a:pt x="6161342" y="6686050"/>
                  <a:pt x="6161342" y="6686050"/>
                  <a:pt x="6161342" y="6686050"/>
                </a:cubicBezTo>
                <a:cubicBezTo>
                  <a:pt x="6161342" y="6686050"/>
                  <a:pt x="6164931" y="6683218"/>
                  <a:pt x="6167623" y="6682589"/>
                </a:cubicBezTo>
                <a:cubicBezTo>
                  <a:pt x="6168820" y="6682589"/>
                  <a:pt x="6170614" y="6682589"/>
                  <a:pt x="6170614" y="6682589"/>
                </a:cubicBezTo>
                <a:cubicBezTo>
                  <a:pt x="6168221" y="6677555"/>
                  <a:pt x="6168221" y="6677555"/>
                  <a:pt x="6168221" y="6677555"/>
                </a:cubicBezTo>
                <a:cubicBezTo>
                  <a:pt x="6168221" y="6677555"/>
                  <a:pt x="6167324" y="6679128"/>
                  <a:pt x="6166427" y="6679757"/>
                </a:cubicBezTo>
                <a:cubicBezTo>
                  <a:pt x="6164632" y="6681645"/>
                  <a:pt x="6159847" y="6683533"/>
                  <a:pt x="6159847" y="6683533"/>
                </a:cubicBezTo>
                <a:cubicBezTo>
                  <a:pt x="6156556" y="6676296"/>
                  <a:pt x="6156556" y="6676296"/>
                  <a:pt x="6156556" y="6676296"/>
                </a:cubicBezTo>
                <a:cubicBezTo>
                  <a:pt x="6156556" y="6676296"/>
                  <a:pt x="6161342" y="6672835"/>
                  <a:pt x="6164034" y="6671891"/>
                </a:cubicBezTo>
                <a:cubicBezTo>
                  <a:pt x="6164931" y="6671577"/>
                  <a:pt x="6167025" y="6671262"/>
                  <a:pt x="6167025" y="6671262"/>
                </a:cubicBezTo>
                <a:cubicBezTo>
                  <a:pt x="6167025" y="6671262"/>
                  <a:pt x="6167025" y="6669689"/>
                  <a:pt x="6167324" y="6669060"/>
                </a:cubicBezTo>
                <a:cubicBezTo>
                  <a:pt x="6167623" y="6667801"/>
                  <a:pt x="6168820" y="6665913"/>
                  <a:pt x="6168820" y="6665913"/>
                </a:cubicBezTo>
                <a:close/>
                <a:moveTo>
                  <a:pt x="6025672" y="6661465"/>
                </a:moveTo>
                <a:cubicBezTo>
                  <a:pt x="6021907" y="6661779"/>
                  <a:pt x="6018141" y="6663976"/>
                  <a:pt x="6015944" y="6667428"/>
                </a:cubicBezTo>
                <a:cubicBezTo>
                  <a:pt x="6011864" y="6672449"/>
                  <a:pt x="6011864" y="6679039"/>
                  <a:pt x="6016571" y="6683746"/>
                </a:cubicBezTo>
                <a:cubicBezTo>
                  <a:pt x="6016885" y="6684060"/>
                  <a:pt x="6016885" y="6684060"/>
                  <a:pt x="6016885" y="6684060"/>
                </a:cubicBezTo>
                <a:cubicBezTo>
                  <a:pt x="6021907" y="6688139"/>
                  <a:pt x="6028497" y="6688139"/>
                  <a:pt x="6033517" y="6683746"/>
                </a:cubicBezTo>
                <a:cubicBezTo>
                  <a:pt x="6036657" y="6681235"/>
                  <a:pt x="6038538" y="6677783"/>
                  <a:pt x="6038538" y="6674018"/>
                </a:cubicBezTo>
                <a:cubicBezTo>
                  <a:pt x="6038852" y="6670566"/>
                  <a:pt x="6038225" y="6667428"/>
                  <a:pt x="6035714" y="6665231"/>
                </a:cubicBezTo>
                <a:cubicBezTo>
                  <a:pt x="6035400" y="6664603"/>
                  <a:pt x="6035400" y="6664603"/>
                  <a:pt x="6035400" y="6664603"/>
                </a:cubicBezTo>
                <a:cubicBezTo>
                  <a:pt x="6035087" y="6664289"/>
                  <a:pt x="6035087" y="6664289"/>
                  <a:pt x="6035087" y="6664289"/>
                </a:cubicBezTo>
                <a:cubicBezTo>
                  <a:pt x="6034773" y="6663976"/>
                  <a:pt x="6034773" y="6663976"/>
                  <a:pt x="6034773" y="6663976"/>
                </a:cubicBezTo>
                <a:cubicBezTo>
                  <a:pt x="6032262" y="6661779"/>
                  <a:pt x="6029124" y="6661151"/>
                  <a:pt x="6025672" y="6661465"/>
                </a:cubicBezTo>
                <a:close/>
                <a:moveTo>
                  <a:pt x="6183041" y="6654801"/>
                </a:moveTo>
                <a:cubicBezTo>
                  <a:pt x="6181213" y="6656405"/>
                  <a:pt x="6179690" y="6657367"/>
                  <a:pt x="6178167" y="6658970"/>
                </a:cubicBezTo>
                <a:cubicBezTo>
                  <a:pt x="6172682" y="6664422"/>
                  <a:pt x="6169026" y="6671478"/>
                  <a:pt x="6176034" y="6679175"/>
                </a:cubicBezTo>
                <a:cubicBezTo>
                  <a:pt x="6182432" y="6686551"/>
                  <a:pt x="6189135" y="6684948"/>
                  <a:pt x="6194619" y="6679175"/>
                </a:cubicBezTo>
                <a:cubicBezTo>
                  <a:pt x="6197361" y="6676609"/>
                  <a:pt x="6198580" y="6674364"/>
                  <a:pt x="6199189" y="6670195"/>
                </a:cubicBezTo>
                <a:cubicBezTo>
                  <a:pt x="6199189" y="6670195"/>
                  <a:pt x="6199189" y="6670195"/>
                  <a:pt x="6195533" y="6665705"/>
                </a:cubicBezTo>
                <a:cubicBezTo>
                  <a:pt x="6195533" y="6665705"/>
                  <a:pt x="6195533" y="6665705"/>
                  <a:pt x="6194619" y="6666347"/>
                </a:cubicBezTo>
                <a:cubicBezTo>
                  <a:pt x="6196142" y="6669874"/>
                  <a:pt x="6194924" y="6674685"/>
                  <a:pt x="6192791" y="6676609"/>
                </a:cubicBezTo>
                <a:cubicBezTo>
                  <a:pt x="6189135" y="6680458"/>
                  <a:pt x="6183346" y="6679496"/>
                  <a:pt x="6181213" y="6675327"/>
                </a:cubicBezTo>
                <a:cubicBezTo>
                  <a:pt x="6181213" y="6675327"/>
                  <a:pt x="6181213" y="6675327"/>
                  <a:pt x="6190354" y="6666026"/>
                </a:cubicBezTo>
                <a:cubicBezTo>
                  <a:pt x="6190354" y="6666026"/>
                  <a:pt x="6190354" y="6666026"/>
                  <a:pt x="6191877" y="6666347"/>
                </a:cubicBezTo>
                <a:cubicBezTo>
                  <a:pt x="6191877" y="6666347"/>
                  <a:pt x="6191877" y="6666347"/>
                  <a:pt x="6192791" y="6665385"/>
                </a:cubicBezTo>
                <a:cubicBezTo>
                  <a:pt x="6192791" y="6665385"/>
                  <a:pt x="6192791" y="6665385"/>
                  <a:pt x="6188830" y="6661215"/>
                </a:cubicBezTo>
                <a:cubicBezTo>
                  <a:pt x="6188830" y="6661215"/>
                  <a:pt x="6188830" y="6661215"/>
                  <a:pt x="6188221" y="6662178"/>
                </a:cubicBezTo>
                <a:cubicBezTo>
                  <a:pt x="6188221" y="6662178"/>
                  <a:pt x="6188221" y="6662178"/>
                  <a:pt x="6188221" y="6664743"/>
                </a:cubicBezTo>
                <a:cubicBezTo>
                  <a:pt x="6188221" y="6664743"/>
                  <a:pt x="6188221" y="6664743"/>
                  <a:pt x="6179081" y="6673082"/>
                </a:cubicBezTo>
                <a:cubicBezTo>
                  <a:pt x="6176034" y="6670195"/>
                  <a:pt x="6175729" y="6664743"/>
                  <a:pt x="6179081" y="6661857"/>
                </a:cubicBezTo>
                <a:cubicBezTo>
                  <a:pt x="6180909" y="6659933"/>
                  <a:pt x="6183651" y="6659291"/>
                  <a:pt x="6186393" y="6660253"/>
                </a:cubicBezTo>
                <a:cubicBezTo>
                  <a:pt x="6186393" y="6660253"/>
                  <a:pt x="6186393" y="6660253"/>
                  <a:pt x="6187002" y="6658970"/>
                </a:cubicBezTo>
                <a:cubicBezTo>
                  <a:pt x="6187002" y="6658970"/>
                  <a:pt x="6187002" y="6658970"/>
                  <a:pt x="6183041" y="6654801"/>
                </a:cubicBezTo>
                <a:close/>
                <a:moveTo>
                  <a:pt x="6192092" y="6643688"/>
                </a:moveTo>
                <a:cubicBezTo>
                  <a:pt x="6186489" y="6650991"/>
                  <a:pt x="6186489" y="6650991"/>
                  <a:pt x="6186489" y="6650991"/>
                </a:cubicBezTo>
                <a:cubicBezTo>
                  <a:pt x="6188046" y="6651943"/>
                  <a:pt x="6188046" y="6651943"/>
                  <a:pt x="6188046" y="6651943"/>
                </a:cubicBezTo>
                <a:cubicBezTo>
                  <a:pt x="6189602" y="6650991"/>
                  <a:pt x="6189602" y="6650991"/>
                  <a:pt x="6189602" y="6650991"/>
                </a:cubicBezTo>
                <a:cubicBezTo>
                  <a:pt x="6205477" y="6664326"/>
                  <a:pt x="6205477" y="6664326"/>
                  <a:pt x="6205477" y="6664326"/>
                </a:cubicBezTo>
                <a:cubicBezTo>
                  <a:pt x="6205166" y="6666231"/>
                  <a:pt x="6205166" y="6666231"/>
                  <a:pt x="6205166" y="6666231"/>
                </a:cubicBezTo>
                <a:lnTo>
                  <a:pt x="6205788" y="6667501"/>
                </a:lnTo>
                <a:cubicBezTo>
                  <a:pt x="6218239" y="6652896"/>
                  <a:pt x="6218239" y="6652896"/>
                  <a:pt x="6218239" y="6652896"/>
                </a:cubicBezTo>
                <a:cubicBezTo>
                  <a:pt x="6215438" y="6645911"/>
                  <a:pt x="6215438" y="6645911"/>
                  <a:pt x="6215438" y="6645911"/>
                </a:cubicBezTo>
                <a:cubicBezTo>
                  <a:pt x="6213881" y="6647816"/>
                  <a:pt x="6213881" y="6647816"/>
                  <a:pt x="6213881" y="6647816"/>
                </a:cubicBezTo>
                <a:cubicBezTo>
                  <a:pt x="6213881" y="6647816"/>
                  <a:pt x="6214504" y="6650673"/>
                  <a:pt x="6214193" y="6652261"/>
                </a:cubicBezTo>
                <a:cubicBezTo>
                  <a:pt x="6213570" y="6655754"/>
                  <a:pt x="6208901" y="6660199"/>
                  <a:pt x="6208901" y="6660199"/>
                </a:cubicBezTo>
                <a:cubicBezTo>
                  <a:pt x="6192715" y="6646546"/>
                  <a:pt x="6192715" y="6646546"/>
                  <a:pt x="6192715" y="6646546"/>
                </a:cubicBezTo>
                <a:cubicBezTo>
                  <a:pt x="6193337" y="6644641"/>
                  <a:pt x="6193337" y="6644641"/>
                  <a:pt x="6193337" y="6644641"/>
                </a:cubicBezTo>
                <a:cubicBezTo>
                  <a:pt x="6192092" y="6643688"/>
                  <a:pt x="6192092" y="6643688"/>
                  <a:pt x="6192092" y="6643688"/>
                </a:cubicBezTo>
                <a:close/>
                <a:moveTo>
                  <a:pt x="6008688" y="6637338"/>
                </a:moveTo>
                <a:lnTo>
                  <a:pt x="6008688" y="6638926"/>
                </a:lnTo>
                <a:lnTo>
                  <a:pt x="5991226" y="6651626"/>
                </a:lnTo>
                <a:lnTo>
                  <a:pt x="5989638" y="6650038"/>
                </a:lnTo>
                <a:lnTo>
                  <a:pt x="5988051" y="6651626"/>
                </a:lnTo>
                <a:lnTo>
                  <a:pt x="5992813" y="6657976"/>
                </a:lnTo>
                <a:lnTo>
                  <a:pt x="5994401" y="6656389"/>
                </a:lnTo>
                <a:lnTo>
                  <a:pt x="5994401" y="6654801"/>
                </a:lnTo>
                <a:lnTo>
                  <a:pt x="6005513" y="6645276"/>
                </a:lnTo>
                <a:lnTo>
                  <a:pt x="6000751" y="6669089"/>
                </a:lnTo>
                <a:lnTo>
                  <a:pt x="6003926" y="6670676"/>
                </a:lnTo>
                <a:lnTo>
                  <a:pt x="6019801" y="6654801"/>
                </a:lnTo>
                <a:lnTo>
                  <a:pt x="6021389" y="6654801"/>
                </a:lnTo>
                <a:lnTo>
                  <a:pt x="6022976" y="6653213"/>
                </a:lnTo>
                <a:lnTo>
                  <a:pt x="6018213" y="6650038"/>
                </a:lnTo>
                <a:lnTo>
                  <a:pt x="6018213" y="6651626"/>
                </a:lnTo>
                <a:lnTo>
                  <a:pt x="6007101" y="6662739"/>
                </a:lnTo>
                <a:lnTo>
                  <a:pt x="6011863" y="6640513"/>
                </a:lnTo>
                <a:close/>
                <a:moveTo>
                  <a:pt x="5994618" y="6633181"/>
                </a:moveTo>
                <a:cubicBezTo>
                  <a:pt x="5993535" y="6633786"/>
                  <a:pt x="5992814" y="6635298"/>
                  <a:pt x="5993535" y="6636810"/>
                </a:cubicBezTo>
                <a:cubicBezTo>
                  <a:pt x="5994257" y="6638321"/>
                  <a:pt x="5996422" y="6638926"/>
                  <a:pt x="5998226" y="6638321"/>
                </a:cubicBezTo>
                <a:cubicBezTo>
                  <a:pt x="5999669" y="6637717"/>
                  <a:pt x="6000752" y="6635902"/>
                  <a:pt x="6000031" y="6634693"/>
                </a:cubicBezTo>
                <a:cubicBezTo>
                  <a:pt x="5998588" y="6633181"/>
                  <a:pt x="5996422" y="6632576"/>
                  <a:pt x="5994618" y="6633181"/>
                </a:cubicBezTo>
                <a:close/>
                <a:moveTo>
                  <a:pt x="6202364" y="6627813"/>
                </a:moveTo>
                <a:lnTo>
                  <a:pt x="6199189" y="6635751"/>
                </a:lnTo>
                <a:lnTo>
                  <a:pt x="6202364" y="6634163"/>
                </a:lnTo>
                <a:lnTo>
                  <a:pt x="6219827" y="6645276"/>
                </a:lnTo>
                <a:lnTo>
                  <a:pt x="6219827" y="6646864"/>
                </a:lnTo>
                <a:lnTo>
                  <a:pt x="6221415" y="6648451"/>
                </a:lnTo>
                <a:lnTo>
                  <a:pt x="6226177" y="6640514"/>
                </a:lnTo>
                <a:lnTo>
                  <a:pt x="6224590" y="6640514"/>
                </a:lnTo>
                <a:lnTo>
                  <a:pt x="6223002" y="6640514"/>
                </a:lnTo>
                <a:lnTo>
                  <a:pt x="6202364" y="6629401"/>
                </a:lnTo>
                <a:lnTo>
                  <a:pt x="6203952" y="6629401"/>
                </a:lnTo>
                <a:close/>
                <a:moveTo>
                  <a:pt x="5997576" y="6616701"/>
                </a:moveTo>
                <a:lnTo>
                  <a:pt x="5997576" y="6619876"/>
                </a:lnTo>
                <a:lnTo>
                  <a:pt x="5976938" y="6627814"/>
                </a:lnTo>
                <a:lnTo>
                  <a:pt x="5975351" y="6626226"/>
                </a:lnTo>
                <a:lnTo>
                  <a:pt x="5978526" y="6635751"/>
                </a:lnTo>
                <a:lnTo>
                  <a:pt x="5980114" y="6634164"/>
                </a:lnTo>
                <a:lnTo>
                  <a:pt x="5980114" y="6632576"/>
                </a:lnTo>
                <a:lnTo>
                  <a:pt x="5999164" y="6623051"/>
                </a:lnTo>
                <a:lnTo>
                  <a:pt x="6000751" y="6624639"/>
                </a:lnTo>
                <a:lnTo>
                  <a:pt x="6002339" y="6624639"/>
                </a:lnTo>
                <a:close/>
                <a:moveTo>
                  <a:pt x="6213159" y="6604001"/>
                </a:moveTo>
                <a:cubicBezTo>
                  <a:pt x="6211889" y="6606296"/>
                  <a:pt x="6210937" y="6607280"/>
                  <a:pt x="6209984" y="6609903"/>
                </a:cubicBezTo>
                <a:cubicBezTo>
                  <a:pt x="6206809" y="6617443"/>
                  <a:pt x="6205539" y="6625640"/>
                  <a:pt x="6215064" y="6629902"/>
                </a:cubicBezTo>
                <a:cubicBezTo>
                  <a:pt x="6224907" y="6634164"/>
                  <a:pt x="6230305" y="6629246"/>
                  <a:pt x="6233797" y="6622361"/>
                </a:cubicBezTo>
                <a:cubicBezTo>
                  <a:pt x="6235385" y="6618427"/>
                  <a:pt x="6235702" y="6615476"/>
                  <a:pt x="6234750" y="6611214"/>
                </a:cubicBezTo>
                <a:cubicBezTo>
                  <a:pt x="6234750" y="6611214"/>
                  <a:pt x="6234750" y="6611214"/>
                  <a:pt x="6229670" y="6608919"/>
                </a:cubicBezTo>
                <a:cubicBezTo>
                  <a:pt x="6229670" y="6608919"/>
                  <a:pt x="6229670" y="6608919"/>
                  <a:pt x="6228717" y="6609903"/>
                </a:cubicBezTo>
                <a:cubicBezTo>
                  <a:pt x="6231575" y="6612853"/>
                  <a:pt x="6232210" y="6617116"/>
                  <a:pt x="6230940" y="6620066"/>
                </a:cubicBezTo>
                <a:cubicBezTo>
                  <a:pt x="6228717" y="6624656"/>
                  <a:pt x="6220780" y="6625640"/>
                  <a:pt x="6216969" y="6622689"/>
                </a:cubicBezTo>
                <a:cubicBezTo>
                  <a:pt x="6213159" y="6619738"/>
                  <a:pt x="6209984" y="6616132"/>
                  <a:pt x="6211889" y="6611870"/>
                </a:cubicBezTo>
                <a:cubicBezTo>
                  <a:pt x="6213159" y="6609247"/>
                  <a:pt x="6215382" y="6607608"/>
                  <a:pt x="6218239" y="6607608"/>
                </a:cubicBezTo>
                <a:cubicBezTo>
                  <a:pt x="6218239" y="6607608"/>
                  <a:pt x="6218239" y="6607608"/>
                  <a:pt x="6218557" y="6605968"/>
                </a:cubicBezTo>
                <a:cubicBezTo>
                  <a:pt x="6218557" y="6605968"/>
                  <a:pt x="6218557" y="6605968"/>
                  <a:pt x="6213159" y="6604001"/>
                </a:cubicBezTo>
                <a:close/>
                <a:moveTo>
                  <a:pt x="6124575" y="6600826"/>
                </a:moveTo>
                <a:cubicBezTo>
                  <a:pt x="6124575" y="6600826"/>
                  <a:pt x="6124575" y="6600826"/>
                  <a:pt x="6145213" y="6600826"/>
                </a:cubicBezTo>
                <a:cubicBezTo>
                  <a:pt x="6138129" y="6616304"/>
                  <a:pt x="6131044" y="6630493"/>
                  <a:pt x="6124575" y="6642101"/>
                </a:cubicBezTo>
                <a:close/>
                <a:moveTo>
                  <a:pt x="6061075" y="6600826"/>
                </a:moveTo>
                <a:cubicBezTo>
                  <a:pt x="6061075" y="6600826"/>
                  <a:pt x="6061075" y="6600826"/>
                  <a:pt x="6083301" y="6600826"/>
                </a:cubicBezTo>
                <a:cubicBezTo>
                  <a:pt x="6083301" y="6600826"/>
                  <a:pt x="6083301" y="6600826"/>
                  <a:pt x="6083301" y="6642101"/>
                </a:cubicBezTo>
                <a:cubicBezTo>
                  <a:pt x="6076002" y="6630493"/>
                  <a:pt x="6068373" y="6616304"/>
                  <a:pt x="6061075" y="6600826"/>
                </a:cubicBezTo>
                <a:close/>
                <a:moveTo>
                  <a:pt x="5979346" y="6594512"/>
                </a:moveTo>
                <a:cubicBezTo>
                  <a:pt x="5969403" y="6597080"/>
                  <a:pt x="5967414" y="6604144"/>
                  <a:pt x="5969403" y="6611528"/>
                </a:cubicBezTo>
                <a:cubicBezTo>
                  <a:pt x="5970397" y="6615381"/>
                  <a:pt x="5971723" y="6617629"/>
                  <a:pt x="5975037" y="6619876"/>
                </a:cubicBezTo>
                <a:cubicBezTo>
                  <a:pt x="5975037" y="6619876"/>
                  <a:pt x="5975037" y="6619876"/>
                  <a:pt x="5981004" y="6618592"/>
                </a:cubicBezTo>
                <a:cubicBezTo>
                  <a:pt x="5981004" y="6618592"/>
                  <a:pt x="5981004" y="6618592"/>
                  <a:pt x="5981004" y="6617629"/>
                </a:cubicBezTo>
                <a:cubicBezTo>
                  <a:pt x="5977026" y="6617308"/>
                  <a:pt x="5973380" y="6613776"/>
                  <a:pt x="5972386" y="6610886"/>
                </a:cubicBezTo>
                <a:cubicBezTo>
                  <a:pt x="5971391" y="6606070"/>
                  <a:pt x="5975037" y="6601254"/>
                  <a:pt x="5980009" y="6600933"/>
                </a:cubicBezTo>
                <a:cubicBezTo>
                  <a:pt x="5980009" y="6600933"/>
                  <a:pt x="5980009" y="6600933"/>
                  <a:pt x="5983324" y="6613455"/>
                </a:cubicBezTo>
                <a:cubicBezTo>
                  <a:pt x="5983324" y="6613455"/>
                  <a:pt x="5983324" y="6613455"/>
                  <a:pt x="5982330" y="6614739"/>
                </a:cubicBezTo>
                <a:cubicBezTo>
                  <a:pt x="5982330" y="6614739"/>
                  <a:pt x="5982330" y="6614739"/>
                  <a:pt x="5982992" y="6616023"/>
                </a:cubicBezTo>
                <a:cubicBezTo>
                  <a:pt x="5982992" y="6616023"/>
                  <a:pt x="5982992" y="6616023"/>
                  <a:pt x="5988959" y="6614418"/>
                </a:cubicBezTo>
                <a:cubicBezTo>
                  <a:pt x="5988959" y="6614418"/>
                  <a:pt x="5988959" y="6614418"/>
                  <a:pt x="5988296" y="6613134"/>
                </a:cubicBezTo>
                <a:cubicBezTo>
                  <a:pt x="5988296" y="6613134"/>
                  <a:pt x="5988296" y="6613134"/>
                  <a:pt x="5986307" y="6612171"/>
                </a:cubicBezTo>
                <a:cubicBezTo>
                  <a:pt x="5986307" y="6612171"/>
                  <a:pt x="5986307" y="6612171"/>
                  <a:pt x="5983324" y="6599970"/>
                </a:cubicBezTo>
                <a:cubicBezTo>
                  <a:pt x="5987301" y="6598365"/>
                  <a:pt x="5992273" y="6600612"/>
                  <a:pt x="5993268" y="6604786"/>
                </a:cubicBezTo>
                <a:cubicBezTo>
                  <a:pt x="5994262" y="6607676"/>
                  <a:pt x="5993268" y="6610565"/>
                  <a:pt x="5991279" y="6612492"/>
                </a:cubicBezTo>
                <a:cubicBezTo>
                  <a:pt x="5991279" y="6612492"/>
                  <a:pt x="5991279" y="6612492"/>
                  <a:pt x="5991942" y="6613455"/>
                </a:cubicBezTo>
                <a:cubicBezTo>
                  <a:pt x="5991942" y="6613455"/>
                  <a:pt x="5991942" y="6613455"/>
                  <a:pt x="5997577" y="6611850"/>
                </a:cubicBezTo>
                <a:cubicBezTo>
                  <a:pt x="5997246" y="6609602"/>
                  <a:pt x="5997246" y="6607997"/>
                  <a:pt x="5996583" y="6605749"/>
                </a:cubicBezTo>
                <a:cubicBezTo>
                  <a:pt x="5994262" y="6597723"/>
                  <a:pt x="5989953" y="6591301"/>
                  <a:pt x="5979346" y="6594512"/>
                </a:cubicBezTo>
                <a:close/>
                <a:moveTo>
                  <a:pt x="6213477" y="6592888"/>
                </a:moveTo>
                <a:lnTo>
                  <a:pt x="6211889" y="6600826"/>
                </a:lnTo>
                <a:lnTo>
                  <a:pt x="6213477" y="6600826"/>
                </a:lnTo>
                <a:lnTo>
                  <a:pt x="6215064" y="6599238"/>
                </a:lnTo>
                <a:lnTo>
                  <a:pt x="6235702" y="6602413"/>
                </a:lnTo>
                <a:lnTo>
                  <a:pt x="6235702" y="6605588"/>
                </a:lnTo>
                <a:lnTo>
                  <a:pt x="6237290" y="6605588"/>
                </a:lnTo>
                <a:lnTo>
                  <a:pt x="6238877" y="6596063"/>
                </a:lnTo>
                <a:lnTo>
                  <a:pt x="6237290" y="6597651"/>
                </a:lnTo>
                <a:lnTo>
                  <a:pt x="6215064" y="6594476"/>
                </a:lnTo>
                <a:lnTo>
                  <a:pt x="6215064" y="6592888"/>
                </a:lnTo>
                <a:close/>
                <a:moveTo>
                  <a:pt x="4702533" y="6572250"/>
                </a:moveTo>
                <a:cubicBezTo>
                  <a:pt x="4703456" y="6572250"/>
                  <a:pt x="4703764" y="6572905"/>
                  <a:pt x="4703764" y="6574543"/>
                </a:cubicBezTo>
                <a:lnTo>
                  <a:pt x="4703764" y="6578474"/>
                </a:lnTo>
                <a:cubicBezTo>
                  <a:pt x="4703764" y="6583388"/>
                  <a:pt x="4703148" y="6585354"/>
                  <a:pt x="4701300" y="6587647"/>
                </a:cubicBezTo>
                <a:cubicBezTo>
                  <a:pt x="4698528" y="6590595"/>
                  <a:pt x="4694216" y="6592888"/>
                  <a:pt x="4690519" y="6592888"/>
                </a:cubicBezTo>
                <a:cubicBezTo>
                  <a:pt x="4686207" y="6592888"/>
                  <a:pt x="4683126" y="6589612"/>
                  <a:pt x="4683126" y="6585026"/>
                </a:cubicBezTo>
                <a:cubicBezTo>
                  <a:pt x="4683126" y="6581423"/>
                  <a:pt x="4684974" y="6578474"/>
                  <a:pt x="4688671" y="6576509"/>
                </a:cubicBezTo>
                <a:cubicBezTo>
                  <a:pt x="4691135" y="6574543"/>
                  <a:pt x="4693599" y="6574216"/>
                  <a:pt x="4700376" y="6572905"/>
                </a:cubicBezTo>
                <a:cubicBezTo>
                  <a:pt x="4700376" y="6572905"/>
                  <a:pt x="4700376" y="6572905"/>
                  <a:pt x="4701916" y="6572578"/>
                </a:cubicBezTo>
                <a:cubicBezTo>
                  <a:pt x="4702224" y="6572250"/>
                  <a:pt x="4702533" y="6572250"/>
                  <a:pt x="4702533" y="6572250"/>
                </a:cubicBezTo>
                <a:close/>
                <a:moveTo>
                  <a:pt x="5969299" y="6570663"/>
                </a:moveTo>
                <a:cubicBezTo>
                  <a:pt x="5988051" y="6571313"/>
                  <a:pt x="5988051" y="6571313"/>
                  <a:pt x="5988051" y="6571313"/>
                </a:cubicBezTo>
                <a:cubicBezTo>
                  <a:pt x="5988051" y="6573586"/>
                  <a:pt x="5988051" y="6574885"/>
                  <a:pt x="5987456" y="6577158"/>
                </a:cubicBezTo>
                <a:cubicBezTo>
                  <a:pt x="5987158" y="6580405"/>
                  <a:pt x="5983586" y="6584302"/>
                  <a:pt x="5979717" y="6584627"/>
                </a:cubicBezTo>
                <a:cubicBezTo>
                  <a:pt x="5974359" y="6584951"/>
                  <a:pt x="5969598" y="6579756"/>
                  <a:pt x="5969299" y="6575859"/>
                </a:cubicBezTo>
                <a:cubicBezTo>
                  <a:pt x="5969001" y="6571637"/>
                  <a:pt x="5969299" y="6570663"/>
                  <a:pt x="5969299" y="6570663"/>
                </a:cubicBezTo>
                <a:close/>
                <a:moveTo>
                  <a:pt x="5966140" y="6562726"/>
                </a:moveTo>
                <a:cubicBezTo>
                  <a:pt x="5966140" y="6576220"/>
                  <a:pt x="5966140" y="6576220"/>
                  <a:pt x="5966140" y="6576220"/>
                </a:cubicBezTo>
                <a:cubicBezTo>
                  <a:pt x="5965826" y="6582325"/>
                  <a:pt x="5972103" y="6589714"/>
                  <a:pt x="5980263" y="6589714"/>
                </a:cubicBezTo>
                <a:cubicBezTo>
                  <a:pt x="5987793" y="6589072"/>
                  <a:pt x="5991559" y="6581682"/>
                  <a:pt x="5992187" y="6574935"/>
                </a:cubicBezTo>
                <a:cubicBezTo>
                  <a:pt x="5992814" y="6563369"/>
                  <a:pt x="5992814" y="6563369"/>
                  <a:pt x="5992814" y="6563369"/>
                </a:cubicBezTo>
                <a:lnTo>
                  <a:pt x="5991245" y="6563369"/>
                </a:lnTo>
                <a:cubicBezTo>
                  <a:pt x="5990304" y="6564975"/>
                  <a:pt x="5990304" y="6564975"/>
                  <a:pt x="5990304" y="6564975"/>
                </a:cubicBezTo>
                <a:cubicBezTo>
                  <a:pt x="5968964" y="6564654"/>
                  <a:pt x="5968964" y="6564654"/>
                  <a:pt x="5968964" y="6564654"/>
                </a:cubicBezTo>
                <a:cubicBezTo>
                  <a:pt x="5967709" y="6562726"/>
                  <a:pt x="5967709" y="6562726"/>
                  <a:pt x="5967709" y="6562726"/>
                </a:cubicBezTo>
                <a:cubicBezTo>
                  <a:pt x="5966140" y="6562726"/>
                  <a:pt x="5966140" y="6562726"/>
                  <a:pt x="5966140" y="6562726"/>
                </a:cubicBezTo>
                <a:close/>
                <a:moveTo>
                  <a:pt x="6213476" y="6561138"/>
                </a:moveTo>
                <a:cubicBezTo>
                  <a:pt x="6213476" y="6561138"/>
                  <a:pt x="6213476" y="6561138"/>
                  <a:pt x="6215027" y="6566418"/>
                </a:cubicBezTo>
                <a:cubicBezTo>
                  <a:pt x="6215027" y="6566418"/>
                  <a:pt x="6215027" y="6566418"/>
                  <a:pt x="6214717" y="6585986"/>
                </a:cubicBezTo>
                <a:lnTo>
                  <a:pt x="6213786" y="6589713"/>
                </a:lnTo>
                <a:cubicBezTo>
                  <a:pt x="6213786" y="6589713"/>
                  <a:pt x="6213786" y="6589713"/>
                  <a:pt x="6219370" y="6585986"/>
                </a:cubicBezTo>
                <a:cubicBezTo>
                  <a:pt x="6218750" y="6585986"/>
                  <a:pt x="6218129" y="6585675"/>
                  <a:pt x="6218129" y="6585365"/>
                </a:cubicBezTo>
                <a:cubicBezTo>
                  <a:pt x="6217509" y="6584744"/>
                  <a:pt x="6217819" y="6581327"/>
                  <a:pt x="6217819" y="6579153"/>
                </a:cubicBezTo>
                <a:cubicBezTo>
                  <a:pt x="6217819" y="6579153"/>
                  <a:pt x="6217819" y="6579153"/>
                  <a:pt x="6238913" y="6578842"/>
                </a:cubicBezTo>
                <a:cubicBezTo>
                  <a:pt x="6238913" y="6578842"/>
                  <a:pt x="6238913" y="6578842"/>
                  <a:pt x="6239844" y="6580706"/>
                </a:cubicBezTo>
                <a:cubicBezTo>
                  <a:pt x="6239844" y="6580706"/>
                  <a:pt x="6239844" y="6580706"/>
                  <a:pt x="6240464" y="6580706"/>
                </a:cubicBezTo>
                <a:cubicBezTo>
                  <a:pt x="6240464" y="6580706"/>
                  <a:pt x="6240464" y="6580706"/>
                  <a:pt x="6240464" y="6572941"/>
                </a:cubicBezTo>
                <a:cubicBezTo>
                  <a:pt x="6240464" y="6572941"/>
                  <a:pt x="6240464" y="6572941"/>
                  <a:pt x="6239223" y="6572941"/>
                </a:cubicBezTo>
                <a:cubicBezTo>
                  <a:pt x="6239223" y="6572941"/>
                  <a:pt x="6239223" y="6572941"/>
                  <a:pt x="6238913" y="6573873"/>
                </a:cubicBezTo>
                <a:cubicBezTo>
                  <a:pt x="6238913" y="6573873"/>
                  <a:pt x="6238913" y="6573873"/>
                  <a:pt x="6217509" y="6574183"/>
                </a:cubicBezTo>
                <a:cubicBezTo>
                  <a:pt x="6217509" y="6569835"/>
                  <a:pt x="6217509" y="6566729"/>
                  <a:pt x="6218440" y="6566108"/>
                </a:cubicBezTo>
                <a:cubicBezTo>
                  <a:pt x="6218750" y="6565797"/>
                  <a:pt x="6219370" y="6565487"/>
                  <a:pt x="6219991" y="6565487"/>
                </a:cubicBezTo>
                <a:cubicBezTo>
                  <a:pt x="6219991" y="6565487"/>
                  <a:pt x="6219991" y="6565487"/>
                  <a:pt x="6213476" y="6561138"/>
                </a:cubicBezTo>
                <a:close/>
                <a:moveTo>
                  <a:pt x="5979056" y="6553957"/>
                </a:moveTo>
                <a:cubicBezTo>
                  <a:pt x="5977544" y="6554713"/>
                  <a:pt x="5976939" y="6556603"/>
                  <a:pt x="5977544" y="6558493"/>
                </a:cubicBezTo>
                <a:cubicBezTo>
                  <a:pt x="5978149" y="6560383"/>
                  <a:pt x="5979963" y="6561139"/>
                  <a:pt x="5981172" y="6560383"/>
                </a:cubicBezTo>
                <a:cubicBezTo>
                  <a:pt x="5982684" y="6558871"/>
                  <a:pt x="5983290" y="6556981"/>
                  <a:pt x="5982684" y="6555091"/>
                </a:cubicBezTo>
                <a:cubicBezTo>
                  <a:pt x="5982079" y="6553579"/>
                  <a:pt x="5980265" y="6553201"/>
                  <a:pt x="5979056" y="6553957"/>
                </a:cubicBezTo>
                <a:close/>
                <a:moveTo>
                  <a:pt x="4916817" y="6545262"/>
                </a:moveTo>
                <a:cubicBezTo>
                  <a:pt x="4926786" y="6545262"/>
                  <a:pt x="4933952" y="6555670"/>
                  <a:pt x="4933952" y="6570809"/>
                </a:cubicBezTo>
                <a:cubicBezTo>
                  <a:pt x="4933952" y="6583110"/>
                  <a:pt x="4926786" y="6592887"/>
                  <a:pt x="4917751" y="6592887"/>
                </a:cubicBezTo>
                <a:cubicBezTo>
                  <a:pt x="4907780" y="6592887"/>
                  <a:pt x="4900614" y="6582479"/>
                  <a:pt x="4900614" y="6568602"/>
                </a:cubicBezTo>
                <a:cubicBezTo>
                  <a:pt x="4900614" y="6555040"/>
                  <a:pt x="4907157" y="6545262"/>
                  <a:pt x="4916817" y="6545262"/>
                </a:cubicBezTo>
                <a:close/>
                <a:moveTo>
                  <a:pt x="4845052" y="6545262"/>
                </a:moveTo>
                <a:cubicBezTo>
                  <a:pt x="4853624" y="6545262"/>
                  <a:pt x="4859339" y="6554652"/>
                  <a:pt x="4859339" y="6568574"/>
                </a:cubicBezTo>
                <a:cubicBezTo>
                  <a:pt x="4859339" y="6583467"/>
                  <a:pt x="4851719" y="6594475"/>
                  <a:pt x="4841560" y="6594475"/>
                </a:cubicBezTo>
                <a:cubicBezTo>
                  <a:pt x="4838067" y="6594475"/>
                  <a:pt x="4833622" y="6592209"/>
                  <a:pt x="4832352" y="6589295"/>
                </a:cubicBezTo>
                <a:cubicBezTo>
                  <a:pt x="4831082" y="6587029"/>
                  <a:pt x="4830764" y="6583467"/>
                  <a:pt x="4830764" y="6573106"/>
                </a:cubicBezTo>
                <a:cubicBezTo>
                  <a:pt x="4830764" y="6564688"/>
                  <a:pt x="4831399" y="6559184"/>
                  <a:pt x="4832987" y="6555623"/>
                </a:cubicBezTo>
                <a:cubicBezTo>
                  <a:pt x="4835209" y="6549147"/>
                  <a:pt x="4839972" y="6545262"/>
                  <a:pt x="4845052" y="6545262"/>
                </a:cubicBezTo>
                <a:close/>
                <a:moveTo>
                  <a:pt x="5068752" y="6543675"/>
                </a:moveTo>
                <a:cubicBezTo>
                  <a:pt x="5073341" y="6543675"/>
                  <a:pt x="5077604" y="6546215"/>
                  <a:pt x="5080227" y="6550343"/>
                </a:cubicBezTo>
                <a:cubicBezTo>
                  <a:pt x="5082194" y="6554153"/>
                  <a:pt x="5083177" y="6559550"/>
                  <a:pt x="5083177" y="6567805"/>
                </a:cubicBezTo>
                <a:cubicBezTo>
                  <a:pt x="5083177" y="6583363"/>
                  <a:pt x="5078259" y="6591300"/>
                  <a:pt x="5068752" y="6591300"/>
                </a:cubicBezTo>
                <a:cubicBezTo>
                  <a:pt x="5059244" y="6591300"/>
                  <a:pt x="5053014" y="6581140"/>
                  <a:pt x="5053014" y="6566853"/>
                </a:cubicBezTo>
                <a:cubicBezTo>
                  <a:pt x="5053014" y="6553200"/>
                  <a:pt x="5059571" y="6543675"/>
                  <a:pt x="5068752" y="6543675"/>
                </a:cubicBezTo>
                <a:close/>
                <a:moveTo>
                  <a:pt x="4763434" y="6543675"/>
                </a:moveTo>
                <a:cubicBezTo>
                  <a:pt x="4767782" y="6543675"/>
                  <a:pt x="4771820" y="6546215"/>
                  <a:pt x="4773994" y="6550343"/>
                </a:cubicBezTo>
                <a:cubicBezTo>
                  <a:pt x="4775857" y="6554153"/>
                  <a:pt x="4776789" y="6559550"/>
                  <a:pt x="4776789" y="6567805"/>
                </a:cubicBezTo>
                <a:cubicBezTo>
                  <a:pt x="4776789" y="6583363"/>
                  <a:pt x="4772441" y="6591300"/>
                  <a:pt x="4763434" y="6591300"/>
                </a:cubicBezTo>
                <a:cubicBezTo>
                  <a:pt x="4754426" y="6591300"/>
                  <a:pt x="4748214" y="6581140"/>
                  <a:pt x="4748214" y="6566853"/>
                </a:cubicBezTo>
                <a:cubicBezTo>
                  <a:pt x="4748214" y="6553200"/>
                  <a:pt x="4754426" y="6543675"/>
                  <a:pt x="4763434" y="6543675"/>
                </a:cubicBezTo>
                <a:close/>
                <a:moveTo>
                  <a:pt x="5755245" y="6542087"/>
                </a:moveTo>
                <a:cubicBezTo>
                  <a:pt x="5758875" y="6542087"/>
                  <a:pt x="5761513" y="6543101"/>
                  <a:pt x="5763162" y="6545465"/>
                </a:cubicBezTo>
                <a:cubicBezTo>
                  <a:pt x="5764812" y="6547829"/>
                  <a:pt x="5765801" y="6550869"/>
                  <a:pt x="5765801" y="6553234"/>
                </a:cubicBezTo>
                <a:cubicBezTo>
                  <a:pt x="5765801" y="6555260"/>
                  <a:pt x="5764812" y="6555936"/>
                  <a:pt x="5762833" y="6556273"/>
                </a:cubicBezTo>
                <a:cubicBezTo>
                  <a:pt x="5760523" y="6556611"/>
                  <a:pt x="5753926" y="6556949"/>
                  <a:pt x="5751618" y="6557287"/>
                </a:cubicBezTo>
                <a:cubicBezTo>
                  <a:pt x="5751618" y="6557287"/>
                  <a:pt x="5751618" y="6557287"/>
                  <a:pt x="5745349" y="6557962"/>
                </a:cubicBezTo>
                <a:lnTo>
                  <a:pt x="5742380" y="6557962"/>
                </a:lnTo>
                <a:cubicBezTo>
                  <a:pt x="5740731" y="6557962"/>
                  <a:pt x="5740401" y="6557624"/>
                  <a:pt x="5740401" y="6556273"/>
                </a:cubicBezTo>
                <a:cubicBezTo>
                  <a:pt x="5740401" y="6553909"/>
                  <a:pt x="5742051" y="6549856"/>
                  <a:pt x="5744030" y="6547154"/>
                </a:cubicBezTo>
                <a:cubicBezTo>
                  <a:pt x="5746669" y="6544114"/>
                  <a:pt x="5750957" y="6542087"/>
                  <a:pt x="5755245" y="6542087"/>
                </a:cubicBezTo>
                <a:close/>
                <a:moveTo>
                  <a:pt x="5469691" y="6542087"/>
                </a:moveTo>
                <a:cubicBezTo>
                  <a:pt x="5473367" y="6542087"/>
                  <a:pt x="5476041" y="6543101"/>
                  <a:pt x="5477712" y="6545465"/>
                </a:cubicBezTo>
                <a:cubicBezTo>
                  <a:pt x="5479383" y="6547829"/>
                  <a:pt x="5480051" y="6550869"/>
                  <a:pt x="5480051" y="6553234"/>
                </a:cubicBezTo>
                <a:cubicBezTo>
                  <a:pt x="5480051" y="6555260"/>
                  <a:pt x="5479383" y="6555936"/>
                  <a:pt x="5477379" y="6556273"/>
                </a:cubicBezTo>
                <a:cubicBezTo>
                  <a:pt x="5475038" y="6556611"/>
                  <a:pt x="5468354" y="6556949"/>
                  <a:pt x="5465680" y="6557287"/>
                </a:cubicBezTo>
                <a:cubicBezTo>
                  <a:pt x="5465680" y="6557287"/>
                  <a:pt x="5465680" y="6557287"/>
                  <a:pt x="5459330" y="6557962"/>
                </a:cubicBezTo>
                <a:lnTo>
                  <a:pt x="5456322" y="6557962"/>
                </a:lnTo>
                <a:cubicBezTo>
                  <a:pt x="5454985" y="6557962"/>
                  <a:pt x="5454651" y="6557624"/>
                  <a:pt x="5454651" y="6556273"/>
                </a:cubicBezTo>
                <a:cubicBezTo>
                  <a:pt x="5454651" y="6553909"/>
                  <a:pt x="5456322" y="6549856"/>
                  <a:pt x="5458328" y="6547154"/>
                </a:cubicBezTo>
                <a:cubicBezTo>
                  <a:pt x="5461001" y="6544114"/>
                  <a:pt x="5465013" y="6542087"/>
                  <a:pt x="5469691" y="6542087"/>
                </a:cubicBezTo>
                <a:close/>
                <a:moveTo>
                  <a:pt x="6124575" y="6538913"/>
                </a:moveTo>
                <a:cubicBezTo>
                  <a:pt x="6124575" y="6538913"/>
                  <a:pt x="6124575" y="6538913"/>
                  <a:pt x="6169025" y="6538913"/>
                </a:cubicBezTo>
                <a:cubicBezTo>
                  <a:pt x="6166849" y="6546103"/>
                  <a:pt x="6164673" y="6553620"/>
                  <a:pt x="6161876" y="6561138"/>
                </a:cubicBezTo>
                <a:cubicBezTo>
                  <a:pt x="6161876" y="6561138"/>
                  <a:pt x="6161876" y="6561138"/>
                  <a:pt x="6124575" y="6561138"/>
                </a:cubicBezTo>
                <a:close/>
                <a:moveTo>
                  <a:pt x="6091498" y="6538913"/>
                </a:moveTo>
                <a:cubicBezTo>
                  <a:pt x="6091498" y="6538913"/>
                  <a:pt x="6091498" y="6538913"/>
                  <a:pt x="6102829" y="6538913"/>
                </a:cubicBezTo>
                <a:cubicBezTo>
                  <a:pt x="6102829" y="6538913"/>
                  <a:pt x="6102829" y="6538913"/>
                  <a:pt x="6114476" y="6538913"/>
                </a:cubicBezTo>
                <a:lnTo>
                  <a:pt x="6114476" y="6570103"/>
                </a:lnTo>
                <a:cubicBezTo>
                  <a:pt x="6114476" y="6570103"/>
                  <a:pt x="6114476" y="6570103"/>
                  <a:pt x="6157913" y="6570103"/>
                </a:cubicBezTo>
                <a:cubicBezTo>
                  <a:pt x="6157598" y="6571058"/>
                  <a:pt x="6156969" y="6572331"/>
                  <a:pt x="6156654" y="6573604"/>
                </a:cubicBezTo>
                <a:cubicBezTo>
                  <a:pt x="6154136" y="6579651"/>
                  <a:pt x="6151618" y="6585698"/>
                  <a:pt x="6148785" y="6591745"/>
                </a:cubicBezTo>
                <a:cubicBezTo>
                  <a:pt x="6148785" y="6591745"/>
                  <a:pt x="6148785" y="6591745"/>
                  <a:pt x="6118882" y="6591745"/>
                </a:cubicBezTo>
                <a:cubicBezTo>
                  <a:pt x="6118882" y="6591745"/>
                  <a:pt x="6118882" y="6591745"/>
                  <a:pt x="6114476" y="6591745"/>
                </a:cubicBezTo>
                <a:cubicBezTo>
                  <a:pt x="6114476" y="6591745"/>
                  <a:pt x="6114476" y="6591745"/>
                  <a:pt x="6114476" y="6656672"/>
                </a:cubicBezTo>
                <a:cubicBezTo>
                  <a:pt x="6111013" y="6661446"/>
                  <a:pt x="6107866" y="6665584"/>
                  <a:pt x="6105348" y="6668130"/>
                </a:cubicBezTo>
                <a:cubicBezTo>
                  <a:pt x="6104718" y="6669085"/>
                  <a:pt x="6103774" y="6670040"/>
                  <a:pt x="6102829" y="6670676"/>
                </a:cubicBezTo>
                <a:cubicBezTo>
                  <a:pt x="6102200" y="6670040"/>
                  <a:pt x="6101256" y="6669085"/>
                  <a:pt x="6100311" y="6668130"/>
                </a:cubicBezTo>
                <a:cubicBezTo>
                  <a:pt x="6097793" y="6665584"/>
                  <a:pt x="6094960" y="6661446"/>
                  <a:pt x="6091498" y="6656672"/>
                </a:cubicBezTo>
                <a:cubicBezTo>
                  <a:pt x="6091498" y="6656672"/>
                  <a:pt x="6091498" y="6656672"/>
                  <a:pt x="6091498" y="6591745"/>
                </a:cubicBezTo>
                <a:cubicBezTo>
                  <a:pt x="6091498" y="6591745"/>
                  <a:pt x="6091498" y="6591745"/>
                  <a:pt x="6087091" y="6591745"/>
                </a:cubicBezTo>
                <a:cubicBezTo>
                  <a:pt x="6087091" y="6591745"/>
                  <a:pt x="6087091" y="6591745"/>
                  <a:pt x="6057503" y="6591745"/>
                </a:cubicBezTo>
                <a:cubicBezTo>
                  <a:pt x="6054670" y="6585698"/>
                  <a:pt x="6052152" y="6579651"/>
                  <a:pt x="6049949" y="6573604"/>
                </a:cubicBezTo>
                <a:cubicBezTo>
                  <a:pt x="6049319" y="6572331"/>
                  <a:pt x="6049004" y="6571058"/>
                  <a:pt x="6048376" y="6570103"/>
                </a:cubicBezTo>
                <a:cubicBezTo>
                  <a:pt x="6048376" y="6570103"/>
                  <a:pt x="6048376" y="6570103"/>
                  <a:pt x="6091498" y="6570103"/>
                </a:cubicBezTo>
                <a:cubicBezTo>
                  <a:pt x="6091498" y="6570103"/>
                  <a:pt x="6091498" y="6570103"/>
                  <a:pt x="6091498" y="6538913"/>
                </a:cubicBezTo>
                <a:close/>
                <a:moveTo>
                  <a:pt x="6037263" y="6538913"/>
                </a:moveTo>
                <a:cubicBezTo>
                  <a:pt x="6037263" y="6538913"/>
                  <a:pt x="6037263" y="6538913"/>
                  <a:pt x="6083301" y="6538913"/>
                </a:cubicBezTo>
                <a:lnTo>
                  <a:pt x="6083301" y="6561138"/>
                </a:lnTo>
                <a:cubicBezTo>
                  <a:pt x="6083301" y="6561138"/>
                  <a:pt x="6083301" y="6561138"/>
                  <a:pt x="6044395" y="6561138"/>
                </a:cubicBezTo>
                <a:cubicBezTo>
                  <a:pt x="6041802" y="6553620"/>
                  <a:pt x="6039208" y="6546103"/>
                  <a:pt x="6037263" y="6538913"/>
                </a:cubicBezTo>
                <a:close/>
                <a:moveTo>
                  <a:pt x="6231254" y="6534151"/>
                </a:moveTo>
                <a:cubicBezTo>
                  <a:pt x="6231254" y="6534151"/>
                  <a:pt x="6231254" y="6534151"/>
                  <a:pt x="6225287" y="6535436"/>
                </a:cubicBezTo>
                <a:cubicBezTo>
                  <a:pt x="6225287" y="6535436"/>
                  <a:pt x="6225287" y="6535436"/>
                  <a:pt x="6225287" y="6536399"/>
                </a:cubicBezTo>
                <a:cubicBezTo>
                  <a:pt x="6229596" y="6537041"/>
                  <a:pt x="6233242" y="6540252"/>
                  <a:pt x="6233905" y="6543462"/>
                </a:cubicBezTo>
                <a:cubicBezTo>
                  <a:pt x="6234900" y="6547957"/>
                  <a:pt x="6231254" y="6553094"/>
                  <a:pt x="6226282" y="6553415"/>
                </a:cubicBezTo>
                <a:cubicBezTo>
                  <a:pt x="6226282" y="6553415"/>
                  <a:pt x="6226282" y="6553415"/>
                  <a:pt x="6222967" y="6540573"/>
                </a:cubicBezTo>
                <a:cubicBezTo>
                  <a:pt x="6222967" y="6540573"/>
                  <a:pt x="6222967" y="6540573"/>
                  <a:pt x="6223961" y="6538967"/>
                </a:cubicBezTo>
                <a:cubicBezTo>
                  <a:pt x="6223961" y="6538967"/>
                  <a:pt x="6223961" y="6538967"/>
                  <a:pt x="6223630" y="6538004"/>
                </a:cubicBezTo>
                <a:cubicBezTo>
                  <a:pt x="6223630" y="6538004"/>
                  <a:pt x="6223630" y="6538004"/>
                  <a:pt x="6217664" y="6539609"/>
                </a:cubicBezTo>
                <a:cubicBezTo>
                  <a:pt x="6217664" y="6539609"/>
                  <a:pt x="6217664" y="6539609"/>
                  <a:pt x="6217995" y="6540894"/>
                </a:cubicBezTo>
                <a:cubicBezTo>
                  <a:pt x="6217995" y="6540894"/>
                  <a:pt x="6217995" y="6540894"/>
                  <a:pt x="6220315" y="6541857"/>
                </a:cubicBezTo>
                <a:cubicBezTo>
                  <a:pt x="6220315" y="6541857"/>
                  <a:pt x="6220315" y="6541857"/>
                  <a:pt x="6223299" y="6554378"/>
                </a:cubicBezTo>
                <a:cubicBezTo>
                  <a:pt x="6218990" y="6555984"/>
                  <a:pt x="6214018" y="6553415"/>
                  <a:pt x="6213023" y="6549241"/>
                </a:cubicBezTo>
                <a:cubicBezTo>
                  <a:pt x="6212360" y="6546352"/>
                  <a:pt x="6213023" y="6543462"/>
                  <a:pt x="6215343" y="6541536"/>
                </a:cubicBezTo>
                <a:cubicBezTo>
                  <a:pt x="6215343" y="6541536"/>
                  <a:pt x="6215343" y="6541536"/>
                  <a:pt x="6214349" y="6540573"/>
                </a:cubicBezTo>
                <a:cubicBezTo>
                  <a:pt x="6214349" y="6540573"/>
                  <a:pt x="6214349" y="6540573"/>
                  <a:pt x="6208714" y="6541857"/>
                </a:cubicBezTo>
                <a:cubicBezTo>
                  <a:pt x="6209377" y="6544425"/>
                  <a:pt x="6209377" y="6546031"/>
                  <a:pt x="6210040" y="6548599"/>
                </a:cubicBezTo>
                <a:cubicBezTo>
                  <a:pt x="6212029" y="6556305"/>
                  <a:pt x="6216669" y="6562726"/>
                  <a:pt x="6226945" y="6559837"/>
                </a:cubicBezTo>
                <a:cubicBezTo>
                  <a:pt x="6236888" y="6557268"/>
                  <a:pt x="6238877" y="6550205"/>
                  <a:pt x="6237220" y="6542820"/>
                </a:cubicBezTo>
                <a:cubicBezTo>
                  <a:pt x="6236226" y="6538967"/>
                  <a:pt x="6234568" y="6536720"/>
                  <a:pt x="6231254" y="6534151"/>
                </a:cubicBezTo>
                <a:close/>
                <a:moveTo>
                  <a:pt x="5814062" y="6534150"/>
                </a:moveTo>
                <a:cubicBezTo>
                  <a:pt x="5813744" y="6534150"/>
                  <a:pt x="5813427" y="6534150"/>
                  <a:pt x="5813109" y="6534469"/>
                </a:cubicBezTo>
                <a:cubicBezTo>
                  <a:pt x="5813109" y="6534469"/>
                  <a:pt x="5813109" y="6534469"/>
                  <a:pt x="5812157" y="6534469"/>
                </a:cubicBezTo>
                <a:cubicBezTo>
                  <a:pt x="5812157" y="6534469"/>
                  <a:pt x="5812157" y="6534469"/>
                  <a:pt x="5793423" y="6536383"/>
                </a:cubicBezTo>
                <a:cubicBezTo>
                  <a:pt x="5791518" y="6536702"/>
                  <a:pt x="5791201" y="6537021"/>
                  <a:pt x="5791201" y="6538617"/>
                </a:cubicBezTo>
                <a:cubicBezTo>
                  <a:pt x="5791201" y="6538617"/>
                  <a:pt x="5791201" y="6538617"/>
                  <a:pt x="5791201" y="6540850"/>
                </a:cubicBezTo>
                <a:cubicBezTo>
                  <a:pt x="5791201" y="6542126"/>
                  <a:pt x="5791836" y="6542764"/>
                  <a:pt x="5795011" y="6543083"/>
                </a:cubicBezTo>
                <a:cubicBezTo>
                  <a:pt x="5800091" y="6543402"/>
                  <a:pt x="5800409" y="6544359"/>
                  <a:pt x="5800409" y="6560310"/>
                </a:cubicBezTo>
                <a:lnTo>
                  <a:pt x="5800409" y="6571156"/>
                </a:lnTo>
                <a:cubicBezTo>
                  <a:pt x="5800409" y="6579451"/>
                  <a:pt x="5800409" y="6585512"/>
                  <a:pt x="5800091" y="6589022"/>
                </a:cubicBezTo>
                <a:cubicBezTo>
                  <a:pt x="5800091" y="6591893"/>
                  <a:pt x="5799457" y="6592531"/>
                  <a:pt x="5795328" y="6593807"/>
                </a:cubicBezTo>
                <a:cubicBezTo>
                  <a:pt x="5791201" y="6595083"/>
                  <a:pt x="5791201" y="6595083"/>
                  <a:pt x="5791201" y="6596997"/>
                </a:cubicBezTo>
                <a:cubicBezTo>
                  <a:pt x="5791201" y="6596997"/>
                  <a:pt x="5791201" y="6596997"/>
                  <a:pt x="5791201" y="6599230"/>
                </a:cubicBezTo>
                <a:cubicBezTo>
                  <a:pt x="5791201" y="6600506"/>
                  <a:pt x="5791518" y="6600825"/>
                  <a:pt x="5792788" y="6600825"/>
                </a:cubicBezTo>
                <a:cubicBezTo>
                  <a:pt x="5792788" y="6600825"/>
                  <a:pt x="5792788" y="6600825"/>
                  <a:pt x="5793741" y="6600825"/>
                </a:cubicBezTo>
                <a:cubicBezTo>
                  <a:pt x="5796916" y="6600825"/>
                  <a:pt x="5802949" y="6600506"/>
                  <a:pt x="5808030" y="6600506"/>
                </a:cubicBezTo>
                <a:cubicBezTo>
                  <a:pt x="5812792" y="6600506"/>
                  <a:pt x="5818824" y="6600825"/>
                  <a:pt x="5822000" y="6600825"/>
                </a:cubicBezTo>
                <a:cubicBezTo>
                  <a:pt x="5822000" y="6600825"/>
                  <a:pt x="5822000" y="6600825"/>
                  <a:pt x="5822952" y="6600825"/>
                </a:cubicBezTo>
                <a:cubicBezTo>
                  <a:pt x="5823904" y="6600825"/>
                  <a:pt x="5824539" y="6600506"/>
                  <a:pt x="5824539" y="6599230"/>
                </a:cubicBezTo>
                <a:cubicBezTo>
                  <a:pt x="5824539" y="6599230"/>
                  <a:pt x="5824539" y="6599230"/>
                  <a:pt x="5824539" y="6596997"/>
                </a:cubicBezTo>
                <a:cubicBezTo>
                  <a:pt x="5824539" y="6595083"/>
                  <a:pt x="5824223" y="6595083"/>
                  <a:pt x="5820412" y="6593807"/>
                </a:cubicBezTo>
                <a:cubicBezTo>
                  <a:pt x="5816603" y="6592531"/>
                  <a:pt x="5815967" y="6591893"/>
                  <a:pt x="5815650" y="6589022"/>
                </a:cubicBezTo>
                <a:cubicBezTo>
                  <a:pt x="5815332" y="6585831"/>
                  <a:pt x="5815332" y="6578813"/>
                  <a:pt x="5815332" y="6571156"/>
                </a:cubicBezTo>
                <a:cubicBezTo>
                  <a:pt x="5815332" y="6571156"/>
                  <a:pt x="5815332" y="6571156"/>
                  <a:pt x="5815332" y="6564457"/>
                </a:cubicBezTo>
                <a:cubicBezTo>
                  <a:pt x="5815332" y="6557120"/>
                  <a:pt x="5815332" y="6544359"/>
                  <a:pt x="5815650" y="6542126"/>
                </a:cubicBezTo>
                <a:cubicBezTo>
                  <a:pt x="5815650" y="6537021"/>
                  <a:pt x="5815650" y="6537021"/>
                  <a:pt x="5815650" y="6536702"/>
                </a:cubicBezTo>
                <a:cubicBezTo>
                  <a:pt x="5815650" y="6535107"/>
                  <a:pt x="5815332" y="6534150"/>
                  <a:pt x="5814062" y="6534150"/>
                </a:cubicBezTo>
                <a:close/>
                <a:moveTo>
                  <a:pt x="5756009" y="6534150"/>
                </a:moveTo>
                <a:cubicBezTo>
                  <a:pt x="5737066" y="6534150"/>
                  <a:pt x="5722939" y="6549781"/>
                  <a:pt x="5722939" y="6570196"/>
                </a:cubicBezTo>
                <a:cubicBezTo>
                  <a:pt x="5722939" y="6589335"/>
                  <a:pt x="5736103" y="6602413"/>
                  <a:pt x="5755367" y="6602413"/>
                </a:cubicBezTo>
                <a:cubicBezTo>
                  <a:pt x="5760825" y="6602413"/>
                  <a:pt x="5767247" y="6601137"/>
                  <a:pt x="5772063" y="6599223"/>
                </a:cubicBezTo>
                <a:cubicBezTo>
                  <a:pt x="5775594" y="6597947"/>
                  <a:pt x="5777200" y="6596990"/>
                  <a:pt x="5777521" y="6596353"/>
                </a:cubicBezTo>
                <a:cubicBezTo>
                  <a:pt x="5777843" y="6595396"/>
                  <a:pt x="5778805" y="6586464"/>
                  <a:pt x="5778805" y="6584550"/>
                </a:cubicBezTo>
                <a:cubicBezTo>
                  <a:pt x="5778805" y="6583912"/>
                  <a:pt x="5778484" y="6583274"/>
                  <a:pt x="5778163" y="6583274"/>
                </a:cubicBezTo>
                <a:cubicBezTo>
                  <a:pt x="5777843" y="6583274"/>
                  <a:pt x="5777843" y="6583593"/>
                  <a:pt x="5777521" y="6583593"/>
                </a:cubicBezTo>
                <a:cubicBezTo>
                  <a:pt x="5773347" y="6587421"/>
                  <a:pt x="5763715" y="6590611"/>
                  <a:pt x="5757293" y="6590611"/>
                </a:cubicBezTo>
                <a:cubicBezTo>
                  <a:pt x="5746056" y="6590611"/>
                  <a:pt x="5737708" y="6581041"/>
                  <a:pt x="5737708" y="6568282"/>
                </a:cubicBezTo>
                <a:cubicBezTo>
                  <a:pt x="5737708" y="6563816"/>
                  <a:pt x="5738029" y="6563497"/>
                  <a:pt x="5743166" y="6563497"/>
                </a:cubicBezTo>
                <a:lnTo>
                  <a:pt x="5773668" y="6563497"/>
                </a:lnTo>
                <a:cubicBezTo>
                  <a:pt x="5778484" y="6563497"/>
                  <a:pt x="5780090" y="6562540"/>
                  <a:pt x="5780090" y="6558712"/>
                </a:cubicBezTo>
                <a:cubicBezTo>
                  <a:pt x="5780090" y="6543082"/>
                  <a:pt x="5771420" y="6534150"/>
                  <a:pt x="5756009" y="6534150"/>
                </a:cubicBezTo>
                <a:close/>
                <a:moveTo>
                  <a:pt x="5649181" y="6534150"/>
                </a:moveTo>
                <a:cubicBezTo>
                  <a:pt x="5648860" y="6534150"/>
                  <a:pt x="5648540" y="6534150"/>
                  <a:pt x="5648219" y="6534469"/>
                </a:cubicBezTo>
                <a:cubicBezTo>
                  <a:pt x="5648219" y="6534469"/>
                  <a:pt x="5648219" y="6534469"/>
                  <a:pt x="5647258" y="6534469"/>
                </a:cubicBezTo>
                <a:cubicBezTo>
                  <a:pt x="5647258" y="6534469"/>
                  <a:pt x="5647258" y="6534469"/>
                  <a:pt x="5628345" y="6536383"/>
                </a:cubicBezTo>
                <a:cubicBezTo>
                  <a:pt x="5626742" y="6536702"/>
                  <a:pt x="5626101" y="6537021"/>
                  <a:pt x="5626101" y="6538617"/>
                </a:cubicBezTo>
                <a:cubicBezTo>
                  <a:pt x="5626101" y="6538617"/>
                  <a:pt x="5626101" y="6538617"/>
                  <a:pt x="5626101" y="6540850"/>
                </a:cubicBezTo>
                <a:cubicBezTo>
                  <a:pt x="5626101" y="6542126"/>
                  <a:pt x="5627062" y="6542764"/>
                  <a:pt x="5629947" y="6543083"/>
                </a:cubicBezTo>
                <a:cubicBezTo>
                  <a:pt x="5635398" y="6543402"/>
                  <a:pt x="5635398" y="6544359"/>
                  <a:pt x="5635398" y="6560310"/>
                </a:cubicBezTo>
                <a:lnTo>
                  <a:pt x="5635398" y="6571156"/>
                </a:lnTo>
                <a:cubicBezTo>
                  <a:pt x="5635398" y="6579451"/>
                  <a:pt x="5635398" y="6585512"/>
                  <a:pt x="5635398" y="6589022"/>
                </a:cubicBezTo>
                <a:cubicBezTo>
                  <a:pt x="5635076" y="6591893"/>
                  <a:pt x="5634435" y="6592531"/>
                  <a:pt x="5630269" y="6593807"/>
                </a:cubicBezTo>
                <a:cubicBezTo>
                  <a:pt x="5626101" y="6595083"/>
                  <a:pt x="5626101" y="6595083"/>
                  <a:pt x="5626101" y="6596997"/>
                </a:cubicBezTo>
                <a:cubicBezTo>
                  <a:pt x="5626101" y="6596997"/>
                  <a:pt x="5626101" y="6596997"/>
                  <a:pt x="5626101" y="6599230"/>
                </a:cubicBezTo>
                <a:cubicBezTo>
                  <a:pt x="5626101" y="6600506"/>
                  <a:pt x="5626422" y="6600825"/>
                  <a:pt x="5627704" y="6600825"/>
                </a:cubicBezTo>
                <a:cubicBezTo>
                  <a:pt x="5627704" y="6600825"/>
                  <a:pt x="5627704" y="6600825"/>
                  <a:pt x="5628665" y="6600825"/>
                </a:cubicBezTo>
                <a:cubicBezTo>
                  <a:pt x="5631871" y="6600825"/>
                  <a:pt x="5638282" y="6600506"/>
                  <a:pt x="5643090" y="6600506"/>
                </a:cubicBezTo>
                <a:cubicBezTo>
                  <a:pt x="5647899" y="6600506"/>
                  <a:pt x="5653669" y="6600825"/>
                  <a:pt x="5657195" y="6600825"/>
                </a:cubicBezTo>
                <a:cubicBezTo>
                  <a:pt x="5657195" y="6600825"/>
                  <a:pt x="5657195" y="6600825"/>
                  <a:pt x="5658157" y="6600825"/>
                </a:cubicBezTo>
                <a:cubicBezTo>
                  <a:pt x="5659118" y="6600825"/>
                  <a:pt x="5659439" y="6600506"/>
                  <a:pt x="5659439" y="6599230"/>
                </a:cubicBezTo>
                <a:cubicBezTo>
                  <a:pt x="5659439" y="6599230"/>
                  <a:pt x="5659439" y="6599230"/>
                  <a:pt x="5659439" y="6596997"/>
                </a:cubicBezTo>
                <a:cubicBezTo>
                  <a:pt x="5659439" y="6595083"/>
                  <a:pt x="5659439" y="6595083"/>
                  <a:pt x="5655592" y="6593807"/>
                </a:cubicBezTo>
                <a:cubicBezTo>
                  <a:pt x="5651746" y="6592531"/>
                  <a:pt x="5650784" y="6591893"/>
                  <a:pt x="5650784" y="6589022"/>
                </a:cubicBezTo>
                <a:cubicBezTo>
                  <a:pt x="5650463" y="6585831"/>
                  <a:pt x="5650463" y="6578813"/>
                  <a:pt x="5650463" y="6571156"/>
                </a:cubicBezTo>
                <a:cubicBezTo>
                  <a:pt x="5650463" y="6571156"/>
                  <a:pt x="5650463" y="6571156"/>
                  <a:pt x="5650463" y="6564457"/>
                </a:cubicBezTo>
                <a:cubicBezTo>
                  <a:pt x="5650463" y="6557120"/>
                  <a:pt x="5650463" y="6544359"/>
                  <a:pt x="5650784" y="6542126"/>
                </a:cubicBezTo>
                <a:cubicBezTo>
                  <a:pt x="5650784" y="6537021"/>
                  <a:pt x="5650784" y="6537021"/>
                  <a:pt x="5650784" y="6536702"/>
                </a:cubicBezTo>
                <a:cubicBezTo>
                  <a:pt x="5650784" y="6535107"/>
                  <a:pt x="5650144" y="6534150"/>
                  <a:pt x="5649181" y="6534150"/>
                </a:cubicBezTo>
                <a:close/>
                <a:moveTo>
                  <a:pt x="5595939" y="6534150"/>
                </a:moveTo>
                <a:cubicBezTo>
                  <a:pt x="5580063" y="6534150"/>
                  <a:pt x="5570538" y="6542125"/>
                  <a:pt x="5570538" y="6554884"/>
                </a:cubicBezTo>
                <a:cubicBezTo>
                  <a:pt x="5570538" y="6564773"/>
                  <a:pt x="5574666" y="6569239"/>
                  <a:pt x="5591493" y="6576894"/>
                </a:cubicBezTo>
                <a:cubicBezTo>
                  <a:pt x="5598480" y="6580403"/>
                  <a:pt x="5600701" y="6582317"/>
                  <a:pt x="5600701" y="6586464"/>
                </a:cubicBezTo>
                <a:cubicBezTo>
                  <a:pt x="5600701" y="6591568"/>
                  <a:pt x="5595939" y="6595077"/>
                  <a:pt x="5589272" y="6595077"/>
                </a:cubicBezTo>
                <a:cubicBezTo>
                  <a:pt x="5583238" y="6595077"/>
                  <a:pt x="5577841" y="6591887"/>
                  <a:pt x="5576571" y="6587102"/>
                </a:cubicBezTo>
                <a:cubicBezTo>
                  <a:pt x="5575936" y="6583593"/>
                  <a:pt x="5575618" y="6583593"/>
                  <a:pt x="5574348" y="6583593"/>
                </a:cubicBezTo>
                <a:cubicBezTo>
                  <a:pt x="5574348" y="6583593"/>
                  <a:pt x="5574348" y="6583593"/>
                  <a:pt x="5572126" y="6583593"/>
                </a:cubicBezTo>
                <a:cubicBezTo>
                  <a:pt x="5570538" y="6583593"/>
                  <a:pt x="5569903" y="6584550"/>
                  <a:pt x="5569903" y="6586145"/>
                </a:cubicBezTo>
                <a:cubicBezTo>
                  <a:pt x="5569903" y="6586145"/>
                  <a:pt x="5569903" y="6586145"/>
                  <a:pt x="5568951" y="6595077"/>
                </a:cubicBezTo>
                <a:cubicBezTo>
                  <a:pt x="5568951" y="6597309"/>
                  <a:pt x="5569268" y="6597947"/>
                  <a:pt x="5571173" y="6598904"/>
                </a:cubicBezTo>
                <a:cubicBezTo>
                  <a:pt x="5575302" y="6601137"/>
                  <a:pt x="5581651" y="6602413"/>
                  <a:pt x="5588001" y="6602413"/>
                </a:cubicBezTo>
                <a:cubicBezTo>
                  <a:pt x="5604194" y="6602413"/>
                  <a:pt x="5614989" y="6594120"/>
                  <a:pt x="5614989" y="6582317"/>
                </a:cubicBezTo>
                <a:cubicBezTo>
                  <a:pt x="5614989" y="6574980"/>
                  <a:pt x="5609909" y="6568601"/>
                  <a:pt x="5601654" y="6564773"/>
                </a:cubicBezTo>
                <a:cubicBezTo>
                  <a:pt x="5593081" y="6560626"/>
                  <a:pt x="5593081" y="6560626"/>
                  <a:pt x="5589906" y="6559031"/>
                </a:cubicBezTo>
                <a:cubicBezTo>
                  <a:pt x="5584826" y="6556160"/>
                  <a:pt x="5583238" y="6553608"/>
                  <a:pt x="5583238" y="6550100"/>
                </a:cubicBezTo>
                <a:cubicBezTo>
                  <a:pt x="5583238" y="6544996"/>
                  <a:pt x="5587366" y="6541487"/>
                  <a:pt x="5593399" y="6541487"/>
                </a:cubicBezTo>
                <a:cubicBezTo>
                  <a:pt x="5599114" y="6541487"/>
                  <a:pt x="5603242" y="6543401"/>
                  <a:pt x="5604511" y="6546910"/>
                </a:cubicBezTo>
                <a:cubicBezTo>
                  <a:pt x="5605781" y="6550419"/>
                  <a:pt x="5605781" y="6550419"/>
                  <a:pt x="5607369" y="6550419"/>
                </a:cubicBezTo>
                <a:cubicBezTo>
                  <a:pt x="5607369" y="6550419"/>
                  <a:pt x="5607369" y="6550419"/>
                  <a:pt x="5609274" y="6550419"/>
                </a:cubicBezTo>
                <a:cubicBezTo>
                  <a:pt x="5610861" y="6550419"/>
                  <a:pt x="5610861" y="6550100"/>
                  <a:pt x="5611179" y="6547867"/>
                </a:cubicBezTo>
                <a:lnTo>
                  <a:pt x="5612131" y="6539892"/>
                </a:lnTo>
                <a:cubicBezTo>
                  <a:pt x="5612131" y="6539892"/>
                  <a:pt x="5612131" y="6539892"/>
                  <a:pt x="5612131" y="6539573"/>
                </a:cubicBezTo>
                <a:cubicBezTo>
                  <a:pt x="5612131" y="6537978"/>
                  <a:pt x="5611496" y="6537340"/>
                  <a:pt x="5609274" y="6536383"/>
                </a:cubicBezTo>
                <a:cubicBezTo>
                  <a:pt x="5606416" y="6535107"/>
                  <a:pt x="5601019" y="6534150"/>
                  <a:pt x="5595939" y="6534150"/>
                </a:cubicBezTo>
                <a:close/>
                <a:moveTo>
                  <a:pt x="5528527" y="6534150"/>
                </a:moveTo>
                <a:cubicBezTo>
                  <a:pt x="5528215" y="6534150"/>
                  <a:pt x="5527903" y="6534150"/>
                  <a:pt x="5527279" y="6534469"/>
                </a:cubicBezTo>
                <a:cubicBezTo>
                  <a:pt x="5527279" y="6534469"/>
                  <a:pt x="5527279" y="6534469"/>
                  <a:pt x="5526344" y="6534469"/>
                </a:cubicBezTo>
                <a:cubicBezTo>
                  <a:pt x="5526344" y="6534469"/>
                  <a:pt x="5526344" y="6534469"/>
                  <a:pt x="5507945" y="6537340"/>
                </a:cubicBezTo>
                <a:cubicBezTo>
                  <a:pt x="5506074" y="6537659"/>
                  <a:pt x="5505452" y="6537978"/>
                  <a:pt x="5505452" y="6540212"/>
                </a:cubicBezTo>
                <a:lnTo>
                  <a:pt x="5505452" y="6542445"/>
                </a:lnTo>
                <a:cubicBezTo>
                  <a:pt x="5505452" y="6543721"/>
                  <a:pt x="5506074" y="6544040"/>
                  <a:pt x="5508882" y="6544359"/>
                </a:cubicBezTo>
                <a:cubicBezTo>
                  <a:pt x="5512623" y="6544359"/>
                  <a:pt x="5514494" y="6545635"/>
                  <a:pt x="5515742" y="6548825"/>
                </a:cubicBezTo>
                <a:cubicBezTo>
                  <a:pt x="5516989" y="6552334"/>
                  <a:pt x="5517924" y="6559991"/>
                  <a:pt x="5517924" y="6566690"/>
                </a:cubicBezTo>
                <a:cubicBezTo>
                  <a:pt x="5517924" y="6566690"/>
                  <a:pt x="5517924" y="6566690"/>
                  <a:pt x="5517924" y="6571156"/>
                </a:cubicBezTo>
                <a:cubicBezTo>
                  <a:pt x="5517924" y="6579770"/>
                  <a:pt x="5517612" y="6585831"/>
                  <a:pt x="5517612" y="6589022"/>
                </a:cubicBezTo>
                <a:cubicBezTo>
                  <a:pt x="5517300" y="6591893"/>
                  <a:pt x="5516677" y="6592531"/>
                  <a:pt x="5512935" y="6593807"/>
                </a:cubicBezTo>
                <a:cubicBezTo>
                  <a:pt x="5508882" y="6595083"/>
                  <a:pt x="5508882" y="6595083"/>
                  <a:pt x="5508882" y="6596997"/>
                </a:cubicBezTo>
                <a:cubicBezTo>
                  <a:pt x="5508882" y="6596997"/>
                  <a:pt x="5508882" y="6596997"/>
                  <a:pt x="5508882" y="6599230"/>
                </a:cubicBezTo>
                <a:cubicBezTo>
                  <a:pt x="5508882" y="6600506"/>
                  <a:pt x="5509505" y="6600825"/>
                  <a:pt x="5510440" y="6600825"/>
                </a:cubicBezTo>
                <a:cubicBezTo>
                  <a:pt x="5510440" y="6600825"/>
                  <a:pt x="5510440" y="6600825"/>
                  <a:pt x="5511377" y="6600825"/>
                </a:cubicBezTo>
                <a:cubicBezTo>
                  <a:pt x="5514182" y="6600825"/>
                  <a:pt x="5520419" y="6600506"/>
                  <a:pt x="5524473" y="6600506"/>
                </a:cubicBezTo>
                <a:cubicBezTo>
                  <a:pt x="5529462" y="6600506"/>
                  <a:pt x="5539752" y="6600825"/>
                  <a:pt x="5543494" y="6600825"/>
                </a:cubicBezTo>
                <a:cubicBezTo>
                  <a:pt x="5543494" y="6600825"/>
                  <a:pt x="5543494" y="6600825"/>
                  <a:pt x="5543807" y="6600825"/>
                </a:cubicBezTo>
                <a:cubicBezTo>
                  <a:pt x="5545054" y="6600825"/>
                  <a:pt x="5545677" y="6600187"/>
                  <a:pt x="5545677" y="6598911"/>
                </a:cubicBezTo>
                <a:cubicBezTo>
                  <a:pt x="5545677" y="6598911"/>
                  <a:pt x="5545677" y="6598911"/>
                  <a:pt x="5545677" y="6596997"/>
                </a:cubicBezTo>
                <a:cubicBezTo>
                  <a:pt x="5545677" y="6595083"/>
                  <a:pt x="5545365" y="6595083"/>
                  <a:pt x="5541623" y="6594126"/>
                </a:cubicBezTo>
                <a:cubicBezTo>
                  <a:pt x="5536010" y="6592850"/>
                  <a:pt x="5536010" y="6592850"/>
                  <a:pt x="5535075" y="6592212"/>
                </a:cubicBezTo>
                <a:cubicBezTo>
                  <a:pt x="5533204" y="6591255"/>
                  <a:pt x="5532892" y="6590298"/>
                  <a:pt x="5532892" y="6585831"/>
                </a:cubicBezTo>
                <a:cubicBezTo>
                  <a:pt x="5532892" y="6585831"/>
                  <a:pt x="5532892" y="6585831"/>
                  <a:pt x="5532580" y="6577218"/>
                </a:cubicBezTo>
                <a:cubicBezTo>
                  <a:pt x="5532580" y="6577218"/>
                  <a:pt x="5532580" y="6577218"/>
                  <a:pt x="5532580" y="6571475"/>
                </a:cubicBezTo>
                <a:cubicBezTo>
                  <a:pt x="5532580" y="6558396"/>
                  <a:pt x="5533204" y="6555844"/>
                  <a:pt x="5536010" y="6552653"/>
                </a:cubicBezTo>
                <a:cubicBezTo>
                  <a:pt x="5538505" y="6550420"/>
                  <a:pt x="5541935" y="6549144"/>
                  <a:pt x="5546613" y="6549144"/>
                </a:cubicBezTo>
                <a:cubicBezTo>
                  <a:pt x="5549732" y="6549144"/>
                  <a:pt x="5552538" y="6549144"/>
                  <a:pt x="5554097" y="6549782"/>
                </a:cubicBezTo>
                <a:cubicBezTo>
                  <a:pt x="5554720" y="6549782"/>
                  <a:pt x="5555032" y="6550101"/>
                  <a:pt x="5555344" y="6550101"/>
                </a:cubicBezTo>
                <a:cubicBezTo>
                  <a:pt x="5556280" y="6550101"/>
                  <a:pt x="5556903" y="6549144"/>
                  <a:pt x="5557215" y="6546911"/>
                </a:cubicBezTo>
                <a:cubicBezTo>
                  <a:pt x="5557215" y="6546911"/>
                  <a:pt x="5557215" y="6546911"/>
                  <a:pt x="5557527" y="6537340"/>
                </a:cubicBezTo>
                <a:cubicBezTo>
                  <a:pt x="5557839" y="6535107"/>
                  <a:pt x="5556280" y="6534150"/>
                  <a:pt x="5553162" y="6534150"/>
                </a:cubicBezTo>
                <a:cubicBezTo>
                  <a:pt x="5550667" y="6534150"/>
                  <a:pt x="5548796" y="6534469"/>
                  <a:pt x="5546925" y="6535107"/>
                </a:cubicBezTo>
                <a:cubicBezTo>
                  <a:pt x="5543183" y="6536064"/>
                  <a:pt x="5541935" y="6537021"/>
                  <a:pt x="5538505" y="6541169"/>
                </a:cubicBezTo>
                <a:cubicBezTo>
                  <a:pt x="5535387" y="6544678"/>
                  <a:pt x="5535387" y="6544678"/>
                  <a:pt x="5533517" y="6546911"/>
                </a:cubicBezTo>
                <a:cubicBezTo>
                  <a:pt x="5532580" y="6548187"/>
                  <a:pt x="5531333" y="6549144"/>
                  <a:pt x="5531022" y="6549144"/>
                </a:cubicBezTo>
                <a:cubicBezTo>
                  <a:pt x="5530087" y="6549144"/>
                  <a:pt x="5529774" y="6548187"/>
                  <a:pt x="5529774" y="6542445"/>
                </a:cubicBezTo>
                <a:cubicBezTo>
                  <a:pt x="5529774" y="6542445"/>
                  <a:pt x="5529774" y="6542445"/>
                  <a:pt x="5530087" y="6536383"/>
                </a:cubicBezTo>
                <a:cubicBezTo>
                  <a:pt x="5530087" y="6535107"/>
                  <a:pt x="5529462" y="6534150"/>
                  <a:pt x="5528527" y="6534150"/>
                </a:cubicBezTo>
                <a:close/>
                <a:moveTo>
                  <a:pt x="5470797" y="6534150"/>
                </a:moveTo>
                <a:cubicBezTo>
                  <a:pt x="5452275" y="6534150"/>
                  <a:pt x="5438776" y="6549781"/>
                  <a:pt x="5438776" y="6570196"/>
                </a:cubicBezTo>
                <a:cubicBezTo>
                  <a:pt x="5438776" y="6589335"/>
                  <a:pt x="5451333" y="6602413"/>
                  <a:pt x="5470168" y="6602413"/>
                </a:cubicBezTo>
                <a:cubicBezTo>
                  <a:pt x="5475504" y="6602413"/>
                  <a:pt x="5481783" y="6601137"/>
                  <a:pt x="5486177" y="6599223"/>
                </a:cubicBezTo>
                <a:cubicBezTo>
                  <a:pt x="5489944" y="6597947"/>
                  <a:pt x="5491200" y="6596990"/>
                  <a:pt x="5491514" y="6596353"/>
                </a:cubicBezTo>
                <a:cubicBezTo>
                  <a:pt x="5491828" y="6595396"/>
                  <a:pt x="5493084" y="6586464"/>
                  <a:pt x="5493084" y="6584550"/>
                </a:cubicBezTo>
                <a:cubicBezTo>
                  <a:pt x="5493084" y="6583912"/>
                  <a:pt x="5492770" y="6583274"/>
                  <a:pt x="5492143" y="6583274"/>
                </a:cubicBezTo>
                <a:cubicBezTo>
                  <a:pt x="5492143" y="6583274"/>
                  <a:pt x="5492143" y="6583593"/>
                  <a:pt x="5491828" y="6583593"/>
                </a:cubicBezTo>
                <a:cubicBezTo>
                  <a:pt x="5487433" y="6587421"/>
                  <a:pt x="5478330" y="6590611"/>
                  <a:pt x="5472051" y="6590611"/>
                </a:cubicBezTo>
                <a:cubicBezTo>
                  <a:pt x="5460750" y="6590611"/>
                  <a:pt x="5452902" y="6581041"/>
                  <a:pt x="5452902" y="6568282"/>
                </a:cubicBezTo>
                <a:cubicBezTo>
                  <a:pt x="5452902" y="6563816"/>
                  <a:pt x="5453216" y="6563497"/>
                  <a:pt x="5457925" y="6563497"/>
                </a:cubicBezTo>
                <a:lnTo>
                  <a:pt x="5488062" y="6563497"/>
                </a:lnTo>
                <a:cubicBezTo>
                  <a:pt x="5492770" y="6563497"/>
                  <a:pt x="5494339" y="6562540"/>
                  <a:pt x="5494339" y="6558712"/>
                </a:cubicBezTo>
                <a:cubicBezTo>
                  <a:pt x="5494339" y="6543082"/>
                  <a:pt x="5485864" y="6534150"/>
                  <a:pt x="5470797" y="6534150"/>
                </a:cubicBezTo>
                <a:close/>
                <a:moveTo>
                  <a:pt x="5371137" y="6534150"/>
                </a:moveTo>
                <a:cubicBezTo>
                  <a:pt x="5369558" y="6534150"/>
                  <a:pt x="5368926" y="6534797"/>
                  <a:pt x="5368926" y="6536091"/>
                </a:cubicBezTo>
                <a:cubicBezTo>
                  <a:pt x="5368926" y="6536091"/>
                  <a:pt x="5368926" y="6536091"/>
                  <a:pt x="5368926" y="6538356"/>
                </a:cubicBezTo>
                <a:cubicBezTo>
                  <a:pt x="5368926" y="6539650"/>
                  <a:pt x="5369242" y="6540297"/>
                  <a:pt x="5370190" y="6540621"/>
                </a:cubicBezTo>
                <a:cubicBezTo>
                  <a:pt x="5373033" y="6541591"/>
                  <a:pt x="5373349" y="6541915"/>
                  <a:pt x="5374297" y="6544179"/>
                </a:cubicBezTo>
                <a:cubicBezTo>
                  <a:pt x="5376509" y="6549356"/>
                  <a:pt x="5378721" y="6556150"/>
                  <a:pt x="5385040" y="6573620"/>
                </a:cubicBezTo>
                <a:cubicBezTo>
                  <a:pt x="5391043" y="6590119"/>
                  <a:pt x="5391991" y="6593355"/>
                  <a:pt x="5393887" y="6597884"/>
                </a:cubicBezTo>
                <a:cubicBezTo>
                  <a:pt x="5395151" y="6602413"/>
                  <a:pt x="5395151" y="6602413"/>
                  <a:pt x="5396414" y="6602413"/>
                </a:cubicBezTo>
                <a:cubicBezTo>
                  <a:pt x="5397046" y="6602413"/>
                  <a:pt x="5397362" y="6602413"/>
                  <a:pt x="5397994" y="6602413"/>
                </a:cubicBezTo>
                <a:cubicBezTo>
                  <a:pt x="5402418" y="6601443"/>
                  <a:pt x="5403051" y="6601443"/>
                  <a:pt x="5403998" y="6601443"/>
                </a:cubicBezTo>
                <a:cubicBezTo>
                  <a:pt x="5405893" y="6601119"/>
                  <a:pt x="5406525" y="6600796"/>
                  <a:pt x="5406841" y="6600149"/>
                </a:cubicBezTo>
                <a:cubicBezTo>
                  <a:pt x="5407473" y="6599178"/>
                  <a:pt x="5407473" y="6599178"/>
                  <a:pt x="5408421" y="6595943"/>
                </a:cubicBezTo>
                <a:cubicBezTo>
                  <a:pt x="5409369" y="6593355"/>
                  <a:pt x="5410318" y="6590766"/>
                  <a:pt x="5414424" y="6580414"/>
                </a:cubicBezTo>
                <a:cubicBezTo>
                  <a:pt x="5425483" y="6552591"/>
                  <a:pt x="5425483" y="6552591"/>
                  <a:pt x="5427063" y="6548709"/>
                </a:cubicBezTo>
                <a:cubicBezTo>
                  <a:pt x="5428958" y="6543209"/>
                  <a:pt x="5429906" y="6541915"/>
                  <a:pt x="5431486" y="6540944"/>
                </a:cubicBezTo>
                <a:cubicBezTo>
                  <a:pt x="5434014" y="6540297"/>
                  <a:pt x="5434014" y="6540297"/>
                  <a:pt x="5434014" y="6538356"/>
                </a:cubicBezTo>
                <a:lnTo>
                  <a:pt x="5434014" y="6536091"/>
                </a:lnTo>
                <a:cubicBezTo>
                  <a:pt x="5434014" y="6534797"/>
                  <a:pt x="5433698" y="6534150"/>
                  <a:pt x="5432750" y="6534150"/>
                </a:cubicBezTo>
                <a:cubicBezTo>
                  <a:pt x="5432750" y="6534150"/>
                  <a:pt x="5432750" y="6534150"/>
                  <a:pt x="5431486" y="6534150"/>
                </a:cubicBezTo>
                <a:cubicBezTo>
                  <a:pt x="5428643" y="6534474"/>
                  <a:pt x="5425799" y="6534797"/>
                  <a:pt x="5423271" y="6534797"/>
                </a:cubicBezTo>
                <a:cubicBezTo>
                  <a:pt x="5420743" y="6534797"/>
                  <a:pt x="5415372" y="6534474"/>
                  <a:pt x="5413792" y="6534474"/>
                </a:cubicBezTo>
                <a:cubicBezTo>
                  <a:pt x="5413160" y="6534150"/>
                  <a:pt x="5412844" y="6534150"/>
                  <a:pt x="5412528" y="6534150"/>
                </a:cubicBezTo>
                <a:cubicBezTo>
                  <a:pt x="5411581" y="6534150"/>
                  <a:pt x="5410949" y="6534797"/>
                  <a:pt x="5410949" y="6536091"/>
                </a:cubicBezTo>
                <a:cubicBezTo>
                  <a:pt x="5410949" y="6536091"/>
                  <a:pt x="5410949" y="6536091"/>
                  <a:pt x="5410949" y="6538356"/>
                </a:cubicBezTo>
                <a:cubicBezTo>
                  <a:pt x="5410949" y="6539650"/>
                  <a:pt x="5411265" y="6539974"/>
                  <a:pt x="5412844" y="6540621"/>
                </a:cubicBezTo>
                <a:cubicBezTo>
                  <a:pt x="5416004" y="6541268"/>
                  <a:pt x="5418216" y="6542562"/>
                  <a:pt x="5418216" y="6544179"/>
                </a:cubicBezTo>
                <a:cubicBezTo>
                  <a:pt x="5418216" y="6545797"/>
                  <a:pt x="5417268" y="6549356"/>
                  <a:pt x="5413160" y="6561003"/>
                </a:cubicBezTo>
                <a:cubicBezTo>
                  <a:pt x="5413160" y="6561003"/>
                  <a:pt x="5413160" y="6561003"/>
                  <a:pt x="5409369" y="6571679"/>
                </a:cubicBezTo>
                <a:cubicBezTo>
                  <a:pt x="5408738" y="6574267"/>
                  <a:pt x="5407789" y="6576855"/>
                  <a:pt x="5407158" y="6579120"/>
                </a:cubicBezTo>
                <a:cubicBezTo>
                  <a:pt x="5407158" y="6579120"/>
                  <a:pt x="5407158" y="6579120"/>
                  <a:pt x="5405893" y="6582678"/>
                </a:cubicBezTo>
                <a:cubicBezTo>
                  <a:pt x="5405893" y="6582678"/>
                  <a:pt x="5405893" y="6582678"/>
                  <a:pt x="5405261" y="6584620"/>
                </a:cubicBezTo>
                <a:cubicBezTo>
                  <a:pt x="5405261" y="6585267"/>
                  <a:pt x="5404945" y="6586237"/>
                  <a:pt x="5404945" y="6586237"/>
                </a:cubicBezTo>
                <a:cubicBezTo>
                  <a:pt x="5404629" y="6586237"/>
                  <a:pt x="5401786" y="6577502"/>
                  <a:pt x="5397994" y="6564238"/>
                </a:cubicBezTo>
                <a:cubicBezTo>
                  <a:pt x="5397994" y="6564238"/>
                  <a:pt x="5397994" y="6564238"/>
                  <a:pt x="5394519" y="6553562"/>
                </a:cubicBezTo>
                <a:cubicBezTo>
                  <a:pt x="5394203" y="6551620"/>
                  <a:pt x="5393571" y="6549679"/>
                  <a:pt x="5392939" y="6547738"/>
                </a:cubicBezTo>
                <a:cubicBezTo>
                  <a:pt x="5392307" y="6546444"/>
                  <a:pt x="5392307" y="6545473"/>
                  <a:pt x="5392307" y="6544826"/>
                </a:cubicBezTo>
                <a:cubicBezTo>
                  <a:pt x="5392307" y="6543209"/>
                  <a:pt x="5393887" y="6542238"/>
                  <a:pt x="5397362" y="6541268"/>
                </a:cubicBezTo>
                <a:cubicBezTo>
                  <a:pt x="5400838" y="6540297"/>
                  <a:pt x="5401154" y="6540297"/>
                  <a:pt x="5401154" y="6538356"/>
                </a:cubicBezTo>
                <a:cubicBezTo>
                  <a:pt x="5401154" y="6538356"/>
                  <a:pt x="5401154" y="6538356"/>
                  <a:pt x="5401154" y="6536091"/>
                </a:cubicBezTo>
                <a:cubicBezTo>
                  <a:pt x="5401154" y="6534797"/>
                  <a:pt x="5400522" y="6534150"/>
                  <a:pt x="5399258" y="6534150"/>
                </a:cubicBezTo>
                <a:cubicBezTo>
                  <a:pt x="5399258" y="6534150"/>
                  <a:pt x="5399258" y="6534150"/>
                  <a:pt x="5397678" y="6534150"/>
                </a:cubicBezTo>
                <a:cubicBezTo>
                  <a:pt x="5393887" y="6534474"/>
                  <a:pt x="5390095" y="6534797"/>
                  <a:pt x="5384093" y="6534797"/>
                </a:cubicBezTo>
                <a:cubicBezTo>
                  <a:pt x="5380933" y="6534797"/>
                  <a:pt x="5378721" y="6534797"/>
                  <a:pt x="5377457" y="6534474"/>
                </a:cubicBezTo>
                <a:cubicBezTo>
                  <a:pt x="5371453" y="6534150"/>
                  <a:pt x="5371453" y="6534150"/>
                  <a:pt x="5371137" y="6534150"/>
                </a:cubicBezTo>
                <a:close/>
                <a:moveTo>
                  <a:pt x="5353686" y="6534150"/>
                </a:moveTo>
                <a:cubicBezTo>
                  <a:pt x="5353369" y="6534150"/>
                  <a:pt x="5353051" y="6534150"/>
                  <a:pt x="5352735" y="6534469"/>
                </a:cubicBezTo>
                <a:cubicBezTo>
                  <a:pt x="5352735" y="6534469"/>
                  <a:pt x="5352735" y="6534469"/>
                  <a:pt x="5351464" y="6534469"/>
                </a:cubicBezTo>
                <a:cubicBezTo>
                  <a:pt x="5351464" y="6534469"/>
                  <a:pt x="5351464" y="6534469"/>
                  <a:pt x="5333048" y="6536383"/>
                </a:cubicBezTo>
                <a:cubicBezTo>
                  <a:pt x="5331143" y="6536702"/>
                  <a:pt x="5330826" y="6537021"/>
                  <a:pt x="5330826" y="6538617"/>
                </a:cubicBezTo>
                <a:cubicBezTo>
                  <a:pt x="5330826" y="6538617"/>
                  <a:pt x="5330826" y="6538617"/>
                  <a:pt x="5330826" y="6540850"/>
                </a:cubicBezTo>
                <a:cubicBezTo>
                  <a:pt x="5330826" y="6542126"/>
                  <a:pt x="5331461" y="6542764"/>
                  <a:pt x="5334318" y="6543083"/>
                </a:cubicBezTo>
                <a:cubicBezTo>
                  <a:pt x="5339716" y="6543402"/>
                  <a:pt x="5340033" y="6544359"/>
                  <a:pt x="5340033" y="6560310"/>
                </a:cubicBezTo>
                <a:lnTo>
                  <a:pt x="5340033" y="6571156"/>
                </a:lnTo>
                <a:cubicBezTo>
                  <a:pt x="5340033" y="6579451"/>
                  <a:pt x="5340033" y="6585512"/>
                  <a:pt x="5339716" y="6589022"/>
                </a:cubicBezTo>
                <a:cubicBezTo>
                  <a:pt x="5339398" y="6591893"/>
                  <a:pt x="5338763" y="6592531"/>
                  <a:pt x="5334954" y="6593807"/>
                </a:cubicBezTo>
                <a:cubicBezTo>
                  <a:pt x="5330826" y="6595083"/>
                  <a:pt x="5330826" y="6595083"/>
                  <a:pt x="5330826" y="6596997"/>
                </a:cubicBezTo>
                <a:cubicBezTo>
                  <a:pt x="5330826" y="6596997"/>
                  <a:pt x="5330826" y="6596997"/>
                  <a:pt x="5330826" y="6599230"/>
                </a:cubicBezTo>
                <a:cubicBezTo>
                  <a:pt x="5330826" y="6600506"/>
                  <a:pt x="5331143" y="6600825"/>
                  <a:pt x="5332096" y="6600825"/>
                </a:cubicBezTo>
                <a:cubicBezTo>
                  <a:pt x="5332096" y="6600825"/>
                  <a:pt x="5332096" y="6600825"/>
                  <a:pt x="5333048" y="6600825"/>
                </a:cubicBezTo>
                <a:cubicBezTo>
                  <a:pt x="5336541" y="6600825"/>
                  <a:pt x="5342574" y="6600506"/>
                  <a:pt x="5347654" y="6600506"/>
                </a:cubicBezTo>
                <a:cubicBezTo>
                  <a:pt x="5352416" y="6600506"/>
                  <a:pt x="5358449" y="6600825"/>
                  <a:pt x="5361624" y="6600825"/>
                </a:cubicBezTo>
                <a:cubicBezTo>
                  <a:pt x="5361624" y="6600825"/>
                  <a:pt x="5361624" y="6600825"/>
                  <a:pt x="5362576" y="6600825"/>
                </a:cubicBezTo>
                <a:cubicBezTo>
                  <a:pt x="5363529" y="6600825"/>
                  <a:pt x="5364164" y="6600506"/>
                  <a:pt x="5364164" y="6599230"/>
                </a:cubicBezTo>
                <a:cubicBezTo>
                  <a:pt x="5364164" y="6599230"/>
                  <a:pt x="5364164" y="6599230"/>
                  <a:pt x="5364164" y="6596997"/>
                </a:cubicBezTo>
                <a:cubicBezTo>
                  <a:pt x="5364164" y="6595083"/>
                  <a:pt x="5363846" y="6595083"/>
                  <a:pt x="5360036" y="6593807"/>
                </a:cubicBezTo>
                <a:cubicBezTo>
                  <a:pt x="5356226" y="6592531"/>
                  <a:pt x="5355591" y="6591893"/>
                  <a:pt x="5355274" y="6589022"/>
                </a:cubicBezTo>
                <a:cubicBezTo>
                  <a:pt x="5354956" y="6585831"/>
                  <a:pt x="5354956" y="6578813"/>
                  <a:pt x="5354956" y="6571156"/>
                </a:cubicBezTo>
                <a:cubicBezTo>
                  <a:pt x="5354956" y="6571156"/>
                  <a:pt x="5354956" y="6571156"/>
                  <a:pt x="5354956" y="6564457"/>
                </a:cubicBezTo>
                <a:cubicBezTo>
                  <a:pt x="5354956" y="6557120"/>
                  <a:pt x="5354956" y="6544359"/>
                  <a:pt x="5355274" y="6542126"/>
                </a:cubicBezTo>
                <a:cubicBezTo>
                  <a:pt x="5355274" y="6537021"/>
                  <a:pt x="5355274" y="6537021"/>
                  <a:pt x="5355274" y="6536702"/>
                </a:cubicBezTo>
                <a:cubicBezTo>
                  <a:pt x="5355274" y="6535107"/>
                  <a:pt x="5354956" y="6534150"/>
                  <a:pt x="5353686" y="6534150"/>
                </a:cubicBezTo>
                <a:close/>
                <a:moveTo>
                  <a:pt x="5264654" y="6534150"/>
                </a:moveTo>
                <a:cubicBezTo>
                  <a:pt x="5264334" y="6534150"/>
                  <a:pt x="5263694" y="6534469"/>
                  <a:pt x="5262413" y="6534469"/>
                </a:cubicBezTo>
                <a:cubicBezTo>
                  <a:pt x="5262413" y="6534469"/>
                  <a:pt x="5262413" y="6534469"/>
                  <a:pt x="5243846" y="6536702"/>
                </a:cubicBezTo>
                <a:cubicBezTo>
                  <a:pt x="5242246" y="6537021"/>
                  <a:pt x="5241926" y="6537340"/>
                  <a:pt x="5241926" y="6539574"/>
                </a:cubicBezTo>
                <a:lnTo>
                  <a:pt x="5241926" y="6542126"/>
                </a:lnTo>
                <a:cubicBezTo>
                  <a:pt x="5241926" y="6543402"/>
                  <a:pt x="5242567" y="6543402"/>
                  <a:pt x="5245767" y="6543721"/>
                </a:cubicBezTo>
                <a:cubicBezTo>
                  <a:pt x="5249609" y="6544040"/>
                  <a:pt x="5250889" y="6544997"/>
                  <a:pt x="5251849" y="6547230"/>
                </a:cubicBezTo>
                <a:cubicBezTo>
                  <a:pt x="5252490" y="6549463"/>
                  <a:pt x="5253130" y="6559991"/>
                  <a:pt x="5253130" y="6566371"/>
                </a:cubicBezTo>
                <a:cubicBezTo>
                  <a:pt x="5253130" y="6566371"/>
                  <a:pt x="5253130" y="6566371"/>
                  <a:pt x="5253130" y="6571156"/>
                </a:cubicBezTo>
                <a:cubicBezTo>
                  <a:pt x="5253130" y="6579132"/>
                  <a:pt x="5253130" y="6586150"/>
                  <a:pt x="5253130" y="6589022"/>
                </a:cubicBezTo>
                <a:cubicBezTo>
                  <a:pt x="5252810" y="6591893"/>
                  <a:pt x="5251849" y="6592531"/>
                  <a:pt x="5248008" y="6593807"/>
                </a:cubicBezTo>
                <a:cubicBezTo>
                  <a:pt x="5244167" y="6595083"/>
                  <a:pt x="5243846" y="6595083"/>
                  <a:pt x="5243846" y="6596997"/>
                </a:cubicBezTo>
                <a:cubicBezTo>
                  <a:pt x="5243846" y="6596997"/>
                  <a:pt x="5243846" y="6596997"/>
                  <a:pt x="5243846" y="6599230"/>
                </a:cubicBezTo>
                <a:cubicBezTo>
                  <a:pt x="5243846" y="6600506"/>
                  <a:pt x="5244487" y="6600825"/>
                  <a:pt x="5245447" y="6600825"/>
                </a:cubicBezTo>
                <a:cubicBezTo>
                  <a:pt x="5245447" y="6600825"/>
                  <a:pt x="5245447" y="6600825"/>
                  <a:pt x="5246407" y="6600825"/>
                </a:cubicBezTo>
                <a:cubicBezTo>
                  <a:pt x="5249288" y="6600825"/>
                  <a:pt x="5256011" y="6600506"/>
                  <a:pt x="5260813" y="6600506"/>
                </a:cubicBezTo>
                <a:cubicBezTo>
                  <a:pt x="5265934" y="6600506"/>
                  <a:pt x="5271696" y="6600825"/>
                  <a:pt x="5274898" y="6600825"/>
                </a:cubicBezTo>
                <a:cubicBezTo>
                  <a:pt x="5274898" y="6600825"/>
                  <a:pt x="5274898" y="6600825"/>
                  <a:pt x="5275858" y="6600825"/>
                </a:cubicBezTo>
                <a:cubicBezTo>
                  <a:pt x="5277138" y="6600825"/>
                  <a:pt x="5277459" y="6600506"/>
                  <a:pt x="5277459" y="6599230"/>
                </a:cubicBezTo>
                <a:cubicBezTo>
                  <a:pt x="5277459" y="6599230"/>
                  <a:pt x="5277459" y="6599230"/>
                  <a:pt x="5277459" y="6596997"/>
                </a:cubicBezTo>
                <a:cubicBezTo>
                  <a:pt x="5277459" y="6595083"/>
                  <a:pt x="5277138" y="6595083"/>
                  <a:pt x="5273297" y="6593807"/>
                </a:cubicBezTo>
                <a:cubicBezTo>
                  <a:pt x="5269457" y="6592531"/>
                  <a:pt x="5268815" y="6591893"/>
                  <a:pt x="5268495" y="6589022"/>
                </a:cubicBezTo>
                <a:cubicBezTo>
                  <a:pt x="5268495" y="6586150"/>
                  <a:pt x="5268175" y="6579132"/>
                  <a:pt x="5268175" y="6571156"/>
                </a:cubicBezTo>
                <a:cubicBezTo>
                  <a:pt x="5268175" y="6571156"/>
                  <a:pt x="5268175" y="6571156"/>
                  <a:pt x="5268175" y="6567647"/>
                </a:cubicBezTo>
                <a:cubicBezTo>
                  <a:pt x="5268175" y="6559034"/>
                  <a:pt x="5268815" y="6556163"/>
                  <a:pt x="5271056" y="6552972"/>
                </a:cubicBezTo>
                <a:cubicBezTo>
                  <a:pt x="5273937" y="6548825"/>
                  <a:pt x="5279060" y="6546273"/>
                  <a:pt x="5284501" y="6546273"/>
                </a:cubicBezTo>
                <a:cubicBezTo>
                  <a:pt x="5289303" y="6546273"/>
                  <a:pt x="5292824" y="6548187"/>
                  <a:pt x="5294105" y="6552015"/>
                </a:cubicBezTo>
                <a:cubicBezTo>
                  <a:pt x="5295065" y="6554567"/>
                  <a:pt x="5295705" y="6558396"/>
                  <a:pt x="5295705" y="6566690"/>
                </a:cubicBezTo>
                <a:cubicBezTo>
                  <a:pt x="5295705" y="6566690"/>
                  <a:pt x="5295705" y="6566690"/>
                  <a:pt x="5295705" y="6571156"/>
                </a:cubicBezTo>
                <a:cubicBezTo>
                  <a:pt x="5295705" y="6578813"/>
                  <a:pt x="5295385" y="6586150"/>
                  <a:pt x="5295385" y="6589022"/>
                </a:cubicBezTo>
                <a:cubicBezTo>
                  <a:pt x="5295065" y="6591893"/>
                  <a:pt x="5294425" y="6592531"/>
                  <a:pt x="5290263" y="6593807"/>
                </a:cubicBezTo>
                <a:cubicBezTo>
                  <a:pt x="5286422" y="6595083"/>
                  <a:pt x="5286422" y="6595083"/>
                  <a:pt x="5286422" y="6596997"/>
                </a:cubicBezTo>
                <a:cubicBezTo>
                  <a:pt x="5286422" y="6596997"/>
                  <a:pt x="5286422" y="6596997"/>
                  <a:pt x="5286422" y="6599230"/>
                </a:cubicBezTo>
                <a:cubicBezTo>
                  <a:pt x="5286422" y="6600506"/>
                  <a:pt x="5286742" y="6600825"/>
                  <a:pt x="5287702" y="6600825"/>
                </a:cubicBezTo>
                <a:cubicBezTo>
                  <a:pt x="5287702" y="6600825"/>
                  <a:pt x="5287702" y="6600825"/>
                  <a:pt x="5288663" y="6600825"/>
                </a:cubicBezTo>
                <a:cubicBezTo>
                  <a:pt x="5292184" y="6600825"/>
                  <a:pt x="5298266" y="6600506"/>
                  <a:pt x="5303068" y="6600506"/>
                </a:cubicBezTo>
                <a:cubicBezTo>
                  <a:pt x="5307869" y="6600506"/>
                  <a:pt x="5313952" y="6600825"/>
                  <a:pt x="5317473" y="6600825"/>
                </a:cubicBezTo>
                <a:cubicBezTo>
                  <a:pt x="5317473" y="6600825"/>
                  <a:pt x="5317473" y="6600825"/>
                  <a:pt x="5318113" y="6600825"/>
                </a:cubicBezTo>
                <a:cubicBezTo>
                  <a:pt x="5319394" y="6600825"/>
                  <a:pt x="5319714" y="6600506"/>
                  <a:pt x="5319714" y="6599230"/>
                </a:cubicBezTo>
                <a:cubicBezTo>
                  <a:pt x="5319714" y="6599230"/>
                  <a:pt x="5319714" y="6599230"/>
                  <a:pt x="5319714" y="6596997"/>
                </a:cubicBezTo>
                <a:cubicBezTo>
                  <a:pt x="5319714" y="6595083"/>
                  <a:pt x="5319714" y="6595083"/>
                  <a:pt x="5315553" y="6593807"/>
                </a:cubicBezTo>
                <a:cubicBezTo>
                  <a:pt x="5311711" y="6592531"/>
                  <a:pt x="5311071" y="6591893"/>
                  <a:pt x="5310751" y="6589022"/>
                </a:cubicBezTo>
                <a:cubicBezTo>
                  <a:pt x="5310751" y="6586469"/>
                  <a:pt x="5310430" y="6578813"/>
                  <a:pt x="5310430" y="6571156"/>
                </a:cubicBezTo>
                <a:cubicBezTo>
                  <a:pt x="5310430" y="6571156"/>
                  <a:pt x="5310430" y="6571156"/>
                  <a:pt x="5310430" y="6566690"/>
                </a:cubicBezTo>
                <a:cubicBezTo>
                  <a:pt x="5310430" y="6547230"/>
                  <a:pt x="5310430" y="6547230"/>
                  <a:pt x="5309470" y="6544040"/>
                </a:cubicBezTo>
                <a:cubicBezTo>
                  <a:pt x="5306909" y="6537978"/>
                  <a:pt x="5299867" y="6534150"/>
                  <a:pt x="5290583" y="6534150"/>
                </a:cubicBezTo>
                <a:cubicBezTo>
                  <a:pt x="5282901" y="6534150"/>
                  <a:pt x="5279699" y="6535745"/>
                  <a:pt x="5273297" y="6542764"/>
                </a:cubicBezTo>
                <a:cubicBezTo>
                  <a:pt x="5273297" y="6542764"/>
                  <a:pt x="5273297" y="6542764"/>
                  <a:pt x="5270736" y="6545316"/>
                </a:cubicBezTo>
                <a:cubicBezTo>
                  <a:pt x="5270736" y="6545316"/>
                  <a:pt x="5270736" y="6545316"/>
                  <a:pt x="5269457" y="6546592"/>
                </a:cubicBezTo>
                <a:cubicBezTo>
                  <a:pt x="5269136" y="6547230"/>
                  <a:pt x="5268495" y="6547549"/>
                  <a:pt x="5268175" y="6547549"/>
                </a:cubicBezTo>
                <a:cubicBezTo>
                  <a:pt x="5267535" y="6547549"/>
                  <a:pt x="5266895" y="6546273"/>
                  <a:pt x="5266895" y="6544678"/>
                </a:cubicBezTo>
                <a:cubicBezTo>
                  <a:pt x="5266895" y="6544040"/>
                  <a:pt x="5266575" y="6537978"/>
                  <a:pt x="5266575" y="6536702"/>
                </a:cubicBezTo>
                <a:cubicBezTo>
                  <a:pt x="5266255" y="6535107"/>
                  <a:pt x="5265614" y="6534150"/>
                  <a:pt x="5264654" y="6534150"/>
                </a:cubicBezTo>
                <a:close/>
                <a:moveTo>
                  <a:pt x="4979571" y="6534150"/>
                </a:moveTo>
                <a:cubicBezTo>
                  <a:pt x="4979571" y="6534150"/>
                  <a:pt x="4978624" y="6534468"/>
                  <a:pt x="4977358" y="6534468"/>
                </a:cubicBezTo>
                <a:cubicBezTo>
                  <a:pt x="4977358" y="6534468"/>
                  <a:pt x="4977358" y="6534468"/>
                  <a:pt x="4958389" y="6536373"/>
                </a:cubicBezTo>
                <a:cubicBezTo>
                  <a:pt x="4956492" y="6536690"/>
                  <a:pt x="4956176" y="6537008"/>
                  <a:pt x="4956176" y="6538595"/>
                </a:cubicBezTo>
                <a:cubicBezTo>
                  <a:pt x="4956176" y="6538595"/>
                  <a:pt x="4956176" y="6538595"/>
                  <a:pt x="4956176" y="6540818"/>
                </a:cubicBezTo>
                <a:cubicBezTo>
                  <a:pt x="4956176" y="6542088"/>
                  <a:pt x="4956808" y="6542723"/>
                  <a:pt x="4959970" y="6543040"/>
                </a:cubicBezTo>
                <a:cubicBezTo>
                  <a:pt x="4965029" y="6543358"/>
                  <a:pt x="4965344" y="6544628"/>
                  <a:pt x="4965344" y="6560185"/>
                </a:cubicBezTo>
                <a:cubicBezTo>
                  <a:pt x="4965344" y="6560185"/>
                  <a:pt x="4965344" y="6560185"/>
                  <a:pt x="4965344" y="6571616"/>
                </a:cubicBezTo>
                <a:cubicBezTo>
                  <a:pt x="4965344" y="6571616"/>
                  <a:pt x="4965344" y="6571616"/>
                  <a:pt x="4965344" y="6578283"/>
                </a:cubicBezTo>
                <a:cubicBezTo>
                  <a:pt x="4965344" y="6580823"/>
                  <a:pt x="4965344" y="6583046"/>
                  <a:pt x="4965344" y="6583998"/>
                </a:cubicBezTo>
                <a:cubicBezTo>
                  <a:pt x="4965344" y="6591301"/>
                  <a:pt x="4967241" y="6595746"/>
                  <a:pt x="4971351" y="6598603"/>
                </a:cubicBezTo>
                <a:cubicBezTo>
                  <a:pt x="4974513" y="6600826"/>
                  <a:pt x="4979571" y="6602096"/>
                  <a:pt x="4984314" y="6602096"/>
                </a:cubicBezTo>
                <a:cubicBezTo>
                  <a:pt x="4991585" y="6602096"/>
                  <a:pt x="4994115" y="6600508"/>
                  <a:pt x="5002651" y="6592253"/>
                </a:cubicBezTo>
                <a:cubicBezTo>
                  <a:pt x="5004548" y="6590666"/>
                  <a:pt x="5005180" y="6590348"/>
                  <a:pt x="5005496" y="6590348"/>
                </a:cubicBezTo>
                <a:cubicBezTo>
                  <a:pt x="5006129" y="6590348"/>
                  <a:pt x="5006761" y="6591301"/>
                  <a:pt x="5006761" y="6593206"/>
                </a:cubicBezTo>
                <a:cubicBezTo>
                  <a:pt x="5007709" y="6602413"/>
                  <a:pt x="5007709" y="6602413"/>
                  <a:pt x="5009290" y="6602413"/>
                </a:cubicBezTo>
                <a:cubicBezTo>
                  <a:pt x="5009290" y="6602413"/>
                  <a:pt x="5010240" y="6602096"/>
                  <a:pt x="5010871" y="6602096"/>
                </a:cubicBezTo>
                <a:cubicBezTo>
                  <a:pt x="5010871" y="6602096"/>
                  <a:pt x="5010871" y="6602096"/>
                  <a:pt x="5028576" y="6599556"/>
                </a:cubicBezTo>
                <a:cubicBezTo>
                  <a:pt x="5030473" y="6599556"/>
                  <a:pt x="5030790" y="6598921"/>
                  <a:pt x="5030790" y="6597333"/>
                </a:cubicBezTo>
                <a:cubicBezTo>
                  <a:pt x="5030790" y="6597333"/>
                  <a:pt x="5030790" y="6597333"/>
                  <a:pt x="5030790" y="6595428"/>
                </a:cubicBezTo>
                <a:cubicBezTo>
                  <a:pt x="5030790" y="6593841"/>
                  <a:pt x="5030473" y="6593523"/>
                  <a:pt x="5028259" y="6593206"/>
                </a:cubicBezTo>
                <a:cubicBezTo>
                  <a:pt x="5023517" y="6592571"/>
                  <a:pt x="5022253" y="6591618"/>
                  <a:pt x="5021620" y="6588126"/>
                </a:cubicBezTo>
                <a:cubicBezTo>
                  <a:pt x="5021304" y="6585903"/>
                  <a:pt x="5021304" y="6578601"/>
                  <a:pt x="5020988" y="6566535"/>
                </a:cubicBezTo>
                <a:lnTo>
                  <a:pt x="5020988" y="6557010"/>
                </a:lnTo>
                <a:cubicBezTo>
                  <a:pt x="5020988" y="6553835"/>
                  <a:pt x="5020988" y="6550978"/>
                  <a:pt x="5021304" y="6548438"/>
                </a:cubicBezTo>
                <a:cubicBezTo>
                  <a:pt x="5021304" y="6542723"/>
                  <a:pt x="5021304" y="6542723"/>
                  <a:pt x="5021620" y="6539230"/>
                </a:cubicBezTo>
                <a:cubicBezTo>
                  <a:pt x="5021620" y="6539230"/>
                  <a:pt x="5021620" y="6539230"/>
                  <a:pt x="5021620" y="6535738"/>
                </a:cubicBezTo>
                <a:cubicBezTo>
                  <a:pt x="5021620" y="6534785"/>
                  <a:pt x="5021304" y="6534150"/>
                  <a:pt x="5020039" y="6534150"/>
                </a:cubicBezTo>
                <a:cubicBezTo>
                  <a:pt x="5019407" y="6534150"/>
                  <a:pt x="5018775" y="6534150"/>
                  <a:pt x="5017826" y="6534468"/>
                </a:cubicBezTo>
                <a:cubicBezTo>
                  <a:pt x="5017826" y="6534468"/>
                  <a:pt x="5017826" y="6534468"/>
                  <a:pt x="4999174" y="6536373"/>
                </a:cubicBezTo>
                <a:cubicBezTo>
                  <a:pt x="4997592" y="6536373"/>
                  <a:pt x="4996960" y="6537008"/>
                  <a:pt x="4996960" y="6538278"/>
                </a:cubicBezTo>
                <a:cubicBezTo>
                  <a:pt x="4996960" y="6538278"/>
                  <a:pt x="4996960" y="6538278"/>
                  <a:pt x="4996960" y="6540818"/>
                </a:cubicBezTo>
                <a:cubicBezTo>
                  <a:pt x="4996960" y="6542088"/>
                  <a:pt x="4997592" y="6542405"/>
                  <a:pt x="5000754" y="6542723"/>
                </a:cubicBezTo>
                <a:cubicBezTo>
                  <a:pt x="5003916" y="6543040"/>
                  <a:pt x="5005180" y="6544310"/>
                  <a:pt x="5005812" y="6546533"/>
                </a:cubicBezTo>
                <a:cubicBezTo>
                  <a:pt x="5006129" y="6547803"/>
                  <a:pt x="5006129" y="6554788"/>
                  <a:pt x="5006129" y="6559868"/>
                </a:cubicBezTo>
                <a:cubicBezTo>
                  <a:pt x="5006129" y="6559868"/>
                  <a:pt x="5006129" y="6559868"/>
                  <a:pt x="5006129" y="6566535"/>
                </a:cubicBezTo>
                <a:cubicBezTo>
                  <a:pt x="5006129" y="6576378"/>
                  <a:pt x="5005812" y="6579871"/>
                  <a:pt x="5004232" y="6582728"/>
                </a:cubicBezTo>
                <a:cubicBezTo>
                  <a:pt x="5002018" y="6587491"/>
                  <a:pt x="4996328" y="6590348"/>
                  <a:pt x="4990321" y="6590348"/>
                </a:cubicBezTo>
                <a:cubicBezTo>
                  <a:pt x="4986843" y="6590348"/>
                  <a:pt x="4983999" y="6589078"/>
                  <a:pt x="4982417" y="6586856"/>
                </a:cubicBezTo>
                <a:cubicBezTo>
                  <a:pt x="4980204" y="6583998"/>
                  <a:pt x="4980204" y="6582093"/>
                  <a:pt x="4980204" y="6570028"/>
                </a:cubicBezTo>
                <a:cubicBezTo>
                  <a:pt x="4980204" y="6570028"/>
                  <a:pt x="4980204" y="6570028"/>
                  <a:pt x="4980204" y="6559868"/>
                </a:cubicBezTo>
                <a:cubicBezTo>
                  <a:pt x="4980204" y="6553518"/>
                  <a:pt x="4980204" y="6544945"/>
                  <a:pt x="4980837" y="6538595"/>
                </a:cubicBezTo>
                <a:cubicBezTo>
                  <a:pt x="4980837" y="6537643"/>
                  <a:pt x="4980837" y="6536373"/>
                  <a:pt x="4980837" y="6535738"/>
                </a:cubicBezTo>
                <a:cubicBezTo>
                  <a:pt x="4980837" y="6534785"/>
                  <a:pt x="4980520" y="6534150"/>
                  <a:pt x="4979571" y="6534150"/>
                </a:cubicBezTo>
                <a:close/>
                <a:moveTo>
                  <a:pt x="4917603" y="6534150"/>
                </a:moveTo>
                <a:cubicBezTo>
                  <a:pt x="4907712" y="6534150"/>
                  <a:pt x="4900054" y="6537340"/>
                  <a:pt x="4893992" y="6544039"/>
                </a:cubicBezTo>
                <a:cubicBezTo>
                  <a:pt x="4887930" y="6550419"/>
                  <a:pt x="4884739" y="6559669"/>
                  <a:pt x="4884739" y="6570196"/>
                </a:cubicBezTo>
                <a:cubicBezTo>
                  <a:pt x="4884739" y="6589654"/>
                  <a:pt x="4896863" y="6602413"/>
                  <a:pt x="4915370" y="6602413"/>
                </a:cubicBezTo>
                <a:cubicBezTo>
                  <a:pt x="4926536" y="6602413"/>
                  <a:pt x="4935470" y="6598585"/>
                  <a:pt x="4941532" y="6590930"/>
                </a:cubicBezTo>
                <a:cubicBezTo>
                  <a:pt x="4946637" y="6584550"/>
                  <a:pt x="4949827" y="6575618"/>
                  <a:pt x="4949827" y="6566687"/>
                </a:cubicBezTo>
                <a:cubicBezTo>
                  <a:pt x="4949827" y="6559988"/>
                  <a:pt x="4947913" y="6553289"/>
                  <a:pt x="4945041" y="6548186"/>
                </a:cubicBezTo>
                <a:cubicBezTo>
                  <a:pt x="4939936" y="6539254"/>
                  <a:pt x="4930046" y="6534150"/>
                  <a:pt x="4917603" y="6534150"/>
                </a:cubicBezTo>
                <a:close/>
                <a:moveTo>
                  <a:pt x="4693958" y="6534150"/>
                </a:moveTo>
                <a:cubicBezTo>
                  <a:pt x="4688931" y="6534150"/>
                  <a:pt x="4681705" y="6535116"/>
                  <a:pt x="4677305" y="6536403"/>
                </a:cubicBezTo>
                <a:cubicBezTo>
                  <a:pt x="4673221" y="6537369"/>
                  <a:pt x="4672278" y="6538335"/>
                  <a:pt x="4671965" y="6542197"/>
                </a:cubicBezTo>
                <a:lnTo>
                  <a:pt x="4671022" y="6548957"/>
                </a:lnTo>
                <a:cubicBezTo>
                  <a:pt x="4671022" y="6548957"/>
                  <a:pt x="4671022" y="6548957"/>
                  <a:pt x="4671022" y="6549923"/>
                </a:cubicBezTo>
                <a:cubicBezTo>
                  <a:pt x="4671022" y="6550888"/>
                  <a:pt x="4671336" y="6551532"/>
                  <a:pt x="4671965" y="6551532"/>
                </a:cubicBezTo>
                <a:cubicBezTo>
                  <a:pt x="4672278" y="6551532"/>
                  <a:pt x="4672907" y="6551210"/>
                  <a:pt x="4673849" y="6550567"/>
                </a:cubicBezTo>
                <a:cubicBezTo>
                  <a:pt x="4678876" y="6547670"/>
                  <a:pt x="4686103" y="6545416"/>
                  <a:pt x="4691758" y="6545416"/>
                </a:cubicBezTo>
                <a:cubicBezTo>
                  <a:pt x="4700241" y="6545416"/>
                  <a:pt x="4703698" y="6548957"/>
                  <a:pt x="4703698" y="6557970"/>
                </a:cubicBezTo>
                <a:cubicBezTo>
                  <a:pt x="4703698" y="6557970"/>
                  <a:pt x="4703698" y="6557970"/>
                  <a:pt x="4703698" y="6560545"/>
                </a:cubicBezTo>
                <a:cubicBezTo>
                  <a:pt x="4703698" y="6564408"/>
                  <a:pt x="4702755" y="6565052"/>
                  <a:pt x="4695529" y="6566661"/>
                </a:cubicBezTo>
                <a:cubicBezTo>
                  <a:pt x="4695529" y="6566661"/>
                  <a:pt x="4695529" y="6566661"/>
                  <a:pt x="4678563" y="6570202"/>
                </a:cubicBezTo>
                <a:cubicBezTo>
                  <a:pt x="4671650" y="6571489"/>
                  <a:pt x="4671650" y="6571811"/>
                  <a:pt x="4670393" y="6573099"/>
                </a:cubicBezTo>
                <a:cubicBezTo>
                  <a:pt x="4668822" y="6575674"/>
                  <a:pt x="4667251" y="6581468"/>
                  <a:pt x="4667251" y="6585974"/>
                </a:cubicBezTo>
                <a:cubicBezTo>
                  <a:pt x="4667251" y="6595631"/>
                  <a:pt x="4673849" y="6603035"/>
                  <a:pt x="4681705" y="6603035"/>
                </a:cubicBezTo>
                <a:cubicBezTo>
                  <a:pt x="4686417" y="6603035"/>
                  <a:pt x="4691130" y="6601747"/>
                  <a:pt x="4694586" y="6599494"/>
                </a:cubicBezTo>
                <a:cubicBezTo>
                  <a:pt x="4696157" y="6598528"/>
                  <a:pt x="4701498" y="6594665"/>
                  <a:pt x="4702441" y="6593700"/>
                </a:cubicBezTo>
                <a:cubicBezTo>
                  <a:pt x="4702755" y="6593378"/>
                  <a:pt x="4703069" y="6593056"/>
                  <a:pt x="4703069" y="6593056"/>
                </a:cubicBezTo>
                <a:cubicBezTo>
                  <a:pt x="4703698" y="6593056"/>
                  <a:pt x="4704012" y="6594344"/>
                  <a:pt x="4704012" y="6596597"/>
                </a:cubicBezTo>
                <a:cubicBezTo>
                  <a:pt x="4704012" y="6597884"/>
                  <a:pt x="4704326" y="6601103"/>
                  <a:pt x="4704641" y="6602069"/>
                </a:cubicBezTo>
                <a:cubicBezTo>
                  <a:pt x="4704954" y="6603356"/>
                  <a:pt x="4705583" y="6604000"/>
                  <a:pt x="4706840" y="6604000"/>
                </a:cubicBezTo>
                <a:cubicBezTo>
                  <a:pt x="4707782" y="6604000"/>
                  <a:pt x="4709039" y="6604000"/>
                  <a:pt x="4709667" y="6603678"/>
                </a:cubicBezTo>
                <a:cubicBezTo>
                  <a:pt x="4709667" y="6603678"/>
                  <a:pt x="4709667" y="6603678"/>
                  <a:pt x="4725064" y="6601103"/>
                </a:cubicBezTo>
                <a:cubicBezTo>
                  <a:pt x="4727262" y="6600459"/>
                  <a:pt x="4727577" y="6600459"/>
                  <a:pt x="4727577" y="6598850"/>
                </a:cubicBezTo>
                <a:cubicBezTo>
                  <a:pt x="4727577" y="6598850"/>
                  <a:pt x="4727577" y="6598850"/>
                  <a:pt x="4727577" y="6596597"/>
                </a:cubicBezTo>
                <a:cubicBezTo>
                  <a:pt x="4727577" y="6594987"/>
                  <a:pt x="4726948" y="6594665"/>
                  <a:pt x="4724434" y="6594344"/>
                </a:cubicBezTo>
                <a:cubicBezTo>
                  <a:pt x="4721292" y="6594022"/>
                  <a:pt x="4720036" y="6593700"/>
                  <a:pt x="4718779" y="6592734"/>
                </a:cubicBezTo>
                <a:cubicBezTo>
                  <a:pt x="4717208" y="6591447"/>
                  <a:pt x="4717208" y="6591125"/>
                  <a:pt x="4717208" y="6577605"/>
                </a:cubicBezTo>
                <a:cubicBezTo>
                  <a:pt x="4717208" y="6577605"/>
                  <a:pt x="4717208" y="6577605"/>
                  <a:pt x="4717522" y="6553142"/>
                </a:cubicBezTo>
                <a:cubicBezTo>
                  <a:pt x="4717522" y="6540266"/>
                  <a:pt x="4709981" y="6534150"/>
                  <a:pt x="4693958" y="6534150"/>
                </a:cubicBezTo>
                <a:close/>
                <a:moveTo>
                  <a:pt x="5976938" y="6521451"/>
                </a:moveTo>
                <a:lnTo>
                  <a:pt x="5975351" y="6527801"/>
                </a:lnTo>
                <a:lnTo>
                  <a:pt x="5976938" y="6529389"/>
                </a:lnTo>
                <a:lnTo>
                  <a:pt x="5978526" y="6527801"/>
                </a:lnTo>
                <a:lnTo>
                  <a:pt x="5991226" y="6532564"/>
                </a:lnTo>
                <a:lnTo>
                  <a:pt x="5970588" y="6542089"/>
                </a:lnTo>
                <a:lnTo>
                  <a:pt x="5969001" y="6545264"/>
                </a:lnTo>
                <a:lnTo>
                  <a:pt x="5991226" y="6550027"/>
                </a:lnTo>
                <a:lnTo>
                  <a:pt x="5992813" y="6551614"/>
                </a:lnTo>
                <a:lnTo>
                  <a:pt x="5994401" y="6546852"/>
                </a:lnTo>
                <a:lnTo>
                  <a:pt x="5994401" y="6545264"/>
                </a:lnTo>
                <a:lnTo>
                  <a:pt x="5992813" y="6546852"/>
                </a:lnTo>
                <a:lnTo>
                  <a:pt x="5978526" y="6543677"/>
                </a:lnTo>
                <a:lnTo>
                  <a:pt x="5999163" y="6535739"/>
                </a:lnTo>
                <a:lnTo>
                  <a:pt x="6000751" y="6530976"/>
                </a:lnTo>
                <a:lnTo>
                  <a:pt x="5999163" y="6530976"/>
                </a:lnTo>
                <a:lnTo>
                  <a:pt x="5997576" y="6530976"/>
                </a:lnTo>
                <a:lnTo>
                  <a:pt x="5978526" y="6523039"/>
                </a:lnTo>
                <a:lnTo>
                  <a:pt x="5978526" y="6521451"/>
                </a:lnTo>
                <a:close/>
                <a:moveTo>
                  <a:pt x="6107113" y="6518276"/>
                </a:moveTo>
                <a:lnTo>
                  <a:pt x="6115051" y="6529389"/>
                </a:lnTo>
                <a:lnTo>
                  <a:pt x="6107113" y="6529389"/>
                </a:lnTo>
                <a:close/>
                <a:moveTo>
                  <a:pt x="6099176" y="6518276"/>
                </a:moveTo>
                <a:lnTo>
                  <a:pt x="6099176" y="6529389"/>
                </a:lnTo>
                <a:lnTo>
                  <a:pt x="6091238" y="6529389"/>
                </a:lnTo>
                <a:close/>
                <a:moveTo>
                  <a:pt x="6209555" y="6516689"/>
                </a:moveTo>
                <a:cubicBezTo>
                  <a:pt x="6215718" y="6515101"/>
                  <a:pt x="6219142" y="6520499"/>
                  <a:pt x="6219827" y="6524626"/>
                </a:cubicBezTo>
                <a:lnTo>
                  <a:pt x="6206473" y="6530976"/>
                </a:lnTo>
                <a:cubicBezTo>
                  <a:pt x="6204076" y="6525896"/>
                  <a:pt x="6202364" y="6518276"/>
                  <a:pt x="6209555" y="6516689"/>
                </a:cubicBezTo>
                <a:close/>
                <a:moveTo>
                  <a:pt x="4607333" y="6516687"/>
                </a:moveTo>
                <a:cubicBezTo>
                  <a:pt x="4612218" y="6516687"/>
                  <a:pt x="4616126" y="6517002"/>
                  <a:pt x="4618731" y="6517630"/>
                </a:cubicBezTo>
                <a:cubicBezTo>
                  <a:pt x="4625244" y="6519202"/>
                  <a:pt x="4629151" y="6524861"/>
                  <a:pt x="4629151" y="6532091"/>
                </a:cubicBezTo>
                <a:cubicBezTo>
                  <a:pt x="4629151" y="6537435"/>
                  <a:pt x="4627197" y="6542150"/>
                  <a:pt x="4623290" y="6545294"/>
                </a:cubicBezTo>
                <a:cubicBezTo>
                  <a:pt x="4620359" y="6547494"/>
                  <a:pt x="4615150" y="6548437"/>
                  <a:pt x="4606682" y="6548437"/>
                </a:cubicBezTo>
                <a:cubicBezTo>
                  <a:pt x="4604078" y="6548437"/>
                  <a:pt x="4603751" y="6548123"/>
                  <a:pt x="4603751" y="6545608"/>
                </a:cubicBezTo>
                <a:cubicBezTo>
                  <a:pt x="4603751" y="6545608"/>
                  <a:pt x="4603751" y="6545608"/>
                  <a:pt x="4603751" y="6541836"/>
                </a:cubicBezTo>
                <a:cubicBezTo>
                  <a:pt x="4603751" y="6541836"/>
                  <a:pt x="4603751" y="6541836"/>
                  <a:pt x="4603751" y="6537120"/>
                </a:cubicBezTo>
                <a:cubicBezTo>
                  <a:pt x="4603751" y="6537120"/>
                  <a:pt x="4603751" y="6537120"/>
                  <a:pt x="4603751" y="6521403"/>
                </a:cubicBezTo>
                <a:lnTo>
                  <a:pt x="4603751" y="6518573"/>
                </a:lnTo>
                <a:cubicBezTo>
                  <a:pt x="4603751" y="6517002"/>
                  <a:pt x="4604403" y="6516687"/>
                  <a:pt x="4607333" y="6516687"/>
                </a:cubicBezTo>
                <a:close/>
                <a:moveTo>
                  <a:pt x="6116638" y="6515101"/>
                </a:moveTo>
                <a:lnTo>
                  <a:pt x="6148388" y="6529389"/>
                </a:lnTo>
                <a:lnTo>
                  <a:pt x="6126163" y="6529389"/>
                </a:lnTo>
                <a:close/>
                <a:moveTo>
                  <a:pt x="6089650" y="6515101"/>
                </a:moveTo>
                <a:lnTo>
                  <a:pt x="6080125" y="6529389"/>
                </a:lnTo>
                <a:lnTo>
                  <a:pt x="6057900" y="6529389"/>
                </a:lnTo>
                <a:close/>
                <a:moveTo>
                  <a:pt x="5858069" y="6510337"/>
                </a:moveTo>
                <a:cubicBezTo>
                  <a:pt x="5857422" y="6510337"/>
                  <a:pt x="5857422" y="6510337"/>
                  <a:pt x="5854833" y="6511290"/>
                </a:cubicBezTo>
                <a:cubicBezTo>
                  <a:pt x="5854833" y="6511290"/>
                  <a:pt x="5854833" y="6511290"/>
                  <a:pt x="5846744" y="6514465"/>
                </a:cubicBezTo>
                <a:cubicBezTo>
                  <a:pt x="5843832" y="6515417"/>
                  <a:pt x="5843185" y="6516370"/>
                  <a:pt x="5843185" y="6519227"/>
                </a:cubicBezTo>
                <a:cubicBezTo>
                  <a:pt x="5843185" y="6520815"/>
                  <a:pt x="5843185" y="6522720"/>
                  <a:pt x="5843185" y="6524942"/>
                </a:cubicBezTo>
                <a:cubicBezTo>
                  <a:pt x="5843508" y="6528752"/>
                  <a:pt x="5843508" y="6532880"/>
                  <a:pt x="5843508" y="6533515"/>
                </a:cubicBezTo>
                <a:cubicBezTo>
                  <a:pt x="5843508" y="6535737"/>
                  <a:pt x="5842538" y="6536372"/>
                  <a:pt x="5840273" y="6536372"/>
                </a:cubicBezTo>
                <a:cubicBezTo>
                  <a:pt x="5839626" y="6536372"/>
                  <a:pt x="5839302" y="6536372"/>
                  <a:pt x="5838655" y="6536372"/>
                </a:cubicBezTo>
                <a:cubicBezTo>
                  <a:pt x="5837037" y="6536055"/>
                  <a:pt x="5836066" y="6536055"/>
                  <a:pt x="5835420" y="6536055"/>
                </a:cubicBezTo>
                <a:cubicBezTo>
                  <a:pt x="5834126" y="6536055"/>
                  <a:pt x="5833801" y="6536372"/>
                  <a:pt x="5832831" y="6539230"/>
                </a:cubicBezTo>
                <a:cubicBezTo>
                  <a:pt x="5832831" y="6539230"/>
                  <a:pt x="5832831" y="6539230"/>
                  <a:pt x="5831214" y="6543675"/>
                </a:cubicBezTo>
                <a:cubicBezTo>
                  <a:pt x="5830889" y="6544310"/>
                  <a:pt x="5830889" y="6544945"/>
                  <a:pt x="5830889" y="6545262"/>
                </a:cubicBezTo>
                <a:cubicBezTo>
                  <a:pt x="5830889" y="6545580"/>
                  <a:pt x="5831214" y="6546215"/>
                  <a:pt x="5832184" y="6546215"/>
                </a:cubicBezTo>
                <a:cubicBezTo>
                  <a:pt x="5832184" y="6546215"/>
                  <a:pt x="5833154" y="6546215"/>
                  <a:pt x="5834126" y="6545897"/>
                </a:cubicBezTo>
                <a:cubicBezTo>
                  <a:pt x="5834126" y="6545897"/>
                  <a:pt x="5834126" y="6545897"/>
                  <a:pt x="5837361" y="6545897"/>
                </a:cubicBezTo>
                <a:cubicBezTo>
                  <a:pt x="5839302" y="6545897"/>
                  <a:pt x="5839302" y="6545897"/>
                  <a:pt x="5839949" y="6545897"/>
                </a:cubicBezTo>
                <a:cubicBezTo>
                  <a:pt x="5843185" y="6545897"/>
                  <a:pt x="5843185" y="6545897"/>
                  <a:pt x="5843185" y="6553517"/>
                </a:cubicBezTo>
                <a:lnTo>
                  <a:pt x="5843185" y="6571615"/>
                </a:lnTo>
                <a:cubicBezTo>
                  <a:pt x="5843185" y="6573202"/>
                  <a:pt x="5843185" y="6575425"/>
                  <a:pt x="5842861" y="6578600"/>
                </a:cubicBezTo>
                <a:cubicBezTo>
                  <a:pt x="5842861" y="6578600"/>
                  <a:pt x="5842861" y="6578600"/>
                  <a:pt x="5842861" y="6586537"/>
                </a:cubicBezTo>
                <a:cubicBezTo>
                  <a:pt x="5842861" y="6597967"/>
                  <a:pt x="5848362" y="6602412"/>
                  <a:pt x="5863247" y="6602412"/>
                </a:cubicBezTo>
                <a:cubicBezTo>
                  <a:pt x="5869394" y="6602412"/>
                  <a:pt x="5878777" y="6600825"/>
                  <a:pt x="5879748" y="6599237"/>
                </a:cubicBezTo>
                <a:cubicBezTo>
                  <a:pt x="5880071" y="6598920"/>
                  <a:pt x="5881366" y="6592570"/>
                  <a:pt x="5881366" y="6590665"/>
                </a:cubicBezTo>
                <a:cubicBezTo>
                  <a:pt x="5881366" y="6590030"/>
                  <a:pt x="5881042" y="6589395"/>
                  <a:pt x="5880395" y="6589395"/>
                </a:cubicBezTo>
                <a:cubicBezTo>
                  <a:pt x="5880071" y="6589395"/>
                  <a:pt x="5879424" y="6589712"/>
                  <a:pt x="5878454" y="6590030"/>
                </a:cubicBezTo>
                <a:cubicBezTo>
                  <a:pt x="5873600" y="6590982"/>
                  <a:pt x="5870688" y="6591617"/>
                  <a:pt x="5867776" y="6591617"/>
                </a:cubicBezTo>
                <a:cubicBezTo>
                  <a:pt x="5863570" y="6591617"/>
                  <a:pt x="5860982" y="6590347"/>
                  <a:pt x="5859688" y="6587807"/>
                </a:cubicBezTo>
                <a:cubicBezTo>
                  <a:pt x="5858392" y="6585267"/>
                  <a:pt x="5858069" y="6581775"/>
                  <a:pt x="5858069" y="6571615"/>
                </a:cubicBezTo>
                <a:cubicBezTo>
                  <a:pt x="5858069" y="6571615"/>
                  <a:pt x="5858069" y="6571615"/>
                  <a:pt x="5858069" y="6550977"/>
                </a:cubicBezTo>
                <a:cubicBezTo>
                  <a:pt x="5858069" y="6545580"/>
                  <a:pt x="5858069" y="6545580"/>
                  <a:pt x="5862275" y="6545580"/>
                </a:cubicBezTo>
                <a:cubicBezTo>
                  <a:pt x="5863570" y="6545580"/>
                  <a:pt x="5864541" y="6545580"/>
                  <a:pt x="5867453" y="6545580"/>
                </a:cubicBezTo>
                <a:cubicBezTo>
                  <a:pt x="5870041" y="6545580"/>
                  <a:pt x="5871335" y="6545897"/>
                  <a:pt x="5872306" y="6545897"/>
                </a:cubicBezTo>
                <a:cubicBezTo>
                  <a:pt x="5875865" y="6546215"/>
                  <a:pt x="5875865" y="6546215"/>
                  <a:pt x="5876512" y="6546215"/>
                </a:cubicBezTo>
                <a:cubicBezTo>
                  <a:pt x="5878454" y="6546215"/>
                  <a:pt x="5879101" y="6545580"/>
                  <a:pt x="5880071" y="6542722"/>
                </a:cubicBezTo>
                <a:cubicBezTo>
                  <a:pt x="5881042" y="6538912"/>
                  <a:pt x="5881689" y="6537642"/>
                  <a:pt x="5881689" y="6536690"/>
                </a:cubicBezTo>
                <a:cubicBezTo>
                  <a:pt x="5881689" y="6536055"/>
                  <a:pt x="5881042" y="6535737"/>
                  <a:pt x="5880395" y="6535737"/>
                </a:cubicBezTo>
                <a:cubicBezTo>
                  <a:pt x="5880395" y="6535737"/>
                  <a:pt x="5880395" y="6535737"/>
                  <a:pt x="5879748" y="6535737"/>
                </a:cubicBezTo>
                <a:cubicBezTo>
                  <a:pt x="5877806" y="6535737"/>
                  <a:pt x="5875865" y="6536055"/>
                  <a:pt x="5872953" y="6536055"/>
                </a:cubicBezTo>
                <a:cubicBezTo>
                  <a:pt x="5872953" y="6536055"/>
                  <a:pt x="5872953" y="6536055"/>
                  <a:pt x="5861952" y="6536055"/>
                </a:cubicBezTo>
                <a:cubicBezTo>
                  <a:pt x="5858069" y="6536055"/>
                  <a:pt x="5857422" y="6535737"/>
                  <a:pt x="5857422" y="6533197"/>
                </a:cubicBezTo>
                <a:cubicBezTo>
                  <a:pt x="5857422" y="6530657"/>
                  <a:pt x="5858392" y="6519545"/>
                  <a:pt x="5858716" y="6516370"/>
                </a:cubicBezTo>
                <a:cubicBezTo>
                  <a:pt x="5859040" y="6514782"/>
                  <a:pt x="5859363" y="6513195"/>
                  <a:pt x="5859363" y="6512560"/>
                </a:cubicBezTo>
                <a:cubicBezTo>
                  <a:pt x="5859363" y="6511290"/>
                  <a:pt x="5858716" y="6510337"/>
                  <a:pt x="5858069" y="6510337"/>
                </a:cubicBezTo>
                <a:close/>
                <a:moveTo>
                  <a:pt x="5693292" y="6510337"/>
                </a:moveTo>
                <a:cubicBezTo>
                  <a:pt x="5692969" y="6510337"/>
                  <a:pt x="5692969" y="6510337"/>
                  <a:pt x="5690056" y="6511290"/>
                </a:cubicBezTo>
                <a:cubicBezTo>
                  <a:pt x="5690056" y="6511290"/>
                  <a:pt x="5690056" y="6511290"/>
                  <a:pt x="5681967" y="6514465"/>
                </a:cubicBezTo>
                <a:cubicBezTo>
                  <a:pt x="5679055" y="6515417"/>
                  <a:pt x="5678084" y="6516370"/>
                  <a:pt x="5678084" y="6519227"/>
                </a:cubicBezTo>
                <a:cubicBezTo>
                  <a:pt x="5678084" y="6520815"/>
                  <a:pt x="5678084" y="6522720"/>
                  <a:pt x="5678408" y="6524942"/>
                </a:cubicBezTo>
                <a:cubicBezTo>
                  <a:pt x="5678408" y="6528752"/>
                  <a:pt x="5678731" y="6532880"/>
                  <a:pt x="5678731" y="6533515"/>
                </a:cubicBezTo>
                <a:cubicBezTo>
                  <a:pt x="5678731" y="6535737"/>
                  <a:pt x="5677761" y="6536372"/>
                  <a:pt x="5675496" y="6536372"/>
                </a:cubicBezTo>
                <a:cubicBezTo>
                  <a:pt x="5674849" y="6536372"/>
                  <a:pt x="5674201" y="6536372"/>
                  <a:pt x="5673878" y="6536372"/>
                </a:cubicBezTo>
                <a:cubicBezTo>
                  <a:pt x="5672260" y="6536055"/>
                  <a:pt x="5670966" y="6536055"/>
                  <a:pt x="5670642" y="6536055"/>
                </a:cubicBezTo>
                <a:cubicBezTo>
                  <a:pt x="5669348" y="6536055"/>
                  <a:pt x="5669024" y="6536372"/>
                  <a:pt x="5668054" y="6539230"/>
                </a:cubicBezTo>
                <a:cubicBezTo>
                  <a:pt x="5668054" y="6539230"/>
                  <a:pt x="5668054" y="6539230"/>
                  <a:pt x="5666436" y="6543675"/>
                </a:cubicBezTo>
                <a:cubicBezTo>
                  <a:pt x="5666113" y="6544310"/>
                  <a:pt x="5665789" y="6544945"/>
                  <a:pt x="5665789" y="6545262"/>
                </a:cubicBezTo>
                <a:cubicBezTo>
                  <a:pt x="5665789" y="6545580"/>
                  <a:pt x="5666436" y="6546215"/>
                  <a:pt x="5667083" y="6546215"/>
                </a:cubicBezTo>
                <a:cubicBezTo>
                  <a:pt x="5667407" y="6546215"/>
                  <a:pt x="5668054" y="6546215"/>
                  <a:pt x="5669024" y="6545897"/>
                </a:cubicBezTo>
                <a:cubicBezTo>
                  <a:pt x="5669024" y="6545897"/>
                  <a:pt x="5669024" y="6545897"/>
                  <a:pt x="5672584" y="6545897"/>
                </a:cubicBezTo>
                <a:cubicBezTo>
                  <a:pt x="5674525" y="6545897"/>
                  <a:pt x="5674525" y="6545897"/>
                  <a:pt x="5674849" y="6545897"/>
                </a:cubicBezTo>
                <a:cubicBezTo>
                  <a:pt x="5678084" y="6545897"/>
                  <a:pt x="5678084" y="6545897"/>
                  <a:pt x="5678408" y="6553517"/>
                </a:cubicBezTo>
                <a:lnTo>
                  <a:pt x="5678408" y="6571615"/>
                </a:lnTo>
                <a:cubicBezTo>
                  <a:pt x="5678408" y="6573202"/>
                  <a:pt x="5678084" y="6575425"/>
                  <a:pt x="5678084" y="6578600"/>
                </a:cubicBezTo>
                <a:cubicBezTo>
                  <a:pt x="5678084" y="6578600"/>
                  <a:pt x="5678084" y="6578600"/>
                  <a:pt x="5677761" y="6586537"/>
                </a:cubicBezTo>
                <a:cubicBezTo>
                  <a:pt x="5677761" y="6597967"/>
                  <a:pt x="5683585" y="6602412"/>
                  <a:pt x="5698793" y="6602412"/>
                </a:cubicBezTo>
                <a:cubicBezTo>
                  <a:pt x="5704940" y="6602412"/>
                  <a:pt x="5714000" y="6600825"/>
                  <a:pt x="5714972" y="6599237"/>
                </a:cubicBezTo>
                <a:cubicBezTo>
                  <a:pt x="5715294" y="6598920"/>
                  <a:pt x="5716265" y="6592570"/>
                  <a:pt x="5716265" y="6590665"/>
                </a:cubicBezTo>
                <a:cubicBezTo>
                  <a:pt x="5716265" y="6590030"/>
                  <a:pt x="5716265" y="6589395"/>
                  <a:pt x="5715294" y="6589395"/>
                </a:cubicBezTo>
                <a:cubicBezTo>
                  <a:pt x="5715294" y="6589395"/>
                  <a:pt x="5714647" y="6589712"/>
                  <a:pt x="5713678" y="6590030"/>
                </a:cubicBezTo>
                <a:cubicBezTo>
                  <a:pt x="5709147" y="6590982"/>
                  <a:pt x="5705911" y="6591617"/>
                  <a:pt x="5702999" y="6591617"/>
                </a:cubicBezTo>
                <a:cubicBezTo>
                  <a:pt x="5698793" y="6591617"/>
                  <a:pt x="5696204" y="6590347"/>
                  <a:pt x="5694910" y="6587807"/>
                </a:cubicBezTo>
                <a:cubicBezTo>
                  <a:pt x="5693616" y="6585267"/>
                  <a:pt x="5693616" y="6581775"/>
                  <a:pt x="5693616" y="6571615"/>
                </a:cubicBezTo>
                <a:cubicBezTo>
                  <a:pt x="5693616" y="6571615"/>
                  <a:pt x="5693616" y="6571615"/>
                  <a:pt x="5693616" y="6550977"/>
                </a:cubicBezTo>
                <a:cubicBezTo>
                  <a:pt x="5693616" y="6545580"/>
                  <a:pt x="5693616" y="6545580"/>
                  <a:pt x="5697822" y="6545580"/>
                </a:cubicBezTo>
                <a:cubicBezTo>
                  <a:pt x="5698793" y="6545580"/>
                  <a:pt x="5699763" y="6545580"/>
                  <a:pt x="5702675" y="6545580"/>
                </a:cubicBezTo>
                <a:cubicBezTo>
                  <a:pt x="5705264" y="6545580"/>
                  <a:pt x="5706882" y="6545897"/>
                  <a:pt x="5707852" y="6545897"/>
                </a:cubicBezTo>
                <a:cubicBezTo>
                  <a:pt x="5711088" y="6546215"/>
                  <a:pt x="5711088" y="6546215"/>
                  <a:pt x="5711735" y="6546215"/>
                </a:cubicBezTo>
                <a:cubicBezTo>
                  <a:pt x="5713678" y="6546215"/>
                  <a:pt x="5714325" y="6545580"/>
                  <a:pt x="5714972" y="6542722"/>
                </a:cubicBezTo>
                <a:cubicBezTo>
                  <a:pt x="5716265" y="6538912"/>
                  <a:pt x="5716589" y="6537642"/>
                  <a:pt x="5716589" y="6536690"/>
                </a:cubicBezTo>
                <a:cubicBezTo>
                  <a:pt x="5716589" y="6536055"/>
                  <a:pt x="5716265" y="6535737"/>
                  <a:pt x="5715618" y="6535737"/>
                </a:cubicBezTo>
                <a:cubicBezTo>
                  <a:pt x="5715618" y="6535737"/>
                  <a:pt x="5715618" y="6535737"/>
                  <a:pt x="5714647" y="6535737"/>
                </a:cubicBezTo>
                <a:cubicBezTo>
                  <a:pt x="5713030" y="6535737"/>
                  <a:pt x="5711413" y="6536055"/>
                  <a:pt x="5708176" y="6536055"/>
                </a:cubicBezTo>
                <a:cubicBezTo>
                  <a:pt x="5708176" y="6536055"/>
                  <a:pt x="5708176" y="6536055"/>
                  <a:pt x="5697175" y="6536055"/>
                </a:cubicBezTo>
                <a:cubicBezTo>
                  <a:pt x="5693616" y="6536055"/>
                  <a:pt x="5692969" y="6535737"/>
                  <a:pt x="5692969" y="6533197"/>
                </a:cubicBezTo>
                <a:cubicBezTo>
                  <a:pt x="5692969" y="6530657"/>
                  <a:pt x="5693616" y="6519545"/>
                  <a:pt x="5694263" y="6516370"/>
                </a:cubicBezTo>
                <a:cubicBezTo>
                  <a:pt x="5694586" y="6514782"/>
                  <a:pt x="5694586" y="6513195"/>
                  <a:pt x="5694586" y="6512560"/>
                </a:cubicBezTo>
                <a:cubicBezTo>
                  <a:pt x="5694586" y="6511290"/>
                  <a:pt x="5693939" y="6510337"/>
                  <a:pt x="5693292" y="6510337"/>
                </a:cubicBezTo>
                <a:close/>
                <a:moveTo>
                  <a:pt x="5983288" y="6508751"/>
                </a:moveTo>
                <a:lnTo>
                  <a:pt x="5978526" y="6518276"/>
                </a:lnTo>
                <a:lnTo>
                  <a:pt x="5980114" y="6518276"/>
                </a:lnTo>
                <a:lnTo>
                  <a:pt x="5981702" y="6516689"/>
                </a:lnTo>
                <a:lnTo>
                  <a:pt x="6000751" y="6526214"/>
                </a:lnTo>
                <a:lnTo>
                  <a:pt x="6000751" y="6527802"/>
                </a:lnTo>
                <a:lnTo>
                  <a:pt x="6002339" y="6529389"/>
                </a:lnTo>
                <a:lnTo>
                  <a:pt x="6005514" y="6521452"/>
                </a:lnTo>
                <a:lnTo>
                  <a:pt x="6003926" y="6519864"/>
                </a:lnTo>
                <a:lnTo>
                  <a:pt x="6002339" y="6521452"/>
                </a:lnTo>
                <a:lnTo>
                  <a:pt x="5984876" y="6511926"/>
                </a:lnTo>
                <a:lnTo>
                  <a:pt x="5983288" y="6510339"/>
                </a:lnTo>
                <a:close/>
                <a:moveTo>
                  <a:pt x="6121400" y="6507163"/>
                </a:moveTo>
                <a:cubicBezTo>
                  <a:pt x="6139285" y="6509632"/>
                  <a:pt x="6164836" y="6513645"/>
                  <a:pt x="6175375" y="6515188"/>
                </a:cubicBezTo>
                <a:cubicBezTo>
                  <a:pt x="6174417" y="6519819"/>
                  <a:pt x="6173140" y="6524449"/>
                  <a:pt x="6171862" y="6529388"/>
                </a:cubicBezTo>
                <a:close/>
                <a:moveTo>
                  <a:pt x="6084889" y="6507163"/>
                </a:moveTo>
                <a:cubicBezTo>
                  <a:pt x="6084889" y="6507163"/>
                  <a:pt x="6084889" y="6507163"/>
                  <a:pt x="6034426" y="6529388"/>
                </a:cubicBezTo>
                <a:cubicBezTo>
                  <a:pt x="6033148" y="6524449"/>
                  <a:pt x="6031871" y="6519819"/>
                  <a:pt x="6030913" y="6515188"/>
                </a:cubicBezTo>
                <a:cubicBezTo>
                  <a:pt x="6041452" y="6513645"/>
                  <a:pt x="6067003" y="6509632"/>
                  <a:pt x="6084889" y="6507163"/>
                </a:cubicBezTo>
                <a:close/>
                <a:moveTo>
                  <a:pt x="5806928" y="6507162"/>
                </a:moveTo>
                <a:cubicBezTo>
                  <a:pt x="5800479" y="6507162"/>
                  <a:pt x="5795964" y="6510418"/>
                  <a:pt x="5795964" y="6515746"/>
                </a:cubicBezTo>
                <a:cubicBezTo>
                  <a:pt x="5795964" y="6520777"/>
                  <a:pt x="5800479" y="6524625"/>
                  <a:pt x="5806283" y="6524625"/>
                </a:cubicBezTo>
                <a:cubicBezTo>
                  <a:pt x="5812088" y="6524625"/>
                  <a:pt x="5816603" y="6520777"/>
                  <a:pt x="5816603" y="6515450"/>
                </a:cubicBezTo>
                <a:cubicBezTo>
                  <a:pt x="5816603" y="6510418"/>
                  <a:pt x="5812733" y="6507162"/>
                  <a:pt x="5806928" y="6507162"/>
                </a:cubicBezTo>
                <a:close/>
                <a:moveTo>
                  <a:pt x="5641828" y="6507162"/>
                </a:moveTo>
                <a:cubicBezTo>
                  <a:pt x="5635378" y="6507162"/>
                  <a:pt x="5630864" y="6510418"/>
                  <a:pt x="5630864" y="6515746"/>
                </a:cubicBezTo>
                <a:cubicBezTo>
                  <a:pt x="5630864" y="6520777"/>
                  <a:pt x="5635701" y="6524625"/>
                  <a:pt x="5641184" y="6524625"/>
                </a:cubicBezTo>
                <a:cubicBezTo>
                  <a:pt x="5646988" y="6524625"/>
                  <a:pt x="5651502" y="6520777"/>
                  <a:pt x="5651502" y="6515450"/>
                </a:cubicBezTo>
                <a:cubicBezTo>
                  <a:pt x="5651502" y="6510418"/>
                  <a:pt x="5647310" y="6507162"/>
                  <a:pt x="5641828" y="6507162"/>
                </a:cubicBezTo>
                <a:close/>
                <a:moveTo>
                  <a:pt x="5346230" y="6507162"/>
                </a:moveTo>
                <a:cubicBezTo>
                  <a:pt x="5339781" y="6507162"/>
                  <a:pt x="5335589" y="6510418"/>
                  <a:pt x="5335589" y="6515746"/>
                </a:cubicBezTo>
                <a:cubicBezTo>
                  <a:pt x="5335589" y="6520777"/>
                  <a:pt x="5340103" y="6524625"/>
                  <a:pt x="5345908" y="6524625"/>
                </a:cubicBezTo>
                <a:cubicBezTo>
                  <a:pt x="5351712" y="6524625"/>
                  <a:pt x="5356227" y="6520777"/>
                  <a:pt x="5356227" y="6515450"/>
                </a:cubicBezTo>
                <a:cubicBezTo>
                  <a:pt x="5356227" y="6510418"/>
                  <a:pt x="5352035" y="6507162"/>
                  <a:pt x="5346230" y="6507162"/>
                </a:cubicBezTo>
                <a:close/>
                <a:moveTo>
                  <a:pt x="5148594" y="6507162"/>
                </a:moveTo>
                <a:cubicBezTo>
                  <a:pt x="5147315" y="6507162"/>
                  <a:pt x="5146676" y="6507799"/>
                  <a:pt x="5146676" y="6509074"/>
                </a:cubicBezTo>
                <a:cubicBezTo>
                  <a:pt x="5146676" y="6509074"/>
                  <a:pt x="5146676" y="6509074"/>
                  <a:pt x="5146676" y="6511941"/>
                </a:cubicBezTo>
                <a:cubicBezTo>
                  <a:pt x="5146676" y="6513852"/>
                  <a:pt x="5147315" y="6514171"/>
                  <a:pt x="5150194" y="6514808"/>
                </a:cubicBezTo>
                <a:cubicBezTo>
                  <a:pt x="5154668" y="6516082"/>
                  <a:pt x="5155627" y="6517038"/>
                  <a:pt x="5155947" y="6520223"/>
                </a:cubicBezTo>
                <a:cubicBezTo>
                  <a:pt x="5155947" y="6525639"/>
                  <a:pt x="5155947" y="6535196"/>
                  <a:pt x="5155947" y="6543478"/>
                </a:cubicBezTo>
                <a:lnTo>
                  <a:pt x="5155947" y="6556858"/>
                </a:lnTo>
                <a:cubicBezTo>
                  <a:pt x="5155947" y="6575972"/>
                  <a:pt x="5156907" y="6582024"/>
                  <a:pt x="5159464" y="6587758"/>
                </a:cubicBezTo>
                <a:cubicBezTo>
                  <a:pt x="5164579" y="6597315"/>
                  <a:pt x="5175769" y="6602412"/>
                  <a:pt x="5191754" y="6602412"/>
                </a:cubicBezTo>
                <a:cubicBezTo>
                  <a:pt x="5212215" y="6602412"/>
                  <a:pt x="5224684" y="6594767"/>
                  <a:pt x="5228200" y="6580113"/>
                </a:cubicBezTo>
                <a:cubicBezTo>
                  <a:pt x="5229160" y="6575653"/>
                  <a:pt x="5229479" y="6571830"/>
                  <a:pt x="5229479" y="6556221"/>
                </a:cubicBezTo>
                <a:cubicBezTo>
                  <a:pt x="5229479" y="6556221"/>
                  <a:pt x="5229479" y="6556221"/>
                  <a:pt x="5229479" y="6543478"/>
                </a:cubicBezTo>
                <a:cubicBezTo>
                  <a:pt x="5229479" y="6536151"/>
                  <a:pt x="5229479" y="6524683"/>
                  <a:pt x="5229799" y="6520223"/>
                </a:cubicBezTo>
                <a:cubicBezTo>
                  <a:pt x="5229799" y="6517038"/>
                  <a:pt x="5230758" y="6516082"/>
                  <a:pt x="5235234" y="6514808"/>
                </a:cubicBezTo>
                <a:cubicBezTo>
                  <a:pt x="5238111" y="6514171"/>
                  <a:pt x="5238752" y="6513852"/>
                  <a:pt x="5238752" y="6511941"/>
                </a:cubicBezTo>
                <a:cubicBezTo>
                  <a:pt x="5238752" y="6511941"/>
                  <a:pt x="5238752" y="6511941"/>
                  <a:pt x="5238752" y="6509074"/>
                </a:cubicBezTo>
                <a:cubicBezTo>
                  <a:pt x="5238752" y="6507799"/>
                  <a:pt x="5238431" y="6507162"/>
                  <a:pt x="5237152" y="6507162"/>
                </a:cubicBezTo>
                <a:cubicBezTo>
                  <a:pt x="5236193" y="6507162"/>
                  <a:pt x="5233955" y="6507162"/>
                  <a:pt x="5231717" y="6507481"/>
                </a:cubicBezTo>
                <a:cubicBezTo>
                  <a:pt x="5229160" y="6507481"/>
                  <a:pt x="5226602" y="6507799"/>
                  <a:pt x="5223726" y="6507799"/>
                </a:cubicBezTo>
                <a:cubicBezTo>
                  <a:pt x="5221487" y="6507799"/>
                  <a:pt x="5218929" y="6507481"/>
                  <a:pt x="5216371" y="6507481"/>
                </a:cubicBezTo>
                <a:cubicBezTo>
                  <a:pt x="5214133" y="6507162"/>
                  <a:pt x="5211896" y="6507162"/>
                  <a:pt x="5210937" y="6507162"/>
                </a:cubicBezTo>
                <a:cubicBezTo>
                  <a:pt x="5209658" y="6507162"/>
                  <a:pt x="5209339" y="6507799"/>
                  <a:pt x="5209339" y="6509074"/>
                </a:cubicBezTo>
                <a:cubicBezTo>
                  <a:pt x="5209339" y="6509074"/>
                  <a:pt x="5209339" y="6509074"/>
                  <a:pt x="5209339" y="6511941"/>
                </a:cubicBezTo>
                <a:cubicBezTo>
                  <a:pt x="5209339" y="6513852"/>
                  <a:pt x="5209977" y="6514171"/>
                  <a:pt x="5212855" y="6514808"/>
                </a:cubicBezTo>
                <a:cubicBezTo>
                  <a:pt x="5217331" y="6516082"/>
                  <a:pt x="5218290" y="6517038"/>
                  <a:pt x="5218290" y="6520223"/>
                </a:cubicBezTo>
                <a:cubicBezTo>
                  <a:pt x="5218609" y="6525320"/>
                  <a:pt x="5218609" y="6535514"/>
                  <a:pt x="5218609" y="6543478"/>
                </a:cubicBezTo>
                <a:cubicBezTo>
                  <a:pt x="5218609" y="6543478"/>
                  <a:pt x="5218609" y="6543478"/>
                  <a:pt x="5218609" y="6556858"/>
                </a:cubicBezTo>
                <a:cubicBezTo>
                  <a:pt x="5218609" y="6573423"/>
                  <a:pt x="5218609" y="6575016"/>
                  <a:pt x="5216691" y="6580113"/>
                </a:cubicBezTo>
                <a:cubicBezTo>
                  <a:pt x="5213814" y="6588396"/>
                  <a:pt x="5206141" y="6592855"/>
                  <a:pt x="5195271" y="6592855"/>
                </a:cubicBezTo>
                <a:cubicBezTo>
                  <a:pt x="5185999" y="6592855"/>
                  <a:pt x="5178646" y="6589033"/>
                  <a:pt x="5175449" y="6582661"/>
                </a:cubicBezTo>
                <a:cubicBezTo>
                  <a:pt x="5173211" y="6578520"/>
                  <a:pt x="5172572" y="6572786"/>
                  <a:pt x="5172572" y="6557495"/>
                </a:cubicBezTo>
                <a:cubicBezTo>
                  <a:pt x="5172572" y="6557495"/>
                  <a:pt x="5172572" y="6557495"/>
                  <a:pt x="5172572" y="6543478"/>
                </a:cubicBezTo>
                <a:cubicBezTo>
                  <a:pt x="5172572" y="6536470"/>
                  <a:pt x="5172572" y="6524683"/>
                  <a:pt x="5172892" y="6520223"/>
                </a:cubicBezTo>
                <a:cubicBezTo>
                  <a:pt x="5172892" y="6517038"/>
                  <a:pt x="5173851" y="6516082"/>
                  <a:pt x="5178007" y="6514808"/>
                </a:cubicBezTo>
                <a:cubicBezTo>
                  <a:pt x="5180885" y="6514171"/>
                  <a:pt x="5181524" y="6513852"/>
                  <a:pt x="5181524" y="6511941"/>
                </a:cubicBezTo>
                <a:cubicBezTo>
                  <a:pt x="5181524" y="6511941"/>
                  <a:pt x="5181524" y="6511941"/>
                  <a:pt x="5181524" y="6509074"/>
                </a:cubicBezTo>
                <a:cubicBezTo>
                  <a:pt x="5181524" y="6507799"/>
                  <a:pt x="5180885" y="6507162"/>
                  <a:pt x="5179605" y="6507162"/>
                </a:cubicBezTo>
                <a:cubicBezTo>
                  <a:pt x="5178966" y="6507162"/>
                  <a:pt x="5176728" y="6507162"/>
                  <a:pt x="5174811" y="6507481"/>
                </a:cubicBezTo>
                <a:cubicBezTo>
                  <a:pt x="5172252" y="6507481"/>
                  <a:pt x="5168735" y="6507799"/>
                  <a:pt x="5163940" y="6507799"/>
                </a:cubicBezTo>
                <a:cubicBezTo>
                  <a:pt x="5160103" y="6507799"/>
                  <a:pt x="5156267" y="6507481"/>
                  <a:pt x="5153709" y="6507481"/>
                </a:cubicBezTo>
                <a:cubicBezTo>
                  <a:pt x="5151791" y="6507162"/>
                  <a:pt x="5149233" y="6507162"/>
                  <a:pt x="5148594" y="6507162"/>
                </a:cubicBezTo>
                <a:close/>
                <a:moveTo>
                  <a:pt x="4579920" y="6507162"/>
                </a:moveTo>
                <a:cubicBezTo>
                  <a:pt x="4578665" y="6507162"/>
                  <a:pt x="4578351" y="6507799"/>
                  <a:pt x="4578351" y="6509392"/>
                </a:cubicBezTo>
                <a:cubicBezTo>
                  <a:pt x="4578351" y="6509392"/>
                  <a:pt x="4578351" y="6509392"/>
                  <a:pt x="4578351" y="6511941"/>
                </a:cubicBezTo>
                <a:cubicBezTo>
                  <a:pt x="4578351" y="6513852"/>
                  <a:pt x="4578979" y="6514171"/>
                  <a:pt x="4581802" y="6514808"/>
                </a:cubicBezTo>
                <a:cubicBezTo>
                  <a:pt x="4586195" y="6516083"/>
                  <a:pt x="4587136" y="6517038"/>
                  <a:pt x="4587136" y="6520224"/>
                </a:cubicBezTo>
                <a:cubicBezTo>
                  <a:pt x="4587450" y="6525640"/>
                  <a:pt x="4587450" y="6535197"/>
                  <a:pt x="4587450" y="6543481"/>
                </a:cubicBezTo>
                <a:cubicBezTo>
                  <a:pt x="4587450" y="6543481"/>
                  <a:pt x="4587450" y="6543481"/>
                  <a:pt x="4587450" y="6564826"/>
                </a:cubicBezTo>
                <a:cubicBezTo>
                  <a:pt x="4587450" y="6573109"/>
                  <a:pt x="4587450" y="6582666"/>
                  <a:pt x="4587136" y="6587763"/>
                </a:cubicBezTo>
                <a:cubicBezTo>
                  <a:pt x="4587136" y="6590949"/>
                  <a:pt x="4586195" y="6591905"/>
                  <a:pt x="4581802" y="6593179"/>
                </a:cubicBezTo>
                <a:cubicBezTo>
                  <a:pt x="4578979" y="6593816"/>
                  <a:pt x="4578351" y="6594135"/>
                  <a:pt x="4578351" y="6596047"/>
                </a:cubicBezTo>
                <a:cubicBezTo>
                  <a:pt x="4578351" y="6596047"/>
                  <a:pt x="4578351" y="6596047"/>
                  <a:pt x="4578351" y="6598914"/>
                </a:cubicBezTo>
                <a:cubicBezTo>
                  <a:pt x="4578351" y="6600507"/>
                  <a:pt x="4578665" y="6600825"/>
                  <a:pt x="4580235" y="6600825"/>
                </a:cubicBezTo>
                <a:cubicBezTo>
                  <a:pt x="4580861" y="6600825"/>
                  <a:pt x="4583057" y="6600825"/>
                  <a:pt x="4585253" y="6600825"/>
                </a:cubicBezTo>
                <a:cubicBezTo>
                  <a:pt x="4587764" y="6600507"/>
                  <a:pt x="4591214" y="6600507"/>
                  <a:pt x="4595920" y="6600507"/>
                </a:cubicBezTo>
                <a:cubicBezTo>
                  <a:pt x="4599685" y="6600507"/>
                  <a:pt x="4603451" y="6600507"/>
                  <a:pt x="4605960" y="6600825"/>
                </a:cubicBezTo>
                <a:cubicBezTo>
                  <a:pt x="4608156" y="6600825"/>
                  <a:pt x="4610039" y="6600825"/>
                  <a:pt x="4610980" y="6600825"/>
                </a:cubicBezTo>
                <a:cubicBezTo>
                  <a:pt x="4612235" y="6600825"/>
                  <a:pt x="4612548" y="6600507"/>
                  <a:pt x="4612548" y="6598914"/>
                </a:cubicBezTo>
                <a:cubicBezTo>
                  <a:pt x="4612548" y="6598914"/>
                  <a:pt x="4612548" y="6598914"/>
                  <a:pt x="4612548" y="6596047"/>
                </a:cubicBezTo>
                <a:cubicBezTo>
                  <a:pt x="4612548" y="6594135"/>
                  <a:pt x="4612235" y="6593816"/>
                  <a:pt x="4609411" y="6593179"/>
                </a:cubicBezTo>
                <a:cubicBezTo>
                  <a:pt x="4605019" y="6591905"/>
                  <a:pt x="4604078" y="6590949"/>
                  <a:pt x="4604078" y="6587763"/>
                </a:cubicBezTo>
                <a:cubicBezTo>
                  <a:pt x="4603764" y="6583303"/>
                  <a:pt x="4603764" y="6571834"/>
                  <a:pt x="4603764" y="6564826"/>
                </a:cubicBezTo>
                <a:lnTo>
                  <a:pt x="4603764" y="6558454"/>
                </a:lnTo>
                <a:cubicBezTo>
                  <a:pt x="4603764" y="6557180"/>
                  <a:pt x="4604391" y="6556224"/>
                  <a:pt x="4605019" y="6556224"/>
                </a:cubicBezTo>
                <a:cubicBezTo>
                  <a:pt x="4605019" y="6556224"/>
                  <a:pt x="4605019" y="6556224"/>
                  <a:pt x="4607215" y="6556224"/>
                </a:cubicBezTo>
                <a:cubicBezTo>
                  <a:pt x="4607215" y="6556224"/>
                  <a:pt x="4607530" y="6556224"/>
                  <a:pt x="4608156" y="6556224"/>
                </a:cubicBezTo>
                <a:cubicBezTo>
                  <a:pt x="4608156" y="6556224"/>
                  <a:pt x="4608156" y="6556224"/>
                  <a:pt x="4608784" y="6556224"/>
                </a:cubicBezTo>
                <a:cubicBezTo>
                  <a:pt x="4611921" y="6556224"/>
                  <a:pt x="4612548" y="6556542"/>
                  <a:pt x="4614745" y="6561321"/>
                </a:cubicBezTo>
                <a:cubicBezTo>
                  <a:pt x="4619137" y="6571197"/>
                  <a:pt x="4627921" y="6589993"/>
                  <a:pt x="4629176" y="6592861"/>
                </a:cubicBezTo>
                <a:cubicBezTo>
                  <a:pt x="4632314" y="6600825"/>
                  <a:pt x="4632314" y="6600825"/>
                  <a:pt x="4634824" y="6600825"/>
                </a:cubicBezTo>
                <a:cubicBezTo>
                  <a:pt x="4634824" y="6600825"/>
                  <a:pt x="4634824" y="6600825"/>
                  <a:pt x="4636706" y="6600825"/>
                </a:cubicBezTo>
                <a:cubicBezTo>
                  <a:pt x="4639531" y="6600825"/>
                  <a:pt x="4642353" y="6600825"/>
                  <a:pt x="4644236" y="6600825"/>
                </a:cubicBezTo>
                <a:cubicBezTo>
                  <a:pt x="4647373" y="6600825"/>
                  <a:pt x="4651765" y="6600825"/>
                  <a:pt x="4654589" y="6600825"/>
                </a:cubicBezTo>
                <a:cubicBezTo>
                  <a:pt x="4654589" y="6600825"/>
                  <a:pt x="4654589" y="6600825"/>
                  <a:pt x="4655844" y="6600825"/>
                </a:cubicBezTo>
                <a:cubicBezTo>
                  <a:pt x="4657099" y="6600825"/>
                  <a:pt x="4657727" y="6600188"/>
                  <a:pt x="4657727" y="6598914"/>
                </a:cubicBezTo>
                <a:cubicBezTo>
                  <a:pt x="4657727" y="6598914"/>
                  <a:pt x="4657727" y="6598914"/>
                  <a:pt x="4657727" y="6596684"/>
                </a:cubicBezTo>
                <a:cubicBezTo>
                  <a:pt x="4657727" y="6594454"/>
                  <a:pt x="4657727" y="6594454"/>
                  <a:pt x="4655216" y="6593816"/>
                </a:cubicBezTo>
                <a:cubicBezTo>
                  <a:pt x="4651452" y="6592861"/>
                  <a:pt x="4649569" y="6591268"/>
                  <a:pt x="4646119" y="6586170"/>
                </a:cubicBezTo>
                <a:cubicBezTo>
                  <a:pt x="4641726" y="6580117"/>
                  <a:pt x="4633255" y="6564826"/>
                  <a:pt x="4630431" y="6558454"/>
                </a:cubicBezTo>
                <a:cubicBezTo>
                  <a:pt x="4630118" y="6557180"/>
                  <a:pt x="4629176" y="6555905"/>
                  <a:pt x="4628235" y="6554312"/>
                </a:cubicBezTo>
                <a:cubicBezTo>
                  <a:pt x="4627921" y="6553994"/>
                  <a:pt x="4627921" y="6553675"/>
                  <a:pt x="4627921" y="6553675"/>
                </a:cubicBezTo>
                <a:cubicBezTo>
                  <a:pt x="4627921" y="6553038"/>
                  <a:pt x="4628235" y="6552719"/>
                  <a:pt x="4631059" y="6552082"/>
                </a:cubicBezTo>
                <a:cubicBezTo>
                  <a:pt x="4639216" y="6549534"/>
                  <a:pt x="4645491" y="6540295"/>
                  <a:pt x="4645491" y="6530100"/>
                </a:cubicBezTo>
                <a:cubicBezTo>
                  <a:pt x="4645491" y="6524047"/>
                  <a:pt x="4642981" y="6517994"/>
                  <a:pt x="4639216" y="6513852"/>
                </a:cubicBezTo>
                <a:cubicBezTo>
                  <a:pt x="4634824" y="6509074"/>
                  <a:pt x="4628864" y="6507162"/>
                  <a:pt x="4620078" y="6507162"/>
                </a:cubicBezTo>
                <a:cubicBezTo>
                  <a:pt x="4617882" y="6507162"/>
                  <a:pt x="4615686" y="6507162"/>
                  <a:pt x="4612862" y="6507162"/>
                </a:cubicBezTo>
                <a:cubicBezTo>
                  <a:pt x="4601254" y="6507799"/>
                  <a:pt x="4601254" y="6507799"/>
                  <a:pt x="4594665" y="6507799"/>
                </a:cubicBezTo>
                <a:cubicBezTo>
                  <a:pt x="4590587" y="6507799"/>
                  <a:pt x="4587764" y="6507481"/>
                  <a:pt x="4585253" y="6507481"/>
                </a:cubicBezTo>
                <a:cubicBezTo>
                  <a:pt x="4583057" y="6507162"/>
                  <a:pt x="4581176" y="6507162"/>
                  <a:pt x="4579920" y="6507162"/>
                </a:cubicBezTo>
                <a:close/>
                <a:moveTo>
                  <a:pt x="6217287" y="6502401"/>
                </a:moveTo>
                <a:cubicBezTo>
                  <a:pt x="6216334" y="6503354"/>
                  <a:pt x="6216334" y="6503354"/>
                  <a:pt x="6216334" y="6503354"/>
                </a:cubicBezTo>
                <a:cubicBezTo>
                  <a:pt x="6217287" y="6504941"/>
                  <a:pt x="6217604" y="6504941"/>
                  <a:pt x="6218239" y="6507164"/>
                </a:cubicBezTo>
                <a:cubicBezTo>
                  <a:pt x="6218874" y="6510656"/>
                  <a:pt x="6218874" y="6512879"/>
                  <a:pt x="6217922" y="6516371"/>
                </a:cubicBezTo>
                <a:cubicBezTo>
                  <a:pt x="6216334" y="6512879"/>
                  <a:pt x="6212207" y="6511291"/>
                  <a:pt x="6207762" y="6512561"/>
                </a:cubicBezTo>
                <a:cubicBezTo>
                  <a:pt x="6202364" y="6514149"/>
                  <a:pt x="6199189" y="6519864"/>
                  <a:pt x="6201729" y="6524944"/>
                </a:cubicBezTo>
                <a:cubicBezTo>
                  <a:pt x="6207127" y="6537326"/>
                  <a:pt x="6207127" y="6537326"/>
                  <a:pt x="6207127" y="6537326"/>
                </a:cubicBezTo>
                <a:cubicBezTo>
                  <a:pt x="6209032" y="6536374"/>
                  <a:pt x="6209032" y="6536374"/>
                  <a:pt x="6209032" y="6536374"/>
                </a:cubicBezTo>
                <a:cubicBezTo>
                  <a:pt x="6209349" y="6535104"/>
                  <a:pt x="6209349" y="6535104"/>
                  <a:pt x="6209349" y="6535104"/>
                </a:cubicBezTo>
                <a:cubicBezTo>
                  <a:pt x="6228399" y="6525261"/>
                  <a:pt x="6228399" y="6525261"/>
                  <a:pt x="6228399" y="6525261"/>
                </a:cubicBezTo>
                <a:cubicBezTo>
                  <a:pt x="6229987" y="6526214"/>
                  <a:pt x="6229987" y="6526214"/>
                  <a:pt x="6229987" y="6526214"/>
                </a:cubicBezTo>
                <a:cubicBezTo>
                  <a:pt x="6230939" y="6525896"/>
                  <a:pt x="6230939" y="6525896"/>
                  <a:pt x="6230939" y="6525896"/>
                </a:cubicBezTo>
                <a:lnTo>
                  <a:pt x="6228082" y="6520181"/>
                </a:lnTo>
                <a:cubicBezTo>
                  <a:pt x="6221732" y="6523356"/>
                  <a:pt x="6221732" y="6523356"/>
                  <a:pt x="6221732" y="6523356"/>
                </a:cubicBezTo>
                <a:cubicBezTo>
                  <a:pt x="6221732" y="6518594"/>
                  <a:pt x="6223002" y="6513196"/>
                  <a:pt x="6222367" y="6510339"/>
                </a:cubicBezTo>
                <a:cubicBezTo>
                  <a:pt x="6221732" y="6506211"/>
                  <a:pt x="6220462" y="6505259"/>
                  <a:pt x="6217287" y="6502401"/>
                </a:cubicBezTo>
                <a:close/>
                <a:moveTo>
                  <a:pt x="5095665" y="6500812"/>
                </a:moveTo>
                <a:cubicBezTo>
                  <a:pt x="5095350" y="6500812"/>
                  <a:pt x="5094721" y="6500812"/>
                  <a:pt x="5094092" y="6501132"/>
                </a:cubicBezTo>
                <a:lnTo>
                  <a:pt x="5075217" y="6503368"/>
                </a:lnTo>
                <a:cubicBezTo>
                  <a:pt x="5073330" y="6503687"/>
                  <a:pt x="5072700" y="6504326"/>
                  <a:pt x="5072700" y="6505604"/>
                </a:cubicBezTo>
                <a:cubicBezTo>
                  <a:pt x="5072700" y="6505604"/>
                  <a:pt x="5072700" y="6505604"/>
                  <a:pt x="5072700" y="6507841"/>
                </a:cubicBezTo>
                <a:cubicBezTo>
                  <a:pt x="5072700" y="6509757"/>
                  <a:pt x="5073330" y="6510077"/>
                  <a:pt x="5075532" y="6510396"/>
                </a:cubicBezTo>
                <a:cubicBezTo>
                  <a:pt x="5081509" y="6511355"/>
                  <a:pt x="5081823" y="6511674"/>
                  <a:pt x="5081823" y="6518702"/>
                </a:cubicBezTo>
                <a:cubicBezTo>
                  <a:pt x="5081823" y="6518702"/>
                  <a:pt x="5081823" y="6518702"/>
                  <a:pt x="5081823" y="6533078"/>
                </a:cubicBezTo>
                <a:cubicBezTo>
                  <a:pt x="5082138" y="6535315"/>
                  <a:pt x="5082138" y="6535315"/>
                  <a:pt x="5082138" y="6535315"/>
                </a:cubicBezTo>
                <a:cubicBezTo>
                  <a:pt x="5082138" y="6536593"/>
                  <a:pt x="5081509" y="6537551"/>
                  <a:pt x="5080880" y="6537551"/>
                </a:cubicBezTo>
                <a:cubicBezTo>
                  <a:pt x="5080880" y="6537551"/>
                  <a:pt x="5080565" y="6537551"/>
                  <a:pt x="5079937" y="6536912"/>
                </a:cubicBezTo>
                <a:cubicBezTo>
                  <a:pt x="5078363" y="6535954"/>
                  <a:pt x="5071442" y="6534356"/>
                  <a:pt x="5067982" y="6534356"/>
                </a:cubicBezTo>
                <a:cubicBezTo>
                  <a:pt x="5050681" y="6534356"/>
                  <a:pt x="5038726" y="6549371"/>
                  <a:pt x="5038726" y="6570776"/>
                </a:cubicBezTo>
                <a:cubicBezTo>
                  <a:pt x="5038726" y="6589305"/>
                  <a:pt x="5048793" y="6602722"/>
                  <a:pt x="5062634" y="6602722"/>
                </a:cubicBezTo>
                <a:cubicBezTo>
                  <a:pt x="5067039" y="6602722"/>
                  <a:pt x="5070498" y="6601764"/>
                  <a:pt x="5074274" y="6598889"/>
                </a:cubicBezTo>
                <a:cubicBezTo>
                  <a:pt x="5076475" y="6597291"/>
                  <a:pt x="5079937" y="6594416"/>
                  <a:pt x="5081194" y="6593458"/>
                </a:cubicBezTo>
                <a:cubicBezTo>
                  <a:pt x="5081509" y="6592819"/>
                  <a:pt x="5082138" y="6592499"/>
                  <a:pt x="5082138" y="6592499"/>
                </a:cubicBezTo>
                <a:cubicBezTo>
                  <a:pt x="5083081" y="6592499"/>
                  <a:pt x="5083081" y="6592819"/>
                  <a:pt x="5083396" y="6596014"/>
                </a:cubicBezTo>
                <a:cubicBezTo>
                  <a:pt x="5083396" y="6596014"/>
                  <a:pt x="5083396" y="6596014"/>
                  <a:pt x="5083711" y="6601764"/>
                </a:cubicBezTo>
                <a:cubicBezTo>
                  <a:pt x="5084026" y="6603361"/>
                  <a:pt x="5084340" y="6604000"/>
                  <a:pt x="5085284" y="6604000"/>
                </a:cubicBezTo>
                <a:cubicBezTo>
                  <a:pt x="5085913" y="6604000"/>
                  <a:pt x="5086543" y="6604000"/>
                  <a:pt x="5087800" y="6603681"/>
                </a:cubicBezTo>
                <a:cubicBezTo>
                  <a:pt x="5087800" y="6603681"/>
                  <a:pt x="5087800" y="6603681"/>
                  <a:pt x="5104158" y="6600486"/>
                </a:cubicBezTo>
                <a:cubicBezTo>
                  <a:pt x="5106675" y="6600167"/>
                  <a:pt x="5106989" y="6599528"/>
                  <a:pt x="5106989" y="6598250"/>
                </a:cubicBezTo>
                <a:cubicBezTo>
                  <a:pt x="5106989" y="6598250"/>
                  <a:pt x="5106989" y="6598250"/>
                  <a:pt x="5106989" y="6595694"/>
                </a:cubicBezTo>
                <a:cubicBezTo>
                  <a:pt x="5106989" y="6594736"/>
                  <a:pt x="5106360" y="6594416"/>
                  <a:pt x="5105102" y="6594416"/>
                </a:cubicBezTo>
                <a:cubicBezTo>
                  <a:pt x="5099439" y="6593777"/>
                  <a:pt x="5098810" y="6593138"/>
                  <a:pt x="5097552" y="6590583"/>
                </a:cubicBezTo>
                <a:cubicBezTo>
                  <a:pt x="5096608" y="6588985"/>
                  <a:pt x="5096608" y="6584513"/>
                  <a:pt x="5096608" y="6567581"/>
                </a:cubicBezTo>
                <a:cubicBezTo>
                  <a:pt x="5096608" y="6567581"/>
                  <a:pt x="5096608" y="6567581"/>
                  <a:pt x="5096608" y="6543621"/>
                </a:cubicBezTo>
                <a:cubicBezTo>
                  <a:pt x="5096608" y="6543621"/>
                  <a:pt x="5096608" y="6543621"/>
                  <a:pt x="5097552" y="6503368"/>
                </a:cubicBezTo>
                <a:cubicBezTo>
                  <a:pt x="5097552" y="6501771"/>
                  <a:pt x="5096923" y="6500812"/>
                  <a:pt x="5095665" y="6500812"/>
                </a:cubicBezTo>
                <a:close/>
                <a:moveTo>
                  <a:pt x="4830007" y="6500812"/>
                </a:moveTo>
                <a:cubicBezTo>
                  <a:pt x="4830007" y="6500812"/>
                  <a:pt x="4830007" y="6500812"/>
                  <a:pt x="4827826" y="6501131"/>
                </a:cubicBezTo>
                <a:cubicBezTo>
                  <a:pt x="4827826" y="6501131"/>
                  <a:pt x="4827826" y="6501131"/>
                  <a:pt x="4809132" y="6503997"/>
                </a:cubicBezTo>
                <a:cubicBezTo>
                  <a:pt x="4807574" y="6504316"/>
                  <a:pt x="4806951" y="6504634"/>
                  <a:pt x="4806951" y="6505908"/>
                </a:cubicBezTo>
                <a:cubicBezTo>
                  <a:pt x="4806951" y="6505908"/>
                  <a:pt x="4806951" y="6505908"/>
                  <a:pt x="4806951" y="6507819"/>
                </a:cubicBezTo>
                <a:cubicBezTo>
                  <a:pt x="4806951" y="6509412"/>
                  <a:pt x="4807574" y="6510049"/>
                  <a:pt x="4811002" y="6510049"/>
                </a:cubicBezTo>
                <a:cubicBezTo>
                  <a:pt x="4814429" y="6510686"/>
                  <a:pt x="4815988" y="6511641"/>
                  <a:pt x="4815988" y="6514826"/>
                </a:cubicBezTo>
                <a:cubicBezTo>
                  <a:pt x="4816298" y="6517374"/>
                  <a:pt x="4816610" y="6530432"/>
                  <a:pt x="4816610" y="6541898"/>
                </a:cubicBezTo>
                <a:lnTo>
                  <a:pt x="4816610" y="6549224"/>
                </a:lnTo>
                <a:cubicBezTo>
                  <a:pt x="4816298" y="6565785"/>
                  <a:pt x="4816298" y="6579481"/>
                  <a:pt x="4815988" y="6590946"/>
                </a:cubicBezTo>
                <a:cubicBezTo>
                  <a:pt x="4815988" y="6590946"/>
                  <a:pt x="4815988" y="6590946"/>
                  <a:pt x="4815988" y="6592220"/>
                </a:cubicBezTo>
                <a:cubicBezTo>
                  <a:pt x="4815988" y="6594450"/>
                  <a:pt x="4816610" y="6595724"/>
                  <a:pt x="4818168" y="6596679"/>
                </a:cubicBezTo>
                <a:cubicBezTo>
                  <a:pt x="4823777" y="6599864"/>
                  <a:pt x="4832811" y="6602412"/>
                  <a:pt x="4839666" y="6602412"/>
                </a:cubicBezTo>
                <a:cubicBezTo>
                  <a:pt x="4859917" y="6602412"/>
                  <a:pt x="4873626" y="6587124"/>
                  <a:pt x="4873626" y="6565148"/>
                </a:cubicBezTo>
                <a:cubicBezTo>
                  <a:pt x="4873626" y="6546039"/>
                  <a:pt x="4864279" y="6534254"/>
                  <a:pt x="4849636" y="6534254"/>
                </a:cubicBezTo>
                <a:cubicBezTo>
                  <a:pt x="4843404" y="6534254"/>
                  <a:pt x="4840289" y="6535528"/>
                  <a:pt x="4836550" y="6540306"/>
                </a:cubicBezTo>
                <a:cubicBezTo>
                  <a:pt x="4833434" y="6543491"/>
                  <a:pt x="4832189" y="6544765"/>
                  <a:pt x="4831253" y="6544765"/>
                </a:cubicBezTo>
                <a:cubicBezTo>
                  <a:pt x="4830942" y="6544765"/>
                  <a:pt x="4830631" y="6544446"/>
                  <a:pt x="4830631" y="6544128"/>
                </a:cubicBezTo>
                <a:cubicBezTo>
                  <a:pt x="4830631" y="6544128"/>
                  <a:pt x="4830631" y="6544128"/>
                  <a:pt x="4830631" y="6543172"/>
                </a:cubicBezTo>
                <a:cubicBezTo>
                  <a:pt x="4830631" y="6543172"/>
                  <a:pt x="4830631" y="6543172"/>
                  <a:pt x="4830942" y="6540943"/>
                </a:cubicBezTo>
                <a:cubicBezTo>
                  <a:pt x="4830942" y="6537121"/>
                  <a:pt x="4831253" y="6530751"/>
                  <a:pt x="4831253" y="6522470"/>
                </a:cubicBezTo>
                <a:cubicBezTo>
                  <a:pt x="4831253" y="6511641"/>
                  <a:pt x="4831253" y="6507819"/>
                  <a:pt x="4831565" y="6504953"/>
                </a:cubicBezTo>
                <a:cubicBezTo>
                  <a:pt x="4831565" y="6503997"/>
                  <a:pt x="4831565" y="6503360"/>
                  <a:pt x="4831565" y="6503042"/>
                </a:cubicBezTo>
                <a:cubicBezTo>
                  <a:pt x="4831565" y="6501768"/>
                  <a:pt x="4830942" y="6500812"/>
                  <a:pt x="4830007" y="6500812"/>
                </a:cubicBezTo>
                <a:close/>
                <a:moveTo>
                  <a:pt x="4790601" y="6500812"/>
                </a:moveTo>
                <a:cubicBezTo>
                  <a:pt x="4790279" y="6500812"/>
                  <a:pt x="4789636" y="6500812"/>
                  <a:pt x="4788993" y="6501132"/>
                </a:cubicBezTo>
                <a:lnTo>
                  <a:pt x="4770001" y="6503368"/>
                </a:lnTo>
                <a:cubicBezTo>
                  <a:pt x="4767748" y="6503687"/>
                  <a:pt x="4767425" y="6504326"/>
                  <a:pt x="4767425" y="6505604"/>
                </a:cubicBezTo>
                <a:cubicBezTo>
                  <a:pt x="4767425" y="6505604"/>
                  <a:pt x="4767425" y="6505604"/>
                  <a:pt x="4767425" y="6507841"/>
                </a:cubicBezTo>
                <a:cubicBezTo>
                  <a:pt x="4767425" y="6509757"/>
                  <a:pt x="4767748" y="6510077"/>
                  <a:pt x="4770322" y="6510396"/>
                </a:cubicBezTo>
                <a:cubicBezTo>
                  <a:pt x="4775795" y="6511355"/>
                  <a:pt x="4776438" y="6511674"/>
                  <a:pt x="4776438" y="6518702"/>
                </a:cubicBezTo>
                <a:cubicBezTo>
                  <a:pt x="4776438" y="6518702"/>
                  <a:pt x="4776438" y="6518702"/>
                  <a:pt x="4776438" y="6533078"/>
                </a:cubicBezTo>
                <a:cubicBezTo>
                  <a:pt x="4776760" y="6535315"/>
                  <a:pt x="4776760" y="6535315"/>
                  <a:pt x="4776760" y="6535315"/>
                </a:cubicBezTo>
                <a:cubicBezTo>
                  <a:pt x="4776760" y="6536593"/>
                  <a:pt x="4776116" y="6537551"/>
                  <a:pt x="4775472" y="6537551"/>
                </a:cubicBezTo>
                <a:cubicBezTo>
                  <a:pt x="4775472" y="6537551"/>
                  <a:pt x="4775152" y="6537551"/>
                  <a:pt x="4774507" y="6536912"/>
                </a:cubicBezTo>
                <a:cubicBezTo>
                  <a:pt x="4772897" y="6535954"/>
                  <a:pt x="4766138" y="6534356"/>
                  <a:pt x="4762597" y="6534356"/>
                </a:cubicBezTo>
                <a:cubicBezTo>
                  <a:pt x="4744893" y="6534356"/>
                  <a:pt x="4732339" y="6549371"/>
                  <a:pt x="4732339" y="6570776"/>
                </a:cubicBezTo>
                <a:cubicBezTo>
                  <a:pt x="4732339" y="6589305"/>
                  <a:pt x="4742640" y="6602722"/>
                  <a:pt x="4757125" y="6602722"/>
                </a:cubicBezTo>
                <a:cubicBezTo>
                  <a:pt x="4761631" y="6602722"/>
                  <a:pt x="4764850" y="6601764"/>
                  <a:pt x="4769035" y="6598889"/>
                </a:cubicBezTo>
                <a:cubicBezTo>
                  <a:pt x="4771288" y="6597291"/>
                  <a:pt x="4774507" y="6594416"/>
                  <a:pt x="4775795" y="6593458"/>
                </a:cubicBezTo>
                <a:cubicBezTo>
                  <a:pt x="4776116" y="6592819"/>
                  <a:pt x="4776760" y="6592499"/>
                  <a:pt x="4776760" y="6592499"/>
                </a:cubicBezTo>
                <a:cubicBezTo>
                  <a:pt x="4777726" y="6592499"/>
                  <a:pt x="4777726" y="6592819"/>
                  <a:pt x="4778048" y="6596014"/>
                </a:cubicBezTo>
                <a:cubicBezTo>
                  <a:pt x="4778048" y="6596014"/>
                  <a:pt x="4778048" y="6596014"/>
                  <a:pt x="4778369" y="6601764"/>
                </a:cubicBezTo>
                <a:cubicBezTo>
                  <a:pt x="4778691" y="6603361"/>
                  <a:pt x="4779013" y="6604000"/>
                  <a:pt x="4779979" y="6604000"/>
                </a:cubicBezTo>
                <a:cubicBezTo>
                  <a:pt x="4780623" y="6604000"/>
                  <a:pt x="4781266" y="6604000"/>
                  <a:pt x="4782232" y="6603681"/>
                </a:cubicBezTo>
                <a:cubicBezTo>
                  <a:pt x="4782232" y="6603681"/>
                  <a:pt x="4782232" y="6603681"/>
                  <a:pt x="4799292" y="6600486"/>
                </a:cubicBezTo>
                <a:cubicBezTo>
                  <a:pt x="4801867" y="6600167"/>
                  <a:pt x="4802189" y="6599528"/>
                  <a:pt x="4802189" y="6598250"/>
                </a:cubicBezTo>
                <a:cubicBezTo>
                  <a:pt x="4802189" y="6598250"/>
                  <a:pt x="4802189" y="6598250"/>
                  <a:pt x="4802189" y="6595694"/>
                </a:cubicBezTo>
                <a:cubicBezTo>
                  <a:pt x="4802189" y="6594736"/>
                  <a:pt x="4801545" y="6594416"/>
                  <a:pt x="4800258" y="6594416"/>
                </a:cubicBezTo>
                <a:cubicBezTo>
                  <a:pt x="4794464" y="6593777"/>
                  <a:pt x="4793820" y="6593138"/>
                  <a:pt x="4792534" y="6590583"/>
                </a:cubicBezTo>
                <a:cubicBezTo>
                  <a:pt x="4791567" y="6588985"/>
                  <a:pt x="4791567" y="6584513"/>
                  <a:pt x="4791567" y="6567581"/>
                </a:cubicBezTo>
                <a:cubicBezTo>
                  <a:pt x="4791567" y="6567581"/>
                  <a:pt x="4791567" y="6567581"/>
                  <a:pt x="4791567" y="6543621"/>
                </a:cubicBezTo>
                <a:cubicBezTo>
                  <a:pt x="4791567" y="6543621"/>
                  <a:pt x="4791567" y="6543621"/>
                  <a:pt x="4792211" y="6503368"/>
                </a:cubicBezTo>
                <a:cubicBezTo>
                  <a:pt x="4792211" y="6501771"/>
                  <a:pt x="4791567" y="6500812"/>
                  <a:pt x="4790601" y="6500812"/>
                </a:cubicBezTo>
                <a:close/>
                <a:moveTo>
                  <a:pt x="6026790" y="6469063"/>
                </a:moveTo>
                <a:cubicBezTo>
                  <a:pt x="6026790" y="6469063"/>
                  <a:pt x="6026790" y="6469063"/>
                  <a:pt x="6062251" y="6469063"/>
                </a:cubicBezTo>
                <a:cubicBezTo>
                  <a:pt x="6072155" y="6469063"/>
                  <a:pt x="6072794" y="6470349"/>
                  <a:pt x="6073434" y="6470671"/>
                </a:cubicBezTo>
                <a:cubicBezTo>
                  <a:pt x="6074073" y="6471314"/>
                  <a:pt x="6074073" y="6472923"/>
                  <a:pt x="6073113" y="6473566"/>
                </a:cubicBezTo>
                <a:cubicBezTo>
                  <a:pt x="6071197" y="6474853"/>
                  <a:pt x="6067682" y="6476461"/>
                  <a:pt x="6067682" y="6481286"/>
                </a:cubicBezTo>
                <a:cubicBezTo>
                  <a:pt x="6067682" y="6481286"/>
                  <a:pt x="6067682" y="6481286"/>
                  <a:pt x="6067682" y="6481607"/>
                </a:cubicBezTo>
                <a:cubicBezTo>
                  <a:pt x="6067682" y="6485467"/>
                  <a:pt x="6071197" y="6487075"/>
                  <a:pt x="6079183" y="6490292"/>
                </a:cubicBezTo>
                <a:cubicBezTo>
                  <a:pt x="6081739" y="6490935"/>
                  <a:pt x="6089726" y="6494473"/>
                  <a:pt x="6089726" y="6494473"/>
                </a:cubicBezTo>
                <a:cubicBezTo>
                  <a:pt x="6089726" y="6494473"/>
                  <a:pt x="6089726" y="6494473"/>
                  <a:pt x="6091643" y="6493187"/>
                </a:cubicBezTo>
                <a:cubicBezTo>
                  <a:pt x="6094518" y="6491900"/>
                  <a:pt x="6100588" y="6487719"/>
                  <a:pt x="6100588" y="6480642"/>
                </a:cubicBezTo>
                <a:cubicBezTo>
                  <a:pt x="6100588" y="6479677"/>
                  <a:pt x="6100269" y="6479034"/>
                  <a:pt x="6100269" y="6478391"/>
                </a:cubicBezTo>
                <a:cubicBezTo>
                  <a:pt x="6099949" y="6477426"/>
                  <a:pt x="6099630" y="6476782"/>
                  <a:pt x="6099311" y="6476139"/>
                </a:cubicBezTo>
                <a:cubicBezTo>
                  <a:pt x="6099311" y="6476139"/>
                  <a:pt x="6099311" y="6476139"/>
                  <a:pt x="6099311" y="6475817"/>
                </a:cubicBezTo>
                <a:cubicBezTo>
                  <a:pt x="6098033" y="6473566"/>
                  <a:pt x="6096435" y="6472923"/>
                  <a:pt x="6096435" y="6472923"/>
                </a:cubicBezTo>
                <a:cubicBezTo>
                  <a:pt x="6096435" y="6472923"/>
                  <a:pt x="6097074" y="6469384"/>
                  <a:pt x="6101866" y="6469063"/>
                </a:cubicBezTo>
                <a:cubicBezTo>
                  <a:pt x="6102186" y="6469063"/>
                  <a:pt x="6102186" y="6469063"/>
                  <a:pt x="6102505" y="6469063"/>
                </a:cubicBezTo>
                <a:cubicBezTo>
                  <a:pt x="6102505" y="6469063"/>
                  <a:pt x="6102505" y="6469063"/>
                  <a:pt x="6102825" y="6469063"/>
                </a:cubicBezTo>
                <a:cubicBezTo>
                  <a:pt x="6105381" y="6469063"/>
                  <a:pt x="6106978" y="6470993"/>
                  <a:pt x="6106978" y="6473244"/>
                </a:cubicBezTo>
                <a:cubicBezTo>
                  <a:pt x="6106978" y="6476139"/>
                  <a:pt x="6105061" y="6476782"/>
                  <a:pt x="6105061" y="6480642"/>
                </a:cubicBezTo>
                <a:cubicBezTo>
                  <a:pt x="6105061" y="6487719"/>
                  <a:pt x="6111131" y="6491900"/>
                  <a:pt x="6114006" y="6493187"/>
                </a:cubicBezTo>
                <a:cubicBezTo>
                  <a:pt x="6114006" y="6493187"/>
                  <a:pt x="6114006" y="6493187"/>
                  <a:pt x="6115604" y="6494473"/>
                </a:cubicBezTo>
                <a:cubicBezTo>
                  <a:pt x="6115604" y="6494473"/>
                  <a:pt x="6123910" y="6490935"/>
                  <a:pt x="6126466" y="6490292"/>
                </a:cubicBezTo>
                <a:cubicBezTo>
                  <a:pt x="6134453" y="6487075"/>
                  <a:pt x="6137967" y="6485467"/>
                  <a:pt x="6137967" y="6481607"/>
                </a:cubicBezTo>
                <a:cubicBezTo>
                  <a:pt x="6137967" y="6481607"/>
                  <a:pt x="6137967" y="6481607"/>
                  <a:pt x="6137967" y="6481286"/>
                </a:cubicBezTo>
                <a:cubicBezTo>
                  <a:pt x="6137967" y="6476461"/>
                  <a:pt x="6134772" y="6474853"/>
                  <a:pt x="6132536" y="6473566"/>
                </a:cubicBezTo>
                <a:cubicBezTo>
                  <a:pt x="6131578" y="6472923"/>
                  <a:pt x="6131578" y="6471314"/>
                  <a:pt x="6132536" y="6470671"/>
                </a:cubicBezTo>
                <a:cubicBezTo>
                  <a:pt x="6132856" y="6470349"/>
                  <a:pt x="6133814" y="6469063"/>
                  <a:pt x="6143398" y="6469063"/>
                </a:cubicBezTo>
                <a:cubicBezTo>
                  <a:pt x="6143398" y="6469063"/>
                  <a:pt x="6143398" y="6469063"/>
                  <a:pt x="6179819" y="6469063"/>
                </a:cubicBezTo>
                <a:cubicBezTo>
                  <a:pt x="6180138" y="6471958"/>
                  <a:pt x="6180138" y="6474853"/>
                  <a:pt x="6180138" y="6478069"/>
                </a:cubicBezTo>
                <a:cubicBezTo>
                  <a:pt x="6180138" y="6486432"/>
                  <a:pt x="6179180" y="6495760"/>
                  <a:pt x="6177582" y="6506053"/>
                </a:cubicBezTo>
                <a:cubicBezTo>
                  <a:pt x="6177582" y="6506053"/>
                  <a:pt x="6177582" y="6506053"/>
                  <a:pt x="6117840" y="6496725"/>
                </a:cubicBezTo>
                <a:cubicBezTo>
                  <a:pt x="6118479" y="6498333"/>
                  <a:pt x="6118799" y="6500585"/>
                  <a:pt x="6118799" y="6502515"/>
                </a:cubicBezTo>
                <a:cubicBezTo>
                  <a:pt x="6118799" y="6511199"/>
                  <a:pt x="6112090" y="6518276"/>
                  <a:pt x="6103464" y="6518276"/>
                </a:cubicBezTo>
                <a:cubicBezTo>
                  <a:pt x="6103144" y="6518276"/>
                  <a:pt x="6103144" y="6518276"/>
                  <a:pt x="6102825" y="6518276"/>
                </a:cubicBezTo>
                <a:cubicBezTo>
                  <a:pt x="6102825" y="6518276"/>
                  <a:pt x="6102505" y="6518276"/>
                  <a:pt x="6102505" y="6518276"/>
                </a:cubicBezTo>
                <a:cubicBezTo>
                  <a:pt x="6093879" y="6518276"/>
                  <a:pt x="6087170" y="6511199"/>
                  <a:pt x="6087170" y="6502515"/>
                </a:cubicBezTo>
                <a:cubicBezTo>
                  <a:pt x="6087170" y="6500585"/>
                  <a:pt x="6087809" y="6498333"/>
                  <a:pt x="6088448" y="6496725"/>
                </a:cubicBezTo>
                <a:cubicBezTo>
                  <a:pt x="6088448" y="6496725"/>
                  <a:pt x="6088448" y="6496725"/>
                  <a:pt x="6028706" y="6506053"/>
                </a:cubicBezTo>
                <a:cubicBezTo>
                  <a:pt x="6027108" y="6495760"/>
                  <a:pt x="6026150" y="6486432"/>
                  <a:pt x="6026150" y="6478069"/>
                </a:cubicBezTo>
                <a:cubicBezTo>
                  <a:pt x="6026150" y="6474853"/>
                  <a:pt x="6026469" y="6471958"/>
                  <a:pt x="6026790" y="6469063"/>
                </a:cubicBezTo>
                <a:close/>
                <a:moveTo>
                  <a:pt x="6028696" y="6456363"/>
                </a:moveTo>
                <a:cubicBezTo>
                  <a:pt x="6028696" y="6456363"/>
                  <a:pt x="6028696" y="6456363"/>
                  <a:pt x="6102825" y="6456363"/>
                </a:cubicBezTo>
                <a:cubicBezTo>
                  <a:pt x="6102825" y="6456363"/>
                  <a:pt x="6102825" y="6456363"/>
                  <a:pt x="6177593" y="6456363"/>
                </a:cubicBezTo>
                <a:cubicBezTo>
                  <a:pt x="6177912" y="6457662"/>
                  <a:pt x="6178232" y="6459285"/>
                  <a:pt x="6178551" y="6460909"/>
                </a:cubicBezTo>
                <a:cubicBezTo>
                  <a:pt x="6178551" y="6460909"/>
                  <a:pt x="6178551" y="6460909"/>
                  <a:pt x="6143404" y="6460909"/>
                </a:cubicBezTo>
                <a:cubicBezTo>
                  <a:pt x="6128387" y="6460909"/>
                  <a:pt x="6121996" y="6464481"/>
                  <a:pt x="6121996" y="6473248"/>
                </a:cubicBezTo>
                <a:cubicBezTo>
                  <a:pt x="6121996" y="6476170"/>
                  <a:pt x="6123594" y="6479093"/>
                  <a:pt x="6126150" y="6481041"/>
                </a:cubicBezTo>
                <a:cubicBezTo>
                  <a:pt x="6124233" y="6481691"/>
                  <a:pt x="6117204" y="6484288"/>
                  <a:pt x="6116245" y="6484938"/>
                </a:cubicBezTo>
                <a:cubicBezTo>
                  <a:pt x="6115286" y="6483964"/>
                  <a:pt x="6113689" y="6482340"/>
                  <a:pt x="6113369" y="6480067"/>
                </a:cubicBezTo>
                <a:cubicBezTo>
                  <a:pt x="6114328" y="6478768"/>
                  <a:pt x="6115606" y="6476495"/>
                  <a:pt x="6115606" y="6472923"/>
                </a:cubicBezTo>
                <a:cubicBezTo>
                  <a:pt x="6115606" y="6467403"/>
                  <a:pt x="6112091" y="6461883"/>
                  <a:pt x="6102825" y="6461558"/>
                </a:cubicBezTo>
                <a:cubicBezTo>
                  <a:pt x="6098352" y="6461883"/>
                  <a:pt x="6095476" y="6463182"/>
                  <a:pt x="6093559" y="6464805"/>
                </a:cubicBezTo>
                <a:cubicBezTo>
                  <a:pt x="6093240" y="6465130"/>
                  <a:pt x="6093240" y="6465130"/>
                  <a:pt x="6092920" y="6465455"/>
                </a:cubicBezTo>
                <a:cubicBezTo>
                  <a:pt x="6089086" y="6466429"/>
                  <a:pt x="6086850" y="6469027"/>
                  <a:pt x="6086850" y="6472599"/>
                </a:cubicBezTo>
                <a:cubicBezTo>
                  <a:pt x="6086850" y="6472599"/>
                  <a:pt x="6086850" y="6472599"/>
                  <a:pt x="6086850" y="6476495"/>
                </a:cubicBezTo>
                <a:cubicBezTo>
                  <a:pt x="6086850" y="6476495"/>
                  <a:pt x="6088448" y="6476495"/>
                  <a:pt x="6089405" y="6477145"/>
                </a:cubicBezTo>
                <a:cubicBezTo>
                  <a:pt x="6090685" y="6477469"/>
                  <a:pt x="6091003" y="6478119"/>
                  <a:pt x="6091642" y="6478768"/>
                </a:cubicBezTo>
                <a:cubicBezTo>
                  <a:pt x="6092601" y="6480392"/>
                  <a:pt x="6091642" y="6483639"/>
                  <a:pt x="6089405" y="6484938"/>
                </a:cubicBezTo>
                <a:cubicBezTo>
                  <a:pt x="6088448" y="6484288"/>
                  <a:pt x="6081417" y="6481691"/>
                  <a:pt x="6079500" y="6481041"/>
                </a:cubicBezTo>
                <a:cubicBezTo>
                  <a:pt x="6082056" y="6479093"/>
                  <a:pt x="6083654" y="6476170"/>
                  <a:pt x="6083654" y="6473248"/>
                </a:cubicBezTo>
                <a:cubicBezTo>
                  <a:pt x="6083654" y="6464481"/>
                  <a:pt x="6077264" y="6460909"/>
                  <a:pt x="6062246" y="6460909"/>
                </a:cubicBezTo>
                <a:cubicBezTo>
                  <a:pt x="6062246" y="6460909"/>
                  <a:pt x="6062246" y="6460909"/>
                  <a:pt x="6027738" y="6460909"/>
                </a:cubicBezTo>
                <a:cubicBezTo>
                  <a:pt x="6028057" y="6459285"/>
                  <a:pt x="6028377" y="6457662"/>
                  <a:pt x="6028696" y="6456363"/>
                </a:cubicBezTo>
                <a:close/>
                <a:moveTo>
                  <a:pt x="6141612" y="6418263"/>
                </a:moveTo>
                <a:cubicBezTo>
                  <a:pt x="6150568" y="6418263"/>
                  <a:pt x="6151563" y="6422116"/>
                  <a:pt x="6151563" y="6425005"/>
                </a:cubicBezTo>
                <a:cubicBezTo>
                  <a:pt x="6151563" y="6425005"/>
                  <a:pt x="6151563" y="6425005"/>
                  <a:pt x="6151563" y="6446838"/>
                </a:cubicBezTo>
                <a:cubicBezTo>
                  <a:pt x="6151563" y="6446838"/>
                  <a:pt x="6151563" y="6446838"/>
                  <a:pt x="6129338" y="6446838"/>
                </a:cubicBezTo>
                <a:cubicBezTo>
                  <a:pt x="6129338" y="6446838"/>
                  <a:pt x="6129338" y="6446838"/>
                  <a:pt x="6129338" y="6424042"/>
                </a:cubicBezTo>
                <a:cubicBezTo>
                  <a:pt x="6129338" y="6421152"/>
                  <a:pt x="6130002" y="6420510"/>
                  <a:pt x="6130665" y="6420189"/>
                </a:cubicBezTo>
                <a:cubicBezTo>
                  <a:pt x="6131660" y="6419226"/>
                  <a:pt x="6134646" y="6418263"/>
                  <a:pt x="6141612" y="6418263"/>
                </a:cubicBezTo>
                <a:close/>
                <a:moveTo>
                  <a:pt x="6065069" y="6418263"/>
                </a:moveTo>
                <a:cubicBezTo>
                  <a:pt x="6071948" y="6418263"/>
                  <a:pt x="6074450" y="6419226"/>
                  <a:pt x="6075700" y="6420189"/>
                </a:cubicBezTo>
                <a:cubicBezTo>
                  <a:pt x="6076326" y="6420510"/>
                  <a:pt x="6076951" y="6421152"/>
                  <a:pt x="6076951" y="6424042"/>
                </a:cubicBezTo>
                <a:cubicBezTo>
                  <a:pt x="6076951" y="6424042"/>
                  <a:pt x="6076951" y="6439132"/>
                  <a:pt x="6076951" y="6446838"/>
                </a:cubicBezTo>
                <a:cubicBezTo>
                  <a:pt x="6076951" y="6446838"/>
                  <a:pt x="6076951" y="6446838"/>
                  <a:pt x="6056313" y="6446838"/>
                </a:cubicBezTo>
                <a:cubicBezTo>
                  <a:pt x="6056313" y="6446838"/>
                  <a:pt x="6056313" y="6446838"/>
                  <a:pt x="6056313" y="6425005"/>
                </a:cubicBezTo>
                <a:cubicBezTo>
                  <a:pt x="6056313" y="6422116"/>
                  <a:pt x="6056939" y="6418263"/>
                  <a:pt x="6065069" y="6418263"/>
                </a:cubicBezTo>
                <a:close/>
                <a:moveTo>
                  <a:pt x="6102991" y="6410326"/>
                </a:moveTo>
                <a:cubicBezTo>
                  <a:pt x="6115531" y="6410326"/>
                  <a:pt x="6119813" y="6417628"/>
                  <a:pt x="6119813" y="6424296"/>
                </a:cubicBezTo>
                <a:cubicBezTo>
                  <a:pt x="6119813" y="6424296"/>
                  <a:pt x="6119813" y="6424296"/>
                  <a:pt x="6119813" y="6446839"/>
                </a:cubicBezTo>
                <a:cubicBezTo>
                  <a:pt x="6119813" y="6446839"/>
                  <a:pt x="6119813" y="6446839"/>
                  <a:pt x="6102991" y="6446839"/>
                </a:cubicBezTo>
                <a:cubicBezTo>
                  <a:pt x="6102991" y="6446839"/>
                  <a:pt x="6102991" y="6446839"/>
                  <a:pt x="6086475" y="6446839"/>
                </a:cubicBezTo>
                <a:cubicBezTo>
                  <a:pt x="6086475" y="6446839"/>
                  <a:pt x="6086475" y="6446839"/>
                  <a:pt x="6086475" y="6424296"/>
                </a:cubicBezTo>
                <a:cubicBezTo>
                  <a:pt x="6086475" y="6417628"/>
                  <a:pt x="6090757" y="6410326"/>
                  <a:pt x="6102991" y="6410326"/>
                </a:cubicBezTo>
                <a:close/>
                <a:moveTo>
                  <a:pt x="6113463" y="6399213"/>
                </a:moveTo>
                <a:cubicBezTo>
                  <a:pt x="6121602" y="6400800"/>
                  <a:pt x="6129428" y="6404293"/>
                  <a:pt x="6135688" y="6409373"/>
                </a:cubicBezTo>
                <a:cubicBezTo>
                  <a:pt x="6132558" y="6409690"/>
                  <a:pt x="6129428" y="6410325"/>
                  <a:pt x="6126923" y="6411913"/>
                </a:cubicBezTo>
                <a:cubicBezTo>
                  <a:pt x="6123793" y="6407150"/>
                  <a:pt x="6119098" y="6403975"/>
                  <a:pt x="6113463" y="6402070"/>
                </a:cubicBezTo>
                <a:close/>
                <a:moveTo>
                  <a:pt x="6092825" y="6399213"/>
                </a:moveTo>
                <a:cubicBezTo>
                  <a:pt x="6092825" y="6399213"/>
                  <a:pt x="6092825" y="6399213"/>
                  <a:pt x="6092825" y="6402070"/>
                </a:cubicBezTo>
                <a:cubicBezTo>
                  <a:pt x="6087110" y="6403975"/>
                  <a:pt x="6082665" y="6407150"/>
                  <a:pt x="6079490" y="6411913"/>
                </a:cubicBezTo>
                <a:cubicBezTo>
                  <a:pt x="6076950" y="6410325"/>
                  <a:pt x="6073775" y="6409690"/>
                  <a:pt x="6070600" y="6409373"/>
                </a:cubicBezTo>
                <a:cubicBezTo>
                  <a:pt x="6076950" y="6404293"/>
                  <a:pt x="6084570" y="6400800"/>
                  <a:pt x="6092825" y="6399213"/>
                </a:cubicBezTo>
                <a:close/>
                <a:moveTo>
                  <a:pt x="6100763" y="6367463"/>
                </a:moveTo>
                <a:lnTo>
                  <a:pt x="6102350" y="6367463"/>
                </a:lnTo>
                <a:lnTo>
                  <a:pt x="6105526" y="6367463"/>
                </a:lnTo>
                <a:lnTo>
                  <a:pt x="6105526" y="6381750"/>
                </a:lnTo>
                <a:lnTo>
                  <a:pt x="6119813" y="6381750"/>
                </a:lnTo>
                <a:lnTo>
                  <a:pt x="6119813" y="6388101"/>
                </a:lnTo>
                <a:lnTo>
                  <a:pt x="6105526" y="6388101"/>
                </a:lnTo>
                <a:lnTo>
                  <a:pt x="6105526" y="6400801"/>
                </a:lnTo>
                <a:lnTo>
                  <a:pt x="6102350" y="6400801"/>
                </a:lnTo>
                <a:lnTo>
                  <a:pt x="6100763" y="6400801"/>
                </a:lnTo>
                <a:lnTo>
                  <a:pt x="6100763" y="6388101"/>
                </a:lnTo>
                <a:lnTo>
                  <a:pt x="6086475" y="6388101"/>
                </a:lnTo>
                <a:lnTo>
                  <a:pt x="6086475" y="6381750"/>
                </a:lnTo>
                <a:lnTo>
                  <a:pt x="6100763" y="6381750"/>
                </a:lnTo>
                <a:close/>
                <a:moveTo>
                  <a:pt x="6093640" y="6361113"/>
                </a:moveTo>
                <a:cubicBezTo>
                  <a:pt x="6093640" y="6374422"/>
                  <a:pt x="6093640" y="6374422"/>
                  <a:pt x="6093640" y="6374422"/>
                </a:cubicBezTo>
                <a:cubicBezTo>
                  <a:pt x="6080329" y="6374422"/>
                  <a:pt x="6080329" y="6374422"/>
                  <a:pt x="6080329" y="6374422"/>
                </a:cubicBezTo>
                <a:cubicBezTo>
                  <a:pt x="6080329" y="6394385"/>
                  <a:pt x="6080329" y="6394385"/>
                  <a:pt x="6080329" y="6394385"/>
                </a:cubicBezTo>
                <a:cubicBezTo>
                  <a:pt x="6071457" y="6398187"/>
                  <a:pt x="6063216" y="6403891"/>
                  <a:pt x="6057511" y="6410862"/>
                </a:cubicBezTo>
                <a:cubicBezTo>
                  <a:pt x="6049906" y="6413397"/>
                  <a:pt x="6046736" y="6419734"/>
                  <a:pt x="6046736" y="6425755"/>
                </a:cubicBezTo>
                <a:cubicBezTo>
                  <a:pt x="6046736" y="6447302"/>
                  <a:pt x="6046736" y="6447302"/>
                  <a:pt x="6046736" y="6447302"/>
                </a:cubicBezTo>
                <a:cubicBezTo>
                  <a:pt x="6023285" y="6447302"/>
                  <a:pt x="6023285" y="6447302"/>
                  <a:pt x="6023285" y="6447302"/>
                </a:cubicBezTo>
                <a:cubicBezTo>
                  <a:pt x="6022334" y="6450787"/>
                  <a:pt x="6022334" y="6450787"/>
                  <a:pt x="6022334" y="6450787"/>
                </a:cubicBezTo>
                <a:cubicBezTo>
                  <a:pt x="6019482" y="6459343"/>
                  <a:pt x="6018215" y="6468849"/>
                  <a:pt x="6018215" y="6478989"/>
                </a:cubicBezTo>
                <a:cubicBezTo>
                  <a:pt x="6018215" y="6510993"/>
                  <a:pt x="6029940" y="6548383"/>
                  <a:pt x="6041349" y="6577535"/>
                </a:cubicBezTo>
                <a:cubicBezTo>
                  <a:pt x="6059096" y="6621580"/>
                  <a:pt x="6082231" y="6661506"/>
                  <a:pt x="6094273" y="6674814"/>
                </a:cubicBezTo>
                <a:cubicBezTo>
                  <a:pt x="6097126" y="6677666"/>
                  <a:pt x="6099344" y="6680201"/>
                  <a:pt x="6103147" y="6680201"/>
                </a:cubicBezTo>
                <a:cubicBezTo>
                  <a:pt x="6103464" y="6680201"/>
                  <a:pt x="6103464" y="6680201"/>
                  <a:pt x="6103464" y="6680201"/>
                </a:cubicBezTo>
                <a:cubicBezTo>
                  <a:pt x="6103781" y="6680201"/>
                  <a:pt x="6103781" y="6680201"/>
                  <a:pt x="6103781" y="6680201"/>
                </a:cubicBezTo>
                <a:cubicBezTo>
                  <a:pt x="6107584" y="6680201"/>
                  <a:pt x="6110119" y="6677666"/>
                  <a:pt x="6112971" y="6674814"/>
                </a:cubicBezTo>
                <a:cubicBezTo>
                  <a:pt x="6125331" y="6661506"/>
                  <a:pt x="6148466" y="6621580"/>
                  <a:pt x="6166213" y="6577535"/>
                </a:cubicBezTo>
                <a:cubicBezTo>
                  <a:pt x="6177938" y="6548383"/>
                  <a:pt x="6189664" y="6510993"/>
                  <a:pt x="6189664" y="6478989"/>
                </a:cubicBezTo>
                <a:cubicBezTo>
                  <a:pt x="6189664" y="6468849"/>
                  <a:pt x="6188397" y="6459343"/>
                  <a:pt x="6185544" y="6450787"/>
                </a:cubicBezTo>
                <a:cubicBezTo>
                  <a:pt x="6184594" y="6447302"/>
                  <a:pt x="6184594" y="6447302"/>
                  <a:pt x="6184594" y="6447302"/>
                </a:cubicBezTo>
                <a:cubicBezTo>
                  <a:pt x="6160825" y="6447302"/>
                  <a:pt x="6160825" y="6447302"/>
                  <a:pt x="6160825" y="6447302"/>
                </a:cubicBezTo>
                <a:cubicBezTo>
                  <a:pt x="6160825" y="6425755"/>
                  <a:pt x="6160825" y="6425755"/>
                  <a:pt x="6160825" y="6425755"/>
                </a:cubicBezTo>
                <a:cubicBezTo>
                  <a:pt x="6160825" y="6419734"/>
                  <a:pt x="6157973" y="6413397"/>
                  <a:pt x="6149733" y="6410862"/>
                </a:cubicBezTo>
                <a:cubicBezTo>
                  <a:pt x="6144029" y="6403891"/>
                  <a:pt x="6136106" y="6398187"/>
                  <a:pt x="6127232" y="6394385"/>
                </a:cubicBezTo>
                <a:cubicBezTo>
                  <a:pt x="6127232" y="6374422"/>
                  <a:pt x="6127232" y="6374422"/>
                  <a:pt x="6127232" y="6374422"/>
                </a:cubicBezTo>
                <a:cubicBezTo>
                  <a:pt x="6113605" y="6374422"/>
                  <a:pt x="6113605" y="6374422"/>
                  <a:pt x="6113605" y="6374422"/>
                </a:cubicBezTo>
                <a:cubicBezTo>
                  <a:pt x="6113605" y="6361113"/>
                  <a:pt x="6113605" y="6361113"/>
                  <a:pt x="6113605" y="6361113"/>
                </a:cubicBezTo>
                <a:cubicBezTo>
                  <a:pt x="6103464" y="6361113"/>
                  <a:pt x="6103464" y="6361113"/>
                  <a:pt x="6103464" y="6361113"/>
                </a:cubicBezTo>
                <a:cubicBezTo>
                  <a:pt x="6093640" y="6361113"/>
                  <a:pt x="6093640" y="6361113"/>
                  <a:pt x="6093640" y="6361113"/>
                </a:cubicBezTo>
                <a:close/>
                <a:moveTo>
                  <a:pt x="0" y="0"/>
                </a:moveTo>
                <a:lnTo>
                  <a:pt x="12193200" y="0"/>
                </a:lnTo>
                <a:lnTo>
                  <a:pt x="12193200" y="6858000"/>
                </a:lnTo>
                <a:lnTo>
                  <a:pt x="0" y="6858000"/>
                </a:lnTo>
                <a:close/>
              </a:path>
            </a:pathLst>
          </a:custGeom>
        </p:spPr>
        <p:txBody>
          <a:bodyPr wrap="square">
            <a:noAutofit/>
          </a:bodyPr>
          <a:lstStyle>
            <a:lvl1pPr marL="0" indent="0">
              <a:buNone/>
              <a:defRPr/>
            </a:lvl1pPr>
          </a:lstStyle>
          <a:p>
            <a:r>
              <a:rPr lang="nl-NL" dirty="0"/>
              <a:t>[Klik hier en voeg via Invoegen | Afbeeldingen een foto in]</a:t>
            </a:r>
          </a:p>
        </p:txBody>
      </p:sp>
      <p:sp>
        <p:nvSpPr>
          <p:cNvPr id="2" name="Titel 1"/>
          <p:cNvSpPr>
            <a:spLocks noGrp="1" noSelect="1"/>
          </p:cNvSpPr>
          <p:nvPr>
            <p:ph type="title" hasCustomPrompt="1"/>
          </p:nvPr>
        </p:nvSpPr>
        <p:spPr>
          <a:xfrm>
            <a:off x="0" y="2925076"/>
            <a:ext cx="9153000" cy="1188000"/>
          </a:xfrm>
        </p:spPr>
        <p:txBody>
          <a:bodyPr/>
          <a:lstStyle>
            <a:lvl1pPr algn="ctr">
              <a:defRPr sz="5100" b="1" cap="none" baseline="0">
                <a:solidFill>
                  <a:schemeClr val="bg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A5AF17E4-4F96-4AF7-81E8-4E18E40B55CB}"/>
              </a:ext>
            </a:extLst>
          </p:cNvPr>
          <p:cNvSpPr>
            <a:spLocks noSelect="1"/>
          </p:cNvSpPr>
          <p:nvPr/>
        </p:nvSpPr>
        <p:spPr>
          <a:xfrm>
            <a:off x="-1800708" y="0"/>
            <a:ext cx="1512168" cy="2528900"/>
          </a:xfrm>
          <a:prstGeom prst="roundRect">
            <a:avLst/>
          </a:prstGeom>
          <a:ln/>
        </p:spPr>
        <p:style>
          <a:lnRef idx="2">
            <a:schemeClr val="accent1"/>
          </a:lnRef>
          <a:fillRef idx="1">
            <a:schemeClr val="lt1"/>
          </a:fillRef>
          <a:effectRef idx="0">
            <a:schemeClr val="accent1"/>
          </a:effectRef>
          <a:fontRef idx="minor">
            <a:schemeClr val="dk1"/>
          </a:fontRef>
        </p:style>
        <p:txBody>
          <a:bodyPr lIns="27000" tIns="27000" rIns="27000" bIns="27000" rtlCol="0" anchor="t" anchorCtr="0"/>
          <a:lstStyle/>
          <a:p>
            <a:pPr algn="l"/>
            <a:r>
              <a:rPr lang="nl-NL" sz="75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750" noProof="0"/>
          </a:p>
        </p:txBody>
      </p:sp>
    </p:spTree>
    <p:extLst>
      <p:ext uri="{BB962C8B-B14F-4D97-AF65-F5344CB8AC3E}">
        <p14:creationId xmlns:p14="http://schemas.microsoft.com/office/powerpoint/2010/main" val="1260579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el (wit), afbeelding en rood/zwart logo">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47E6A862-E120-4FC9-B4A7-DCAF17FA2D10}"/>
              </a:ext>
            </a:extLst>
          </p:cNvPr>
          <p:cNvSpPr>
            <a:spLocks noGrp="1" noSelect="1"/>
          </p:cNvSpPr>
          <p:nvPr>
            <p:ph type="pic" sz="quarter" idx="10" hasCustomPrompt="1"/>
          </p:nvPr>
        </p:nvSpPr>
        <p:spPr>
          <a:xfrm>
            <a:off x="0" y="0"/>
            <a:ext cx="9144900" cy="6210000"/>
          </a:xfrm>
        </p:spPr>
        <p:txBody>
          <a:bodyPr/>
          <a:lstStyle>
            <a:lvl1pPr marL="0" indent="0">
              <a:buFontTx/>
              <a:buNone/>
              <a:defRPr/>
            </a:lvl1pPr>
          </a:lstStyle>
          <a:p>
            <a:r>
              <a:rPr lang="nl-NL" dirty="0"/>
              <a:t>[Klik hier en voeg via Invoegen | Afbeeldingen een foto in</a:t>
            </a:r>
            <a:r>
              <a:rPr lang="en-US" dirty="0"/>
              <a:t>]</a:t>
            </a:r>
            <a:endParaRPr lang="nl-NL" dirty="0"/>
          </a:p>
        </p:txBody>
      </p:sp>
      <p:sp>
        <p:nvSpPr>
          <p:cNvPr id="12" name="Achtergrondvlak">
            <a:extLst>
              <a:ext uri="{FF2B5EF4-FFF2-40B4-BE49-F238E27FC236}">
                <a16:creationId xmlns:a16="http://schemas.microsoft.com/office/drawing/2014/main" id="{C92C52A1-98B3-4A17-9378-B421B9C2FEC3}"/>
              </a:ext>
            </a:extLst>
          </p:cNvPr>
          <p:cNvSpPr>
            <a:spLocks noSelect="1"/>
          </p:cNvSpPr>
          <p:nvPr/>
        </p:nvSpPr>
        <p:spPr>
          <a:xfrm>
            <a:off x="0" y="6210000"/>
            <a:ext cx="9147600" cy="65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3" name="Vrije vorm: vorm 107">
            <a:extLst>
              <a:ext uri="{FF2B5EF4-FFF2-40B4-BE49-F238E27FC236}">
                <a16:creationId xmlns:a16="http://schemas.microsoft.com/office/drawing/2014/main" id="{08C9B435-9A6D-4FBC-B5FC-BC3FD068A9A4}"/>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BE311A"/>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14" name="Vrije vorm: vorm 112">
            <a:extLst>
              <a:ext uri="{FF2B5EF4-FFF2-40B4-BE49-F238E27FC236}">
                <a16:creationId xmlns:a16="http://schemas.microsoft.com/office/drawing/2014/main" id="{82E02DE9-BB24-4F2E-94C5-5D1C6A09ADC3}"/>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000000"/>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2" name="Titel 1"/>
          <p:cNvSpPr>
            <a:spLocks noGrp="1" noSelect="1"/>
          </p:cNvSpPr>
          <p:nvPr>
            <p:ph type="title" hasCustomPrompt="1"/>
          </p:nvPr>
        </p:nvSpPr>
        <p:spPr>
          <a:xfrm>
            <a:off x="0" y="2925076"/>
            <a:ext cx="9153000" cy="1188000"/>
          </a:xfrm>
        </p:spPr>
        <p:txBody>
          <a:bodyPr/>
          <a:lstStyle>
            <a:lvl1pPr algn="ctr">
              <a:defRPr sz="5100" b="1" cap="none" baseline="0">
                <a:solidFill>
                  <a:schemeClr val="bg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A5AF17E4-4F96-4AF7-81E8-4E18E40B55CB}"/>
              </a:ext>
            </a:extLst>
          </p:cNvPr>
          <p:cNvSpPr>
            <a:spLocks noSelect="1"/>
          </p:cNvSpPr>
          <p:nvPr/>
        </p:nvSpPr>
        <p:spPr>
          <a:xfrm>
            <a:off x="-1800708" y="0"/>
            <a:ext cx="1512168" cy="2528900"/>
          </a:xfrm>
          <a:prstGeom prst="roundRect">
            <a:avLst/>
          </a:prstGeom>
          <a:ln/>
        </p:spPr>
        <p:style>
          <a:lnRef idx="2">
            <a:schemeClr val="accent1"/>
          </a:lnRef>
          <a:fillRef idx="1">
            <a:schemeClr val="lt1"/>
          </a:fillRef>
          <a:effectRef idx="0">
            <a:schemeClr val="accent1"/>
          </a:effectRef>
          <a:fontRef idx="minor">
            <a:schemeClr val="dk1"/>
          </a:fontRef>
        </p:style>
        <p:txBody>
          <a:bodyPr lIns="27000" tIns="27000" rIns="27000" bIns="27000" rtlCol="0" anchor="t" anchorCtr="0"/>
          <a:lstStyle/>
          <a:p>
            <a:pPr algn="l"/>
            <a:r>
              <a:rPr lang="nl-NL" sz="75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750" noProof="0"/>
          </a:p>
        </p:txBody>
      </p:sp>
    </p:spTree>
    <p:extLst>
      <p:ext uri="{BB962C8B-B14F-4D97-AF65-F5344CB8AC3E}">
        <p14:creationId xmlns:p14="http://schemas.microsoft.com/office/powerpoint/2010/main" val="2328536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el (rood), afbeelding en wit logo">
    <p:spTree>
      <p:nvGrpSpPr>
        <p:cNvPr id="1" name=""/>
        <p:cNvGrpSpPr/>
        <p:nvPr/>
      </p:nvGrpSpPr>
      <p:grpSpPr>
        <a:xfrm>
          <a:off x="0" y="0"/>
          <a:ext cx="0" cy="0"/>
          <a:chOff x="0" y="0"/>
          <a:chExt cx="0" cy="0"/>
        </a:xfrm>
      </p:grpSpPr>
      <p:sp>
        <p:nvSpPr>
          <p:cNvPr id="145" name="Vrije vorm: vorm 144">
            <a:extLst>
              <a:ext uri="{FF2B5EF4-FFF2-40B4-BE49-F238E27FC236}">
                <a16:creationId xmlns:a16="http://schemas.microsoft.com/office/drawing/2014/main" id="{754E9131-9796-4B0B-A865-083D147B392E}"/>
              </a:ext>
            </a:extLst>
          </p:cNvPr>
          <p:cNvSpPr>
            <a:spLocks noSelect="1"/>
          </p:cNvSpPr>
          <p:nvPr/>
        </p:nvSpPr>
        <p:spPr bwMode="auto">
          <a:xfrm>
            <a:off x="3433763" y="6502400"/>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FFFFFF"/>
          </a:solidFill>
          <a:ln w="9525">
            <a:solidFill>
              <a:srgbClr val="FFFFFF"/>
            </a:solidFill>
          </a:ln>
        </p:spPr>
        <p:txBody>
          <a:bodyPr vert="horz" wrap="square" lIns="68580" tIns="34290" rIns="68580" bIns="34290" numCol="1" anchor="t" anchorCtr="0" compatLnSpc="1">
            <a:prstTxWarp prst="textNoShape">
              <a:avLst/>
            </a:prstTxWarp>
            <a:noAutofit/>
          </a:bodyPr>
          <a:lstStyle/>
          <a:p>
            <a:endParaRPr lang="nl-NL" sz="1350"/>
          </a:p>
        </p:txBody>
      </p:sp>
      <p:sp>
        <p:nvSpPr>
          <p:cNvPr id="146" name="Vrije vorm: vorm 145">
            <a:extLst>
              <a:ext uri="{FF2B5EF4-FFF2-40B4-BE49-F238E27FC236}">
                <a16:creationId xmlns:a16="http://schemas.microsoft.com/office/drawing/2014/main" id="{B997C24F-7213-4041-B645-BD0D1D2A27A7}"/>
              </a:ext>
            </a:extLst>
          </p:cNvPr>
          <p:cNvSpPr>
            <a:spLocks noSelect="1"/>
          </p:cNvSpPr>
          <p:nvPr/>
        </p:nvSpPr>
        <p:spPr bwMode="auto">
          <a:xfrm>
            <a:off x="4474597" y="6362701"/>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FFFFFF"/>
          </a:solidFill>
          <a:ln w="9525">
            <a:solidFill>
              <a:srgbClr val="FFFFFF"/>
            </a:solidFill>
            <a:round/>
            <a:headEnd/>
            <a:tailEnd/>
          </a:ln>
        </p:spPr>
        <p:txBody>
          <a:bodyPr vert="horz" wrap="square" lIns="68580" tIns="34290" rIns="68580" bIns="34290" numCol="1" anchor="t" anchorCtr="0" compatLnSpc="1">
            <a:prstTxWarp prst="textNoShape">
              <a:avLst/>
            </a:prstTxWarp>
            <a:noAutofit/>
          </a:bodyPr>
          <a:lstStyle/>
          <a:p>
            <a:endParaRPr lang="nl-NL" sz="1350"/>
          </a:p>
        </p:txBody>
      </p:sp>
      <p:sp>
        <p:nvSpPr>
          <p:cNvPr id="118" name="Placeholder">
            <a:extLst>
              <a:ext uri="{FF2B5EF4-FFF2-40B4-BE49-F238E27FC236}">
                <a16:creationId xmlns:a16="http://schemas.microsoft.com/office/drawing/2014/main" id="{620FC3B0-4963-4F3B-89E4-07835CB27B52}"/>
              </a:ext>
            </a:extLst>
          </p:cNvPr>
          <p:cNvSpPr>
            <a:spLocks noGrp="1" noSelect="1"/>
          </p:cNvSpPr>
          <p:nvPr>
            <p:ph type="pic" sz="quarter" idx="10" hasCustomPrompt="1"/>
          </p:nvPr>
        </p:nvSpPr>
        <p:spPr>
          <a:xfrm>
            <a:off x="0" y="0"/>
            <a:ext cx="9144900" cy="6858000"/>
          </a:xfrm>
          <a:custGeom>
            <a:avLst/>
            <a:gdLst>
              <a:gd name="connsiteX0" fmla="*/ 6145743 w 12193200"/>
              <a:gd name="connsiteY0" fmla="*/ 6690331 h 6858000"/>
              <a:gd name="connsiteX1" fmla="*/ 6144231 w 12193200"/>
              <a:gd name="connsiteY1" fmla="*/ 6693960 h 6858000"/>
              <a:gd name="connsiteX2" fmla="*/ 6148162 w 12193200"/>
              <a:gd name="connsiteY2" fmla="*/ 6695471 h 6858000"/>
              <a:gd name="connsiteX3" fmla="*/ 6149371 w 12193200"/>
              <a:gd name="connsiteY3" fmla="*/ 6691843 h 6858000"/>
              <a:gd name="connsiteX4" fmla="*/ 6145743 w 12193200"/>
              <a:gd name="connsiteY4" fmla="*/ 6690331 h 6858000"/>
              <a:gd name="connsiteX5" fmla="*/ 6088065 w 12193200"/>
              <a:gd name="connsiteY5" fmla="*/ 6686551 h 6858000"/>
              <a:gd name="connsiteX6" fmla="*/ 6088065 w 12193200"/>
              <a:gd name="connsiteY6" fmla="*/ 6688139 h 6858000"/>
              <a:gd name="connsiteX7" fmla="*/ 6089652 w 12193200"/>
              <a:gd name="connsiteY7" fmla="*/ 6689726 h 6858000"/>
              <a:gd name="connsiteX8" fmla="*/ 6086477 w 12193200"/>
              <a:gd name="connsiteY8" fmla="*/ 6710364 h 6858000"/>
              <a:gd name="connsiteX9" fmla="*/ 6084889 w 12193200"/>
              <a:gd name="connsiteY9" fmla="*/ 6711952 h 6858000"/>
              <a:gd name="connsiteX10" fmla="*/ 6084889 w 12193200"/>
              <a:gd name="connsiteY10" fmla="*/ 6713539 h 6858000"/>
              <a:gd name="connsiteX11" fmla="*/ 6092827 w 12193200"/>
              <a:gd name="connsiteY11" fmla="*/ 6713539 h 6858000"/>
              <a:gd name="connsiteX12" fmla="*/ 6092827 w 12193200"/>
              <a:gd name="connsiteY12" fmla="*/ 6711952 h 6858000"/>
              <a:gd name="connsiteX13" fmla="*/ 6091239 w 12193200"/>
              <a:gd name="connsiteY13" fmla="*/ 6710364 h 6858000"/>
              <a:gd name="connsiteX14" fmla="*/ 6092827 w 12193200"/>
              <a:gd name="connsiteY14" fmla="*/ 6696076 h 6858000"/>
              <a:gd name="connsiteX15" fmla="*/ 6107114 w 12193200"/>
              <a:gd name="connsiteY15" fmla="*/ 6713539 h 6858000"/>
              <a:gd name="connsiteX16" fmla="*/ 6110289 w 12193200"/>
              <a:gd name="connsiteY16" fmla="*/ 6713539 h 6858000"/>
              <a:gd name="connsiteX17" fmla="*/ 6108702 w 12193200"/>
              <a:gd name="connsiteY17" fmla="*/ 6691314 h 6858000"/>
              <a:gd name="connsiteX18" fmla="*/ 6108702 w 12193200"/>
              <a:gd name="connsiteY18" fmla="*/ 6689726 h 6858000"/>
              <a:gd name="connsiteX19" fmla="*/ 6108702 w 12193200"/>
              <a:gd name="connsiteY19" fmla="*/ 6688139 h 6858000"/>
              <a:gd name="connsiteX20" fmla="*/ 6103939 w 12193200"/>
              <a:gd name="connsiteY20" fmla="*/ 6688139 h 6858000"/>
              <a:gd name="connsiteX21" fmla="*/ 6103939 w 12193200"/>
              <a:gd name="connsiteY21" fmla="*/ 6689726 h 6858000"/>
              <a:gd name="connsiteX22" fmla="*/ 6105527 w 12193200"/>
              <a:gd name="connsiteY22" fmla="*/ 6691314 h 6858000"/>
              <a:gd name="connsiteX23" fmla="*/ 6107114 w 12193200"/>
              <a:gd name="connsiteY23" fmla="*/ 6705602 h 6858000"/>
              <a:gd name="connsiteX24" fmla="*/ 6092827 w 12193200"/>
              <a:gd name="connsiteY24" fmla="*/ 6688139 h 6858000"/>
              <a:gd name="connsiteX25" fmla="*/ 6132983 w 12193200"/>
              <a:gd name="connsiteY25" fmla="*/ 6684963 h 6858000"/>
              <a:gd name="connsiteX26" fmla="*/ 6126164 w 12193200"/>
              <a:gd name="connsiteY26" fmla="*/ 6685916 h 6858000"/>
              <a:gd name="connsiteX27" fmla="*/ 6115123 w 12193200"/>
              <a:gd name="connsiteY27" fmla="*/ 6702426 h 6858000"/>
              <a:gd name="connsiteX28" fmla="*/ 6132009 w 12193200"/>
              <a:gd name="connsiteY28" fmla="*/ 6711951 h 6858000"/>
              <a:gd name="connsiteX29" fmla="*/ 6140451 w 12193200"/>
              <a:gd name="connsiteY29" fmla="*/ 6706553 h 6858000"/>
              <a:gd name="connsiteX30" fmla="*/ 6138503 w 12193200"/>
              <a:gd name="connsiteY30" fmla="*/ 6700838 h 6858000"/>
              <a:gd name="connsiteX31" fmla="*/ 6137854 w 12193200"/>
              <a:gd name="connsiteY31" fmla="*/ 6700838 h 6858000"/>
              <a:gd name="connsiteX32" fmla="*/ 6131359 w 12193200"/>
              <a:gd name="connsiteY32" fmla="*/ 6708776 h 6858000"/>
              <a:gd name="connsiteX33" fmla="*/ 6121293 w 12193200"/>
              <a:gd name="connsiteY33" fmla="*/ 6701473 h 6858000"/>
              <a:gd name="connsiteX34" fmla="*/ 6133957 w 12193200"/>
              <a:gd name="connsiteY34" fmla="*/ 6698616 h 6858000"/>
              <a:gd name="connsiteX35" fmla="*/ 6135256 w 12193200"/>
              <a:gd name="connsiteY35" fmla="*/ 6699568 h 6858000"/>
              <a:gd name="connsiteX36" fmla="*/ 6136555 w 12193200"/>
              <a:gd name="connsiteY36" fmla="*/ 6699251 h 6858000"/>
              <a:gd name="connsiteX37" fmla="*/ 6134931 w 12193200"/>
              <a:gd name="connsiteY37" fmla="*/ 6693536 h 6858000"/>
              <a:gd name="connsiteX38" fmla="*/ 6133632 w 12193200"/>
              <a:gd name="connsiteY38" fmla="*/ 6693853 h 6858000"/>
              <a:gd name="connsiteX39" fmla="*/ 6132658 w 12193200"/>
              <a:gd name="connsiteY39" fmla="*/ 6696076 h 6858000"/>
              <a:gd name="connsiteX40" fmla="*/ 6120319 w 12193200"/>
              <a:gd name="connsiteY40" fmla="*/ 6698616 h 6858000"/>
              <a:gd name="connsiteX41" fmla="*/ 6125514 w 12193200"/>
              <a:gd name="connsiteY41" fmla="*/ 6688773 h 6858000"/>
              <a:gd name="connsiteX42" fmla="*/ 6133307 w 12193200"/>
              <a:gd name="connsiteY42" fmla="*/ 6690996 h 6858000"/>
              <a:gd name="connsiteX43" fmla="*/ 6134282 w 12193200"/>
              <a:gd name="connsiteY43" fmla="*/ 6690361 h 6858000"/>
              <a:gd name="connsiteX44" fmla="*/ 6132983 w 12193200"/>
              <a:gd name="connsiteY44" fmla="*/ 6684963 h 6858000"/>
              <a:gd name="connsiteX45" fmla="*/ 6075364 w 12193200"/>
              <a:gd name="connsiteY45" fmla="*/ 6684963 h 6858000"/>
              <a:gd name="connsiteX46" fmla="*/ 6075364 w 12193200"/>
              <a:gd name="connsiteY46" fmla="*/ 6686551 h 6858000"/>
              <a:gd name="connsiteX47" fmla="*/ 6076952 w 12193200"/>
              <a:gd name="connsiteY47" fmla="*/ 6688138 h 6858000"/>
              <a:gd name="connsiteX48" fmla="*/ 6072189 w 12193200"/>
              <a:gd name="connsiteY48" fmla="*/ 6708776 h 6858000"/>
              <a:gd name="connsiteX49" fmla="*/ 6070602 w 12193200"/>
              <a:gd name="connsiteY49" fmla="*/ 6708776 h 6858000"/>
              <a:gd name="connsiteX50" fmla="*/ 6069014 w 12193200"/>
              <a:gd name="connsiteY50" fmla="*/ 6710364 h 6858000"/>
              <a:gd name="connsiteX51" fmla="*/ 6078540 w 12193200"/>
              <a:gd name="connsiteY51" fmla="*/ 6711951 h 6858000"/>
              <a:gd name="connsiteX52" fmla="*/ 6078540 w 12193200"/>
              <a:gd name="connsiteY52" fmla="*/ 6710364 h 6858000"/>
              <a:gd name="connsiteX53" fmla="*/ 6076952 w 12193200"/>
              <a:gd name="connsiteY53" fmla="*/ 6708776 h 6858000"/>
              <a:gd name="connsiteX54" fmla="*/ 6081715 w 12193200"/>
              <a:gd name="connsiteY54" fmla="*/ 6688138 h 6858000"/>
              <a:gd name="connsiteX55" fmla="*/ 6083303 w 12193200"/>
              <a:gd name="connsiteY55" fmla="*/ 6688138 h 6858000"/>
              <a:gd name="connsiteX56" fmla="*/ 6083303 w 12193200"/>
              <a:gd name="connsiteY56" fmla="*/ 6686551 h 6858000"/>
              <a:gd name="connsiteX57" fmla="*/ 6048378 w 12193200"/>
              <a:gd name="connsiteY57" fmla="*/ 6673851 h 6858000"/>
              <a:gd name="connsiteX58" fmla="*/ 6046790 w 12193200"/>
              <a:gd name="connsiteY58" fmla="*/ 6675439 h 6858000"/>
              <a:gd name="connsiteX59" fmla="*/ 6048378 w 12193200"/>
              <a:gd name="connsiteY59" fmla="*/ 6677026 h 6858000"/>
              <a:gd name="connsiteX60" fmla="*/ 6034089 w 12193200"/>
              <a:gd name="connsiteY60" fmla="*/ 6692901 h 6858000"/>
              <a:gd name="connsiteX61" fmla="*/ 6032502 w 12193200"/>
              <a:gd name="connsiteY61" fmla="*/ 6692901 h 6858000"/>
              <a:gd name="connsiteX62" fmla="*/ 6030914 w 12193200"/>
              <a:gd name="connsiteY62" fmla="*/ 6692901 h 6858000"/>
              <a:gd name="connsiteX63" fmla="*/ 6037264 w 12193200"/>
              <a:gd name="connsiteY63" fmla="*/ 6697664 h 6858000"/>
              <a:gd name="connsiteX64" fmla="*/ 6037264 w 12193200"/>
              <a:gd name="connsiteY64" fmla="*/ 6696076 h 6858000"/>
              <a:gd name="connsiteX65" fmla="*/ 6035677 w 12193200"/>
              <a:gd name="connsiteY65" fmla="*/ 6694489 h 6858000"/>
              <a:gd name="connsiteX66" fmla="*/ 6046790 w 12193200"/>
              <a:gd name="connsiteY66" fmla="*/ 6681789 h 6858000"/>
              <a:gd name="connsiteX67" fmla="*/ 6045202 w 12193200"/>
              <a:gd name="connsiteY67" fmla="*/ 6700839 h 6858000"/>
              <a:gd name="connsiteX68" fmla="*/ 6048378 w 12193200"/>
              <a:gd name="connsiteY68" fmla="*/ 6702426 h 6858000"/>
              <a:gd name="connsiteX69" fmla="*/ 6061077 w 12193200"/>
              <a:gd name="connsiteY69" fmla="*/ 6686551 h 6858000"/>
              <a:gd name="connsiteX70" fmla="*/ 6057902 w 12193200"/>
              <a:gd name="connsiteY70" fmla="*/ 6704014 h 6858000"/>
              <a:gd name="connsiteX71" fmla="*/ 6056315 w 12193200"/>
              <a:gd name="connsiteY71" fmla="*/ 6705601 h 6858000"/>
              <a:gd name="connsiteX72" fmla="*/ 6064252 w 12193200"/>
              <a:gd name="connsiteY72" fmla="*/ 6708776 h 6858000"/>
              <a:gd name="connsiteX73" fmla="*/ 6064252 w 12193200"/>
              <a:gd name="connsiteY73" fmla="*/ 6707189 h 6858000"/>
              <a:gd name="connsiteX74" fmla="*/ 6062665 w 12193200"/>
              <a:gd name="connsiteY74" fmla="*/ 6705601 h 6858000"/>
              <a:gd name="connsiteX75" fmla="*/ 6065840 w 12193200"/>
              <a:gd name="connsiteY75" fmla="*/ 6684964 h 6858000"/>
              <a:gd name="connsiteX76" fmla="*/ 6067427 w 12193200"/>
              <a:gd name="connsiteY76" fmla="*/ 6683376 h 6858000"/>
              <a:gd name="connsiteX77" fmla="*/ 6067427 w 12193200"/>
              <a:gd name="connsiteY77" fmla="*/ 6681789 h 6858000"/>
              <a:gd name="connsiteX78" fmla="*/ 6061077 w 12193200"/>
              <a:gd name="connsiteY78" fmla="*/ 6680201 h 6858000"/>
              <a:gd name="connsiteX79" fmla="*/ 6051552 w 12193200"/>
              <a:gd name="connsiteY79" fmla="*/ 6691314 h 6858000"/>
              <a:gd name="connsiteX80" fmla="*/ 6051552 w 12193200"/>
              <a:gd name="connsiteY80" fmla="*/ 6675439 h 6858000"/>
              <a:gd name="connsiteX81" fmla="*/ 6025635 w 12193200"/>
              <a:gd name="connsiteY81" fmla="*/ 6666270 h 6858000"/>
              <a:gd name="connsiteX82" fmla="*/ 6032350 w 12193200"/>
              <a:gd name="connsiteY82" fmla="*/ 6666548 h 6858000"/>
              <a:gd name="connsiteX83" fmla="*/ 6033006 w 12193200"/>
              <a:gd name="connsiteY83" fmla="*/ 6667183 h 6858000"/>
              <a:gd name="connsiteX84" fmla="*/ 6030385 w 12193200"/>
              <a:gd name="connsiteY84" fmla="*/ 6679566 h 6858000"/>
              <a:gd name="connsiteX85" fmla="*/ 6022850 w 12193200"/>
              <a:gd name="connsiteY85" fmla="*/ 6683376 h 6858000"/>
              <a:gd name="connsiteX86" fmla="*/ 6018919 w 12193200"/>
              <a:gd name="connsiteY86" fmla="*/ 6681789 h 6858000"/>
              <a:gd name="connsiteX87" fmla="*/ 6018592 w 12193200"/>
              <a:gd name="connsiteY87" fmla="*/ 6681471 h 6858000"/>
              <a:gd name="connsiteX88" fmla="*/ 6016627 w 12193200"/>
              <a:gd name="connsiteY88" fmla="*/ 6678296 h 6858000"/>
              <a:gd name="connsiteX89" fmla="*/ 6020885 w 12193200"/>
              <a:gd name="connsiteY89" fmla="*/ 6670041 h 6858000"/>
              <a:gd name="connsiteX90" fmla="*/ 6025635 w 12193200"/>
              <a:gd name="connsiteY90" fmla="*/ 6666270 h 6858000"/>
              <a:gd name="connsiteX91" fmla="*/ 6168820 w 12193200"/>
              <a:gd name="connsiteY91" fmla="*/ 6665913 h 6858000"/>
              <a:gd name="connsiteX92" fmla="*/ 6149976 w 12193200"/>
              <a:gd name="connsiteY92" fmla="*/ 6677555 h 6858000"/>
              <a:gd name="connsiteX93" fmla="*/ 6150275 w 12193200"/>
              <a:gd name="connsiteY93" fmla="*/ 6678813 h 6858000"/>
              <a:gd name="connsiteX94" fmla="*/ 6152369 w 12193200"/>
              <a:gd name="connsiteY94" fmla="*/ 6678813 h 6858000"/>
              <a:gd name="connsiteX95" fmla="*/ 6161342 w 12193200"/>
              <a:gd name="connsiteY95" fmla="*/ 6698006 h 6858000"/>
              <a:gd name="connsiteX96" fmla="*/ 6161043 w 12193200"/>
              <a:gd name="connsiteY96" fmla="*/ 6699580 h 6858000"/>
              <a:gd name="connsiteX97" fmla="*/ 6161641 w 12193200"/>
              <a:gd name="connsiteY97" fmla="*/ 6700838 h 6858000"/>
              <a:gd name="connsiteX98" fmla="*/ 6168221 w 12193200"/>
              <a:gd name="connsiteY98" fmla="*/ 6697063 h 6858000"/>
              <a:gd name="connsiteX99" fmla="*/ 6167623 w 12193200"/>
              <a:gd name="connsiteY99" fmla="*/ 6696433 h 6858000"/>
              <a:gd name="connsiteX100" fmla="*/ 6165829 w 12193200"/>
              <a:gd name="connsiteY100" fmla="*/ 6696119 h 6858000"/>
              <a:gd name="connsiteX101" fmla="*/ 6161342 w 12193200"/>
              <a:gd name="connsiteY101" fmla="*/ 6686050 h 6858000"/>
              <a:gd name="connsiteX102" fmla="*/ 6167623 w 12193200"/>
              <a:gd name="connsiteY102" fmla="*/ 6682589 h 6858000"/>
              <a:gd name="connsiteX103" fmla="*/ 6170614 w 12193200"/>
              <a:gd name="connsiteY103" fmla="*/ 6682589 h 6858000"/>
              <a:gd name="connsiteX104" fmla="*/ 6168221 w 12193200"/>
              <a:gd name="connsiteY104" fmla="*/ 6677555 h 6858000"/>
              <a:gd name="connsiteX105" fmla="*/ 6166427 w 12193200"/>
              <a:gd name="connsiteY105" fmla="*/ 6679757 h 6858000"/>
              <a:gd name="connsiteX106" fmla="*/ 6159847 w 12193200"/>
              <a:gd name="connsiteY106" fmla="*/ 6683533 h 6858000"/>
              <a:gd name="connsiteX107" fmla="*/ 6156556 w 12193200"/>
              <a:gd name="connsiteY107" fmla="*/ 6676296 h 6858000"/>
              <a:gd name="connsiteX108" fmla="*/ 6164034 w 12193200"/>
              <a:gd name="connsiteY108" fmla="*/ 6671891 h 6858000"/>
              <a:gd name="connsiteX109" fmla="*/ 6167025 w 12193200"/>
              <a:gd name="connsiteY109" fmla="*/ 6671262 h 6858000"/>
              <a:gd name="connsiteX110" fmla="*/ 6167324 w 12193200"/>
              <a:gd name="connsiteY110" fmla="*/ 6669060 h 6858000"/>
              <a:gd name="connsiteX111" fmla="*/ 6168820 w 12193200"/>
              <a:gd name="connsiteY111" fmla="*/ 6665913 h 6858000"/>
              <a:gd name="connsiteX112" fmla="*/ 6025672 w 12193200"/>
              <a:gd name="connsiteY112" fmla="*/ 6661465 h 6858000"/>
              <a:gd name="connsiteX113" fmla="*/ 6015944 w 12193200"/>
              <a:gd name="connsiteY113" fmla="*/ 6667428 h 6858000"/>
              <a:gd name="connsiteX114" fmla="*/ 6016571 w 12193200"/>
              <a:gd name="connsiteY114" fmla="*/ 6683746 h 6858000"/>
              <a:gd name="connsiteX115" fmla="*/ 6016885 w 12193200"/>
              <a:gd name="connsiteY115" fmla="*/ 6684060 h 6858000"/>
              <a:gd name="connsiteX116" fmla="*/ 6033517 w 12193200"/>
              <a:gd name="connsiteY116" fmla="*/ 6683746 h 6858000"/>
              <a:gd name="connsiteX117" fmla="*/ 6038538 w 12193200"/>
              <a:gd name="connsiteY117" fmla="*/ 6674018 h 6858000"/>
              <a:gd name="connsiteX118" fmla="*/ 6035714 w 12193200"/>
              <a:gd name="connsiteY118" fmla="*/ 6665231 h 6858000"/>
              <a:gd name="connsiteX119" fmla="*/ 6035400 w 12193200"/>
              <a:gd name="connsiteY119" fmla="*/ 6664603 h 6858000"/>
              <a:gd name="connsiteX120" fmla="*/ 6035087 w 12193200"/>
              <a:gd name="connsiteY120" fmla="*/ 6664289 h 6858000"/>
              <a:gd name="connsiteX121" fmla="*/ 6034773 w 12193200"/>
              <a:gd name="connsiteY121" fmla="*/ 6663976 h 6858000"/>
              <a:gd name="connsiteX122" fmla="*/ 6025672 w 12193200"/>
              <a:gd name="connsiteY122" fmla="*/ 6661465 h 6858000"/>
              <a:gd name="connsiteX123" fmla="*/ 6183041 w 12193200"/>
              <a:gd name="connsiteY123" fmla="*/ 6654801 h 6858000"/>
              <a:gd name="connsiteX124" fmla="*/ 6178167 w 12193200"/>
              <a:gd name="connsiteY124" fmla="*/ 6658970 h 6858000"/>
              <a:gd name="connsiteX125" fmla="*/ 6176034 w 12193200"/>
              <a:gd name="connsiteY125" fmla="*/ 6679175 h 6858000"/>
              <a:gd name="connsiteX126" fmla="*/ 6194619 w 12193200"/>
              <a:gd name="connsiteY126" fmla="*/ 6679175 h 6858000"/>
              <a:gd name="connsiteX127" fmla="*/ 6199189 w 12193200"/>
              <a:gd name="connsiteY127" fmla="*/ 6670195 h 6858000"/>
              <a:gd name="connsiteX128" fmla="*/ 6195533 w 12193200"/>
              <a:gd name="connsiteY128" fmla="*/ 6665705 h 6858000"/>
              <a:gd name="connsiteX129" fmla="*/ 6194619 w 12193200"/>
              <a:gd name="connsiteY129" fmla="*/ 6666347 h 6858000"/>
              <a:gd name="connsiteX130" fmla="*/ 6192791 w 12193200"/>
              <a:gd name="connsiteY130" fmla="*/ 6676609 h 6858000"/>
              <a:gd name="connsiteX131" fmla="*/ 6181213 w 12193200"/>
              <a:gd name="connsiteY131" fmla="*/ 6675327 h 6858000"/>
              <a:gd name="connsiteX132" fmla="*/ 6190354 w 12193200"/>
              <a:gd name="connsiteY132" fmla="*/ 6666026 h 6858000"/>
              <a:gd name="connsiteX133" fmla="*/ 6191877 w 12193200"/>
              <a:gd name="connsiteY133" fmla="*/ 6666347 h 6858000"/>
              <a:gd name="connsiteX134" fmla="*/ 6192791 w 12193200"/>
              <a:gd name="connsiteY134" fmla="*/ 6665385 h 6858000"/>
              <a:gd name="connsiteX135" fmla="*/ 6188830 w 12193200"/>
              <a:gd name="connsiteY135" fmla="*/ 6661215 h 6858000"/>
              <a:gd name="connsiteX136" fmla="*/ 6188221 w 12193200"/>
              <a:gd name="connsiteY136" fmla="*/ 6662178 h 6858000"/>
              <a:gd name="connsiteX137" fmla="*/ 6188221 w 12193200"/>
              <a:gd name="connsiteY137" fmla="*/ 6664743 h 6858000"/>
              <a:gd name="connsiteX138" fmla="*/ 6179081 w 12193200"/>
              <a:gd name="connsiteY138" fmla="*/ 6673082 h 6858000"/>
              <a:gd name="connsiteX139" fmla="*/ 6179081 w 12193200"/>
              <a:gd name="connsiteY139" fmla="*/ 6661857 h 6858000"/>
              <a:gd name="connsiteX140" fmla="*/ 6186393 w 12193200"/>
              <a:gd name="connsiteY140" fmla="*/ 6660253 h 6858000"/>
              <a:gd name="connsiteX141" fmla="*/ 6187002 w 12193200"/>
              <a:gd name="connsiteY141" fmla="*/ 6658970 h 6858000"/>
              <a:gd name="connsiteX142" fmla="*/ 6183041 w 12193200"/>
              <a:gd name="connsiteY142" fmla="*/ 6654801 h 6858000"/>
              <a:gd name="connsiteX143" fmla="*/ 6192092 w 12193200"/>
              <a:gd name="connsiteY143" fmla="*/ 6643688 h 6858000"/>
              <a:gd name="connsiteX144" fmla="*/ 6186489 w 12193200"/>
              <a:gd name="connsiteY144" fmla="*/ 6650991 h 6858000"/>
              <a:gd name="connsiteX145" fmla="*/ 6188046 w 12193200"/>
              <a:gd name="connsiteY145" fmla="*/ 6651943 h 6858000"/>
              <a:gd name="connsiteX146" fmla="*/ 6189602 w 12193200"/>
              <a:gd name="connsiteY146" fmla="*/ 6650991 h 6858000"/>
              <a:gd name="connsiteX147" fmla="*/ 6205477 w 12193200"/>
              <a:gd name="connsiteY147" fmla="*/ 6664326 h 6858000"/>
              <a:gd name="connsiteX148" fmla="*/ 6205166 w 12193200"/>
              <a:gd name="connsiteY148" fmla="*/ 6666231 h 6858000"/>
              <a:gd name="connsiteX149" fmla="*/ 6205788 w 12193200"/>
              <a:gd name="connsiteY149" fmla="*/ 6667501 h 6858000"/>
              <a:gd name="connsiteX150" fmla="*/ 6218239 w 12193200"/>
              <a:gd name="connsiteY150" fmla="*/ 6652896 h 6858000"/>
              <a:gd name="connsiteX151" fmla="*/ 6215438 w 12193200"/>
              <a:gd name="connsiteY151" fmla="*/ 6645911 h 6858000"/>
              <a:gd name="connsiteX152" fmla="*/ 6213881 w 12193200"/>
              <a:gd name="connsiteY152" fmla="*/ 6647816 h 6858000"/>
              <a:gd name="connsiteX153" fmla="*/ 6214193 w 12193200"/>
              <a:gd name="connsiteY153" fmla="*/ 6652261 h 6858000"/>
              <a:gd name="connsiteX154" fmla="*/ 6208901 w 12193200"/>
              <a:gd name="connsiteY154" fmla="*/ 6660199 h 6858000"/>
              <a:gd name="connsiteX155" fmla="*/ 6192715 w 12193200"/>
              <a:gd name="connsiteY155" fmla="*/ 6646546 h 6858000"/>
              <a:gd name="connsiteX156" fmla="*/ 6193337 w 12193200"/>
              <a:gd name="connsiteY156" fmla="*/ 6644641 h 6858000"/>
              <a:gd name="connsiteX157" fmla="*/ 6192092 w 12193200"/>
              <a:gd name="connsiteY157" fmla="*/ 6643688 h 6858000"/>
              <a:gd name="connsiteX158" fmla="*/ 6008688 w 12193200"/>
              <a:gd name="connsiteY158" fmla="*/ 6637338 h 6858000"/>
              <a:gd name="connsiteX159" fmla="*/ 6008688 w 12193200"/>
              <a:gd name="connsiteY159" fmla="*/ 6638926 h 6858000"/>
              <a:gd name="connsiteX160" fmla="*/ 5991226 w 12193200"/>
              <a:gd name="connsiteY160" fmla="*/ 6651626 h 6858000"/>
              <a:gd name="connsiteX161" fmla="*/ 5989638 w 12193200"/>
              <a:gd name="connsiteY161" fmla="*/ 6650038 h 6858000"/>
              <a:gd name="connsiteX162" fmla="*/ 5988051 w 12193200"/>
              <a:gd name="connsiteY162" fmla="*/ 6651626 h 6858000"/>
              <a:gd name="connsiteX163" fmla="*/ 5992813 w 12193200"/>
              <a:gd name="connsiteY163" fmla="*/ 6657976 h 6858000"/>
              <a:gd name="connsiteX164" fmla="*/ 5994401 w 12193200"/>
              <a:gd name="connsiteY164" fmla="*/ 6656389 h 6858000"/>
              <a:gd name="connsiteX165" fmla="*/ 5994401 w 12193200"/>
              <a:gd name="connsiteY165" fmla="*/ 6654801 h 6858000"/>
              <a:gd name="connsiteX166" fmla="*/ 6005513 w 12193200"/>
              <a:gd name="connsiteY166" fmla="*/ 6645276 h 6858000"/>
              <a:gd name="connsiteX167" fmla="*/ 6000751 w 12193200"/>
              <a:gd name="connsiteY167" fmla="*/ 6669089 h 6858000"/>
              <a:gd name="connsiteX168" fmla="*/ 6003926 w 12193200"/>
              <a:gd name="connsiteY168" fmla="*/ 6670676 h 6858000"/>
              <a:gd name="connsiteX169" fmla="*/ 6019801 w 12193200"/>
              <a:gd name="connsiteY169" fmla="*/ 6654801 h 6858000"/>
              <a:gd name="connsiteX170" fmla="*/ 6021389 w 12193200"/>
              <a:gd name="connsiteY170" fmla="*/ 6654801 h 6858000"/>
              <a:gd name="connsiteX171" fmla="*/ 6022976 w 12193200"/>
              <a:gd name="connsiteY171" fmla="*/ 6653213 h 6858000"/>
              <a:gd name="connsiteX172" fmla="*/ 6018213 w 12193200"/>
              <a:gd name="connsiteY172" fmla="*/ 6650038 h 6858000"/>
              <a:gd name="connsiteX173" fmla="*/ 6018213 w 12193200"/>
              <a:gd name="connsiteY173" fmla="*/ 6651626 h 6858000"/>
              <a:gd name="connsiteX174" fmla="*/ 6007101 w 12193200"/>
              <a:gd name="connsiteY174" fmla="*/ 6662739 h 6858000"/>
              <a:gd name="connsiteX175" fmla="*/ 6011863 w 12193200"/>
              <a:gd name="connsiteY175" fmla="*/ 6640513 h 6858000"/>
              <a:gd name="connsiteX176" fmla="*/ 5994618 w 12193200"/>
              <a:gd name="connsiteY176" fmla="*/ 6633181 h 6858000"/>
              <a:gd name="connsiteX177" fmla="*/ 5993535 w 12193200"/>
              <a:gd name="connsiteY177" fmla="*/ 6636810 h 6858000"/>
              <a:gd name="connsiteX178" fmla="*/ 5998226 w 12193200"/>
              <a:gd name="connsiteY178" fmla="*/ 6638321 h 6858000"/>
              <a:gd name="connsiteX179" fmla="*/ 6000031 w 12193200"/>
              <a:gd name="connsiteY179" fmla="*/ 6634693 h 6858000"/>
              <a:gd name="connsiteX180" fmla="*/ 5994618 w 12193200"/>
              <a:gd name="connsiteY180" fmla="*/ 6633181 h 6858000"/>
              <a:gd name="connsiteX181" fmla="*/ 6202364 w 12193200"/>
              <a:gd name="connsiteY181" fmla="*/ 6627813 h 6858000"/>
              <a:gd name="connsiteX182" fmla="*/ 6199189 w 12193200"/>
              <a:gd name="connsiteY182" fmla="*/ 6635751 h 6858000"/>
              <a:gd name="connsiteX183" fmla="*/ 6202364 w 12193200"/>
              <a:gd name="connsiteY183" fmla="*/ 6634163 h 6858000"/>
              <a:gd name="connsiteX184" fmla="*/ 6219827 w 12193200"/>
              <a:gd name="connsiteY184" fmla="*/ 6645276 h 6858000"/>
              <a:gd name="connsiteX185" fmla="*/ 6219827 w 12193200"/>
              <a:gd name="connsiteY185" fmla="*/ 6646864 h 6858000"/>
              <a:gd name="connsiteX186" fmla="*/ 6221415 w 12193200"/>
              <a:gd name="connsiteY186" fmla="*/ 6648451 h 6858000"/>
              <a:gd name="connsiteX187" fmla="*/ 6226177 w 12193200"/>
              <a:gd name="connsiteY187" fmla="*/ 6640514 h 6858000"/>
              <a:gd name="connsiteX188" fmla="*/ 6224590 w 12193200"/>
              <a:gd name="connsiteY188" fmla="*/ 6640514 h 6858000"/>
              <a:gd name="connsiteX189" fmla="*/ 6223002 w 12193200"/>
              <a:gd name="connsiteY189" fmla="*/ 6640514 h 6858000"/>
              <a:gd name="connsiteX190" fmla="*/ 6202364 w 12193200"/>
              <a:gd name="connsiteY190" fmla="*/ 6629401 h 6858000"/>
              <a:gd name="connsiteX191" fmla="*/ 6203952 w 12193200"/>
              <a:gd name="connsiteY191" fmla="*/ 6629401 h 6858000"/>
              <a:gd name="connsiteX192" fmla="*/ 5997576 w 12193200"/>
              <a:gd name="connsiteY192" fmla="*/ 6616701 h 6858000"/>
              <a:gd name="connsiteX193" fmla="*/ 5997576 w 12193200"/>
              <a:gd name="connsiteY193" fmla="*/ 6619876 h 6858000"/>
              <a:gd name="connsiteX194" fmla="*/ 5976938 w 12193200"/>
              <a:gd name="connsiteY194" fmla="*/ 6627814 h 6858000"/>
              <a:gd name="connsiteX195" fmla="*/ 5975351 w 12193200"/>
              <a:gd name="connsiteY195" fmla="*/ 6626226 h 6858000"/>
              <a:gd name="connsiteX196" fmla="*/ 5978526 w 12193200"/>
              <a:gd name="connsiteY196" fmla="*/ 6635751 h 6858000"/>
              <a:gd name="connsiteX197" fmla="*/ 5980114 w 12193200"/>
              <a:gd name="connsiteY197" fmla="*/ 6634164 h 6858000"/>
              <a:gd name="connsiteX198" fmla="*/ 5980114 w 12193200"/>
              <a:gd name="connsiteY198" fmla="*/ 6632576 h 6858000"/>
              <a:gd name="connsiteX199" fmla="*/ 5999164 w 12193200"/>
              <a:gd name="connsiteY199" fmla="*/ 6623051 h 6858000"/>
              <a:gd name="connsiteX200" fmla="*/ 6000751 w 12193200"/>
              <a:gd name="connsiteY200" fmla="*/ 6624639 h 6858000"/>
              <a:gd name="connsiteX201" fmla="*/ 6002339 w 12193200"/>
              <a:gd name="connsiteY201" fmla="*/ 6624639 h 6858000"/>
              <a:gd name="connsiteX202" fmla="*/ 6213159 w 12193200"/>
              <a:gd name="connsiteY202" fmla="*/ 6604001 h 6858000"/>
              <a:gd name="connsiteX203" fmla="*/ 6209984 w 12193200"/>
              <a:gd name="connsiteY203" fmla="*/ 6609903 h 6858000"/>
              <a:gd name="connsiteX204" fmla="*/ 6215064 w 12193200"/>
              <a:gd name="connsiteY204" fmla="*/ 6629902 h 6858000"/>
              <a:gd name="connsiteX205" fmla="*/ 6233797 w 12193200"/>
              <a:gd name="connsiteY205" fmla="*/ 6622361 h 6858000"/>
              <a:gd name="connsiteX206" fmla="*/ 6234750 w 12193200"/>
              <a:gd name="connsiteY206" fmla="*/ 6611214 h 6858000"/>
              <a:gd name="connsiteX207" fmla="*/ 6229670 w 12193200"/>
              <a:gd name="connsiteY207" fmla="*/ 6608919 h 6858000"/>
              <a:gd name="connsiteX208" fmla="*/ 6228717 w 12193200"/>
              <a:gd name="connsiteY208" fmla="*/ 6609903 h 6858000"/>
              <a:gd name="connsiteX209" fmla="*/ 6230940 w 12193200"/>
              <a:gd name="connsiteY209" fmla="*/ 6620066 h 6858000"/>
              <a:gd name="connsiteX210" fmla="*/ 6216969 w 12193200"/>
              <a:gd name="connsiteY210" fmla="*/ 6622689 h 6858000"/>
              <a:gd name="connsiteX211" fmla="*/ 6211889 w 12193200"/>
              <a:gd name="connsiteY211" fmla="*/ 6611870 h 6858000"/>
              <a:gd name="connsiteX212" fmla="*/ 6218239 w 12193200"/>
              <a:gd name="connsiteY212" fmla="*/ 6607608 h 6858000"/>
              <a:gd name="connsiteX213" fmla="*/ 6218557 w 12193200"/>
              <a:gd name="connsiteY213" fmla="*/ 6605968 h 6858000"/>
              <a:gd name="connsiteX214" fmla="*/ 6213159 w 12193200"/>
              <a:gd name="connsiteY214" fmla="*/ 6604001 h 6858000"/>
              <a:gd name="connsiteX215" fmla="*/ 6124575 w 12193200"/>
              <a:gd name="connsiteY215" fmla="*/ 6600826 h 6858000"/>
              <a:gd name="connsiteX216" fmla="*/ 6145213 w 12193200"/>
              <a:gd name="connsiteY216" fmla="*/ 6600826 h 6858000"/>
              <a:gd name="connsiteX217" fmla="*/ 6124575 w 12193200"/>
              <a:gd name="connsiteY217" fmla="*/ 6642101 h 6858000"/>
              <a:gd name="connsiteX218" fmla="*/ 6061075 w 12193200"/>
              <a:gd name="connsiteY218" fmla="*/ 6600826 h 6858000"/>
              <a:gd name="connsiteX219" fmla="*/ 6083301 w 12193200"/>
              <a:gd name="connsiteY219" fmla="*/ 6600826 h 6858000"/>
              <a:gd name="connsiteX220" fmla="*/ 6083301 w 12193200"/>
              <a:gd name="connsiteY220" fmla="*/ 6642101 h 6858000"/>
              <a:gd name="connsiteX221" fmla="*/ 6061075 w 12193200"/>
              <a:gd name="connsiteY221" fmla="*/ 6600826 h 6858000"/>
              <a:gd name="connsiteX222" fmla="*/ 5979346 w 12193200"/>
              <a:gd name="connsiteY222" fmla="*/ 6594512 h 6858000"/>
              <a:gd name="connsiteX223" fmla="*/ 5969403 w 12193200"/>
              <a:gd name="connsiteY223" fmla="*/ 6611528 h 6858000"/>
              <a:gd name="connsiteX224" fmla="*/ 5975037 w 12193200"/>
              <a:gd name="connsiteY224" fmla="*/ 6619876 h 6858000"/>
              <a:gd name="connsiteX225" fmla="*/ 5981004 w 12193200"/>
              <a:gd name="connsiteY225" fmla="*/ 6618592 h 6858000"/>
              <a:gd name="connsiteX226" fmla="*/ 5981004 w 12193200"/>
              <a:gd name="connsiteY226" fmla="*/ 6617629 h 6858000"/>
              <a:gd name="connsiteX227" fmla="*/ 5972386 w 12193200"/>
              <a:gd name="connsiteY227" fmla="*/ 6610886 h 6858000"/>
              <a:gd name="connsiteX228" fmla="*/ 5980009 w 12193200"/>
              <a:gd name="connsiteY228" fmla="*/ 6600933 h 6858000"/>
              <a:gd name="connsiteX229" fmla="*/ 5983324 w 12193200"/>
              <a:gd name="connsiteY229" fmla="*/ 6613455 h 6858000"/>
              <a:gd name="connsiteX230" fmla="*/ 5982330 w 12193200"/>
              <a:gd name="connsiteY230" fmla="*/ 6614739 h 6858000"/>
              <a:gd name="connsiteX231" fmla="*/ 5982992 w 12193200"/>
              <a:gd name="connsiteY231" fmla="*/ 6616023 h 6858000"/>
              <a:gd name="connsiteX232" fmla="*/ 5988959 w 12193200"/>
              <a:gd name="connsiteY232" fmla="*/ 6614418 h 6858000"/>
              <a:gd name="connsiteX233" fmla="*/ 5988296 w 12193200"/>
              <a:gd name="connsiteY233" fmla="*/ 6613134 h 6858000"/>
              <a:gd name="connsiteX234" fmla="*/ 5986307 w 12193200"/>
              <a:gd name="connsiteY234" fmla="*/ 6612171 h 6858000"/>
              <a:gd name="connsiteX235" fmla="*/ 5983324 w 12193200"/>
              <a:gd name="connsiteY235" fmla="*/ 6599970 h 6858000"/>
              <a:gd name="connsiteX236" fmla="*/ 5993268 w 12193200"/>
              <a:gd name="connsiteY236" fmla="*/ 6604786 h 6858000"/>
              <a:gd name="connsiteX237" fmla="*/ 5991279 w 12193200"/>
              <a:gd name="connsiteY237" fmla="*/ 6612492 h 6858000"/>
              <a:gd name="connsiteX238" fmla="*/ 5991942 w 12193200"/>
              <a:gd name="connsiteY238" fmla="*/ 6613455 h 6858000"/>
              <a:gd name="connsiteX239" fmla="*/ 5997577 w 12193200"/>
              <a:gd name="connsiteY239" fmla="*/ 6611850 h 6858000"/>
              <a:gd name="connsiteX240" fmla="*/ 5996583 w 12193200"/>
              <a:gd name="connsiteY240" fmla="*/ 6605749 h 6858000"/>
              <a:gd name="connsiteX241" fmla="*/ 5979346 w 12193200"/>
              <a:gd name="connsiteY241" fmla="*/ 6594512 h 6858000"/>
              <a:gd name="connsiteX242" fmla="*/ 6213477 w 12193200"/>
              <a:gd name="connsiteY242" fmla="*/ 6592888 h 6858000"/>
              <a:gd name="connsiteX243" fmla="*/ 6211889 w 12193200"/>
              <a:gd name="connsiteY243" fmla="*/ 6600826 h 6858000"/>
              <a:gd name="connsiteX244" fmla="*/ 6213477 w 12193200"/>
              <a:gd name="connsiteY244" fmla="*/ 6600826 h 6858000"/>
              <a:gd name="connsiteX245" fmla="*/ 6215064 w 12193200"/>
              <a:gd name="connsiteY245" fmla="*/ 6599238 h 6858000"/>
              <a:gd name="connsiteX246" fmla="*/ 6235702 w 12193200"/>
              <a:gd name="connsiteY246" fmla="*/ 6602413 h 6858000"/>
              <a:gd name="connsiteX247" fmla="*/ 6235702 w 12193200"/>
              <a:gd name="connsiteY247" fmla="*/ 6605588 h 6858000"/>
              <a:gd name="connsiteX248" fmla="*/ 6237290 w 12193200"/>
              <a:gd name="connsiteY248" fmla="*/ 6605588 h 6858000"/>
              <a:gd name="connsiteX249" fmla="*/ 6238877 w 12193200"/>
              <a:gd name="connsiteY249" fmla="*/ 6596063 h 6858000"/>
              <a:gd name="connsiteX250" fmla="*/ 6237290 w 12193200"/>
              <a:gd name="connsiteY250" fmla="*/ 6597651 h 6858000"/>
              <a:gd name="connsiteX251" fmla="*/ 6215064 w 12193200"/>
              <a:gd name="connsiteY251" fmla="*/ 6594476 h 6858000"/>
              <a:gd name="connsiteX252" fmla="*/ 6215064 w 12193200"/>
              <a:gd name="connsiteY252" fmla="*/ 6592888 h 6858000"/>
              <a:gd name="connsiteX253" fmla="*/ 4702533 w 12193200"/>
              <a:gd name="connsiteY253" fmla="*/ 6572250 h 6858000"/>
              <a:gd name="connsiteX254" fmla="*/ 4703764 w 12193200"/>
              <a:gd name="connsiteY254" fmla="*/ 6574543 h 6858000"/>
              <a:gd name="connsiteX255" fmla="*/ 4703764 w 12193200"/>
              <a:gd name="connsiteY255" fmla="*/ 6578474 h 6858000"/>
              <a:gd name="connsiteX256" fmla="*/ 4701300 w 12193200"/>
              <a:gd name="connsiteY256" fmla="*/ 6587647 h 6858000"/>
              <a:gd name="connsiteX257" fmla="*/ 4690519 w 12193200"/>
              <a:gd name="connsiteY257" fmla="*/ 6592888 h 6858000"/>
              <a:gd name="connsiteX258" fmla="*/ 4683126 w 12193200"/>
              <a:gd name="connsiteY258" fmla="*/ 6585026 h 6858000"/>
              <a:gd name="connsiteX259" fmla="*/ 4688671 w 12193200"/>
              <a:gd name="connsiteY259" fmla="*/ 6576509 h 6858000"/>
              <a:gd name="connsiteX260" fmla="*/ 4700376 w 12193200"/>
              <a:gd name="connsiteY260" fmla="*/ 6572905 h 6858000"/>
              <a:gd name="connsiteX261" fmla="*/ 4701916 w 12193200"/>
              <a:gd name="connsiteY261" fmla="*/ 6572578 h 6858000"/>
              <a:gd name="connsiteX262" fmla="*/ 4702533 w 12193200"/>
              <a:gd name="connsiteY262" fmla="*/ 6572250 h 6858000"/>
              <a:gd name="connsiteX263" fmla="*/ 5969299 w 12193200"/>
              <a:gd name="connsiteY263" fmla="*/ 6570663 h 6858000"/>
              <a:gd name="connsiteX264" fmla="*/ 5988051 w 12193200"/>
              <a:gd name="connsiteY264" fmla="*/ 6571313 h 6858000"/>
              <a:gd name="connsiteX265" fmla="*/ 5987456 w 12193200"/>
              <a:gd name="connsiteY265" fmla="*/ 6577158 h 6858000"/>
              <a:gd name="connsiteX266" fmla="*/ 5979717 w 12193200"/>
              <a:gd name="connsiteY266" fmla="*/ 6584627 h 6858000"/>
              <a:gd name="connsiteX267" fmla="*/ 5969299 w 12193200"/>
              <a:gd name="connsiteY267" fmla="*/ 6575859 h 6858000"/>
              <a:gd name="connsiteX268" fmla="*/ 5969299 w 12193200"/>
              <a:gd name="connsiteY268" fmla="*/ 6570663 h 6858000"/>
              <a:gd name="connsiteX269" fmla="*/ 5966140 w 12193200"/>
              <a:gd name="connsiteY269" fmla="*/ 6562726 h 6858000"/>
              <a:gd name="connsiteX270" fmla="*/ 5966140 w 12193200"/>
              <a:gd name="connsiteY270" fmla="*/ 6576220 h 6858000"/>
              <a:gd name="connsiteX271" fmla="*/ 5980263 w 12193200"/>
              <a:gd name="connsiteY271" fmla="*/ 6589714 h 6858000"/>
              <a:gd name="connsiteX272" fmla="*/ 5992187 w 12193200"/>
              <a:gd name="connsiteY272" fmla="*/ 6574935 h 6858000"/>
              <a:gd name="connsiteX273" fmla="*/ 5992814 w 12193200"/>
              <a:gd name="connsiteY273" fmla="*/ 6563369 h 6858000"/>
              <a:gd name="connsiteX274" fmla="*/ 5991245 w 12193200"/>
              <a:gd name="connsiteY274" fmla="*/ 6563369 h 6858000"/>
              <a:gd name="connsiteX275" fmla="*/ 5990304 w 12193200"/>
              <a:gd name="connsiteY275" fmla="*/ 6564975 h 6858000"/>
              <a:gd name="connsiteX276" fmla="*/ 5968964 w 12193200"/>
              <a:gd name="connsiteY276" fmla="*/ 6564654 h 6858000"/>
              <a:gd name="connsiteX277" fmla="*/ 5967709 w 12193200"/>
              <a:gd name="connsiteY277" fmla="*/ 6562726 h 6858000"/>
              <a:gd name="connsiteX278" fmla="*/ 5966140 w 12193200"/>
              <a:gd name="connsiteY278" fmla="*/ 6562726 h 6858000"/>
              <a:gd name="connsiteX279" fmla="*/ 6213476 w 12193200"/>
              <a:gd name="connsiteY279" fmla="*/ 6561138 h 6858000"/>
              <a:gd name="connsiteX280" fmla="*/ 6215027 w 12193200"/>
              <a:gd name="connsiteY280" fmla="*/ 6566418 h 6858000"/>
              <a:gd name="connsiteX281" fmla="*/ 6214717 w 12193200"/>
              <a:gd name="connsiteY281" fmla="*/ 6585986 h 6858000"/>
              <a:gd name="connsiteX282" fmla="*/ 6213786 w 12193200"/>
              <a:gd name="connsiteY282" fmla="*/ 6589713 h 6858000"/>
              <a:gd name="connsiteX283" fmla="*/ 6219370 w 12193200"/>
              <a:gd name="connsiteY283" fmla="*/ 6585986 h 6858000"/>
              <a:gd name="connsiteX284" fmla="*/ 6218129 w 12193200"/>
              <a:gd name="connsiteY284" fmla="*/ 6585365 h 6858000"/>
              <a:gd name="connsiteX285" fmla="*/ 6217819 w 12193200"/>
              <a:gd name="connsiteY285" fmla="*/ 6579153 h 6858000"/>
              <a:gd name="connsiteX286" fmla="*/ 6238913 w 12193200"/>
              <a:gd name="connsiteY286" fmla="*/ 6578842 h 6858000"/>
              <a:gd name="connsiteX287" fmla="*/ 6239844 w 12193200"/>
              <a:gd name="connsiteY287" fmla="*/ 6580706 h 6858000"/>
              <a:gd name="connsiteX288" fmla="*/ 6240464 w 12193200"/>
              <a:gd name="connsiteY288" fmla="*/ 6580706 h 6858000"/>
              <a:gd name="connsiteX289" fmla="*/ 6240464 w 12193200"/>
              <a:gd name="connsiteY289" fmla="*/ 6572941 h 6858000"/>
              <a:gd name="connsiteX290" fmla="*/ 6239223 w 12193200"/>
              <a:gd name="connsiteY290" fmla="*/ 6572941 h 6858000"/>
              <a:gd name="connsiteX291" fmla="*/ 6238913 w 12193200"/>
              <a:gd name="connsiteY291" fmla="*/ 6573873 h 6858000"/>
              <a:gd name="connsiteX292" fmla="*/ 6217509 w 12193200"/>
              <a:gd name="connsiteY292" fmla="*/ 6574183 h 6858000"/>
              <a:gd name="connsiteX293" fmla="*/ 6218440 w 12193200"/>
              <a:gd name="connsiteY293" fmla="*/ 6566108 h 6858000"/>
              <a:gd name="connsiteX294" fmla="*/ 6219991 w 12193200"/>
              <a:gd name="connsiteY294" fmla="*/ 6565487 h 6858000"/>
              <a:gd name="connsiteX295" fmla="*/ 6213476 w 12193200"/>
              <a:gd name="connsiteY295" fmla="*/ 6561138 h 6858000"/>
              <a:gd name="connsiteX296" fmla="*/ 5979056 w 12193200"/>
              <a:gd name="connsiteY296" fmla="*/ 6553957 h 6858000"/>
              <a:gd name="connsiteX297" fmla="*/ 5977544 w 12193200"/>
              <a:gd name="connsiteY297" fmla="*/ 6558493 h 6858000"/>
              <a:gd name="connsiteX298" fmla="*/ 5981172 w 12193200"/>
              <a:gd name="connsiteY298" fmla="*/ 6560383 h 6858000"/>
              <a:gd name="connsiteX299" fmla="*/ 5982684 w 12193200"/>
              <a:gd name="connsiteY299" fmla="*/ 6555091 h 6858000"/>
              <a:gd name="connsiteX300" fmla="*/ 5979056 w 12193200"/>
              <a:gd name="connsiteY300" fmla="*/ 6553957 h 6858000"/>
              <a:gd name="connsiteX301" fmla="*/ 4916817 w 12193200"/>
              <a:gd name="connsiteY301" fmla="*/ 6545262 h 6858000"/>
              <a:gd name="connsiteX302" fmla="*/ 4933952 w 12193200"/>
              <a:gd name="connsiteY302" fmla="*/ 6570809 h 6858000"/>
              <a:gd name="connsiteX303" fmla="*/ 4917751 w 12193200"/>
              <a:gd name="connsiteY303" fmla="*/ 6592887 h 6858000"/>
              <a:gd name="connsiteX304" fmla="*/ 4900614 w 12193200"/>
              <a:gd name="connsiteY304" fmla="*/ 6568602 h 6858000"/>
              <a:gd name="connsiteX305" fmla="*/ 4916817 w 12193200"/>
              <a:gd name="connsiteY305" fmla="*/ 6545262 h 6858000"/>
              <a:gd name="connsiteX306" fmla="*/ 4845052 w 12193200"/>
              <a:gd name="connsiteY306" fmla="*/ 6545262 h 6858000"/>
              <a:gd name="connsiteX307" fmla="*/ 4859339 w 12193200"/>
              <a:gd name="connsiteY307" fmla="*/ 6568574 h 6858000"/>
              <a:gd name="connsiteX308" fmla="*/ 4841560 w 12193200"/>
              <a:gd name="connsiteY308" fmla="*/ 6594475 h 6858000"/>
              <a:gd name="connsiteX309" fmla="*/ 4832352 w 12193200"/>
              <a:gd name="connsiteY309" fmla="*/ 6589295 h 6858000"/>
              <a:gd name="connsiteX310" fmla="*/ 4830764 w 12193200"/>
              <a:gd name="connsiteY310" fmla="*/ 6573106 h 6858000"/>
              <a:gd name="connsiteX311" fmla="*/ 4832987 w 12193200"/>
              <a:gd name="connsiteY311" fmla="*/ 6555623 h 6858000"/>
              <a:gd name="connsiteX312" fmla="*/ 4845052 w 12193200"/>
              <a:gd name="connsiteY312" fmla="*/ 6545262 h 6858000"/>
              <a:gd name="connsiteX313" fmla="*/ 5068752 w 12193200"/>
              <a:gd name="connsiteY313" fmla="*/ 6543675 h 6858000"/>
              <a:gd name="connsiteX314" fmla="*/ 5080227 w 12193200"/>
              <a:gd name="connsiteY314" fmla="*/ 6550343 h 6858000"/>
              <a:gd name="connsiteX315" fmla="*/ 5083177 w 12193200"/>
              <a:gd name="connsiteY315" fmla="*/ 6567805 h 6858000"/>
              <a:gd name="connsiteX316" fmla="*/ 5068752 w 12193200"/>
              <a:gd name="connsiteY316" fmla="*/ 6591300 h 6858000"/>
              <a:gd name="connsiteX317" fmla="*/ 5053014 w 12193200"/>
              <a:gd name="connsiteY317" fmla="*/ 6566853 h 6858000"/>
              <a:gd name="connsiteX318" fmla="*/ 5068752 w 12193200"/>
              <a:gd name="connsiteY318" fmla="*/ 6543675 h 6858000"/>
              <a:gd name="connsiteX319" fmla="*/ 4763434 w 12193200"/>
              <a:gd name="connsiteY319" fmla="*/ 6543675 h 6858000"/>
              <a:gd name="connsiteX320" fmla="*/ 4773994 w 12193200"/>
              <a:gd name="connsiteY320" fmla="*/ 6550343 h 6858000"/>
              <a:gd name="connsiteX321" fmla="*/ 4776789 w 12193200"/>
              <a:gd name="connsiteY321" fmla="*/ 6567805 h 6858000"/>
              <a:gd name="connsiteX322" fmla="*/ 4763434 w 12193200"/>
              <a:gd name="connsiteY322" fmla="*/ 6591300 h 6858000"/>
              <a:gd name="connsiteX323" fmla="*/ 4748214 w 12193200"/>
              <a:gd name="connsiteY323" fmla="*/ 6566853 h 6858000"/>
              <a:gd name="connsiteX324" fmla="*/ 4763434 w 12193200"/>
              <a:gd name="connsiteY324" fmla="*/ 6543675 h 6858000"/>
              <a:gd name="connsiteX325" fmla="*/ 5755245 w 12193200"/>
              <a:gd name="connsiteY325" fmla="*/ 6542087 h 6858000"/>
              <a:gd name="connsiteX326" fmla="*/ 5763162 w 12193200"/>
              <a:gd name="connsiteY326" fmla="*/ 6545465 h 6858000"/>
              <a:gd name="connsiteX327" fmla="*/ 5765801 w 12193200"/>
              <a:gd name="connsiteY327" fmla="*/ 6553234 h 6858000"/>
              <a:gd name="connsiteX328" fmla="*/ 5762833 w 12193200"/>
              <a:gd name="connsiteY328" fmla="*/ 6556273 h 6858000"/>
              <a:gd name="connsiteX329" fmla="*/ 5751618 w 12193200"/>
              <a:gd name="connsiteY329" fmla="*/ 6557287 h 6858000"/>
              <a:gd name="connsiteX330" fmla="*/ 5745349 w 12193200"/>
              <a:gd name="connsiteY330" fmla="*/ 6557962 h 6858000"/>
              <a:gd name="connsiteX331" fmla="*/ 5742380 w 12193200"/>
              <a:gd name="connsiteY331" fmla="*/ 6557962 h 6858000"/>
              <a:gd name="connsiteX332" fmla="*/ 5740401 w 12193200"/>
              <a:gd name="connsiteY332" fmla="*/ 6556273 h 6858000"/>
              <a:gd name="connsiteX333" fmla="*/ 5744030 w 12193200"/>
              <a:gd name="connsiteY333" fmla="*/ 6547154 h 6858000"/>
              <a:gd name="connsiteX334" fmla="*/ 5755245 w 12193200"/>
              <a:gd name="connsiteY334" fmla="*/ 6542087 h 6858000"/>
              <a:gd name="connsiteX335" fmla="*/ 5469691 w 12193200"/>
              <a:gd name="connsiteY335" fmla="*/ 6542087 h 6858000"/>
              <a:gd name="connsiteX336" fmla="*/ 5477712 w 12193200"/>
              <a:gd name="connsiteY336" fmla="*/ 6545465 h 6858000"/>
              <a:gd name="connsiteX337" fmla="*/ 5480051 w 12193200"/>
              <a:gd name="connsiteY337" fmla="*/ 6553234 h 6858000"/>
              <a:gd name="connsiteX338" fmla="*/ 5477379 w 12193200"/>
              <a:gd name="connsiteY338" fmla="*/ 6556273 h 6858000"/>
              <a:gd name="connsiteX339" fmla="*/ 5465680 w 12193200"/>
              <a:gd name="connsiteY339" fmla="*/ 6557287 h 6858000"/>
              <a:gd name="connsiteX340" fmla="*/ 5459330 w 12193200"/>
              <a:gd name="connsiteY340" fmla="*/ 6557962 h 6858000"/>
              <a:gd name="connsiteX341" fmla="*/ 5456322 w 12193200"/>
              <a:gd name="connsiteY341" fmla="*/ 6557962 h 6858000"/>
              <a:gd name="connsiteX342" fmla="*/ 5454651 w 12193200"/>
              <a:gd name="connsiteY342" fmla="*/ 6556273 h 6858000"/>
              <a:gd name="connsiteX343" fmla="*/ 5458328 w 12193200"/>
              <a:gd name="connsiteY343" fmla="*/ 6547154 h 6858000"/>
              <a:gd name="connsiteX344" fmla="*/ 5469691 w 12193200"/>
              <a:gd name="connsiteY344" fmla="*/ 6542087 h 6858000"/>
              <a:gd name="connsiteX345" fmla="*/ 6124575 w 12193200"/>
              <a:gd name="connsiteY345" fmla="*/ 6538913 h 6858000"/>
              <a:gd name="connsiteX346" fmla="*/ 6169025 w 12193200"/>
              <a:gd name="connsiteY346" fmla="*/ 6538913 h 6858000"/>
              <a:gd name="connsiteX347" fmla="*/ 6161876 w 12193200"/>
              <a:gd name="connsiteY347" fmla="*/ 6561138 h 6858000"/>
              <a:gd name="connsiteX348" fmla="*/ 6124575 w 12193200"/>
              <a:gd name="connsiteY348" fmla="*/ 6561138 h 6858000"/>
              <a:gd name="connsiteX349" fmla="*/ 6091498 w 12193200"/>
              <a:gd name="connsiteY349" fmla="*/ 6538913 h 6858000"/>
              <a:gd name="connsiteX350" fmla="*/ 6102829 w 12193200"/>
              <a:gd name="connsiteY350" fmla="*/ 6538913 h 6858000"/>
              <a:gd name="connsiteX351" fmla="*/ 6114476 w 12193200"/>
              <a:gd name="connsiteY351" fmla="*/ 6538913 h 6858000"/>
              <a:gd name="connsiteX352" fmla="*/ 6114476 w 12193200"/>
              <a:gd name="connsiteY352" fmla="*/ 6570103 h 6858000"/>
              <a:gd name="connsiteX353" fmla="*/ 6157913 w 12193200"/>
              <a:gd name="connsiteY353" fmla="*/ 6570103 h 6858000"/>
              <a:gd name="connsiteX354" fmla="*/ 6156654 w 12193200"/>
              <a:gd name="connsiteY354" fmla="*/ 6573604 h 6858000"/>
              <a:gd name="connsiteX355" fmla="*/ 6148785 w 12193200"/>
              <a:gd name="connsiteY355" fmla="*/ 6591745 h 6858000"/>
              <a:gd name="connsiteX356" fmla="*/ 6118882 w 12193200"/>
              <a:gd name="connsiteY356" fmla="*/ 6591745 h 6858000"/>
              <a:gd name="connsiteX357" fmla="*/ 6114476 w 12193200"/>
              <a:gd name="connsiteY357" fmla="*/ 6591745 h 6858000"/>
              <a:gd name="connsiteX358" fmla="*/ 6114476 w 12193200"/>
              <a:gd name="connsiteY358" fmla="*/ 6656672 h 6858000"/>
              <a:gd name="connsiteX359" fmla="*/ 6105348 w 12193200"/>
              <a:gd name="connsiteY359" fmla="*/ 6668130 h 6858000"/>
              <a:gd name="connsiteX360" fmla="*/ 6102829 w 12193200"/>
              <a:gd name="connsiteY360" fmla="*/ 6670676 h 6858000"/>
              <a:gd name="connsiteX361" fmla="*/ 6100311 w 12193200"/>
              <a:gd name="connsiteY361" fmla="*/ 6668130 h 6858000"/>
              <a:gd name="connsiteX362" fmla="*/ 6091498 w 12193200"/>
              <a:gd name="connsiteY362" fmla="*/ 6656672 h 6858000"/>
              <a:gd name="connsiteX363" fmla="*/ 6091498 w 12193200"/>
              <a:gd name="connsiteY363" fmla="*/ 6591745 h 6858000"/>
              <a:gd name="connsiteX364" fmla="*/ 6087091 w 12193200"/>
              <a:gd name="connsiteY364" fmla="*/ 6591745 h 6858000"/>
              <a:gd name="connsiteX365" fmla="*/ 6057503 w 12193200"/>
              <a:gd name="connsiteY365" fmla="*/ 6591745 h 6858000"/>
              <a:gd name="connsiteX366" fmla="*/ 6049949 w 12193200"/>
              <a:gd name="connsiteY366" fmla="*/ 6573604 h 6858000"/>
              <a:gd name="connsiteX367" fmla="*/ 6048376 w 12193200"/>
              <a:gd name="connsiteY367" fmla="*/ 6570103 h 6858000"/>
              <a:gd name="connsiteX368" fmla="*/ 6091498 w 12193200"/>
              <a:gd name="connsiteY368" fmla="*/ 6570103 h 6858000"/>
              <a:gd name="connsiteX369" fmla="*/ 6091498 w 12193200"/>
              <a:gd name="connsiteY369" fmla="*/ 6538913 h 6858000"/>
              <a:gd name="connsiteX370" fmla="*/ 6037263 w 12193200"/>
              <a:gd name="connsiteY370" fmla="*/ 6538913 h 6858000"/>
              <a:gd name="connsiteX371" fmla="*/ 6083301 w 12193200"/>
              <a:gd name="connsiteY371" fmla="*/ 6538913 h 6858000"/>
              <a:gd name="connsiteX372" fmla="*/ 6083301 w 12193200"/>
              <a:gd name="connsiteY372" fmla="*/ 6561138 h 6858000"/>
              <a:gd name="connsiteX373" fmla="*/ 6044395 w 12193200"/>
              <a:gd name="connsiteY373" fmla="*/ 6561138 h 6858000"/>
              <a:gd name="connsiteX374" fmla="*/ 6037263 w 12193200"/>
              <a:gd name="connsiteY374" fmla="*/ 6538913 h 6858000"/>
              <a:gd name="connsiteX375" fmla="*/ 6231254 w 12193200"/>
              <a:gd name="connsiteY375" fmla="*/ 6534151 h 6858000"/>
              <a:gd name="connsiteX376" fmla="*/ 6225287 w 12193200"/>
              <a:gd name="connsiteY376" fmla="*/ 6535436 h 6858000"/>
              <a:gd name="connsiteX377" fmla="*/ 6225287 w 12193200"/>
              <a:gd name="connsiteY377" fmla="*/ 6536399 h 6858000"/>
              <a:gd name="connsiteX378" fmla="*/ 6233905 w 12193200"/>
              <a:gd name="connsiteY378" fmla="*/ 6543462 h 6858000"/>
              <a:gd name="connsiteX379" fmla="*/ 6226282 w 12193200"/>
              <a:gd name="connsiteY379" fmla="*/ 6553415 h 6858000"/>
              <a:gd name="connsiteX380" fmla="*/ 6222967 w 12193200"/>
              <a:gd name="connsiteY380" fmla="*/ 6540573 h 6858000"/>
              <a:gd name="connsiteX381" fmla="*/ 6223961 w 12193200"/>
              <a:gd name="connsiteY381" fmla="*/ 6538967 h 6858000"/>
              <a:gd name="connsiteX382" fmla="*/ 6223630 w 12193200"/>
              <a:gd name="connsiteY382" fmla="*/ 6538004 h 6858000"/>
              <a:gd name="connsiteX383" fmla="*/ 6217664 w 12193200"/>
              <a:gd name="connsiteY383" fmla="*/ 6539609 h 6858000"/>
              <a:gd name="connsiteX384" fmla="*/ 6217995 w 12193200"/>
              <a:gd name="connsiteY384" fmla="*/ 6540894 h 6858000"/>
              <a:gd name="connsiteX385" fmla="*/ 6220315 w 12193200"/>
              <a:gd name="connsiteY385" fmla="*/ 6541857 h 6858000"/>
              <a:gd name="connsiteX386" fmla="*/ 6223299 w 12193200"/>
              <a:gd name="connsiteY386" fmla="*/ 6554378 h 6858000"/>
              <a:gd name="connsiteX387" fmla="*/ 6213023 w 12193200"/>
              <a:gd name="connsiteY387" fmla="*/ 6549241 h 6858000"/>
              <a:gd name="connsiteX388" fmla="*/ 6215343 w 12193200"/>
              <a:gd name="connsiteY388" fmla="*/ 6541536 h 6858000"/>
              <a:gd name="connsiteX389" fmla="*/ 6214349 w 12193200"/>
              <a:gd name="connsiteY389" fmla="*/ 6540573 h 6858000"/>
              <a:gd name="connsiteX390" fmla="*/ 6208714 w 12193200"/>
              <a:gd name="connsiteY390" fmla="*/ 6541857 h 6858000"/>
              <a:gd name="connsiteX391" fmla="*/ 6210040 w 12193200"/>
              <a:gd name="connsiteY391" fmla="*/ 6548599 h 6858000"/>
              <a:gd name="connsiteX392" fmla="*/ 6226945 w 12193200"/>
              <a:gd name="connsiteY392" fmla="*/ 6559837 h 6858000"/>
              <a:gd name="connsiteX393" fmla="*/ 6237220 w 12193200"/>
              <a:gd name="connsiteY393" fmla="*/ 6542820 h 6858000"/>
              <a:gd name="connsiteX394" fmla="*/ 6231254 w 12193200"/>
              <a:gd name="connsiteY394" fmla="*/ 6534151 h 6858000"/>
              <a:gd name="connsiteX395" fmla="*/ 5814062 w 12193200"/>
              <a:gd name="connsiteY395" fmla="*/ 6534150 h 6858000"/>
              <a:gd name="connsiteX396" fmla="*/ 5813109 w 12193200"/>
              <a:gd name="connsiteY396" fmla="*/ 6534469 h 6858000"/>
              <a:gd name="connsiteX397" fmla="*/ 5812157 w 12193200"/>
              <a:gd name="connsiteY397" fmla="*/ 6534469 h 6858000"/>
              <a:gd name="connsiteX398" fmla="*/ 5793423 w 12193200"/>
              <a:gd name="connsiteY398" fmla="*/ 6536383 h 6858000"/>
              <a:gd name="connsiteX399" fmla="*/ 5791201 w 12193200"/>
              <a:gd name="connsiteY399" fmla="*/ 6538617 h 6858000"/>
              <a:gd name="connsiteX400" fmla="*/ 5791201 w 12193200"/>
              <a:gd name="connsiteY400" fmla="*/ 6540850 h 6858000"/>
              <a:gd name="connsiteX401" fmla="*/ 5795011 w 12193200"/>
              <a:gd name="connsiteY401" fmla="*/ 6543083 h 6858000"/>
              <a:gd name="connsiteX402" fmla="*/ 5800409 w 12193200"/>
              <a:gd name="connsiteY402" fmla="*/ 6560310 h 6858000"/>
              <a:gd name="connsiteX403" fmla="*/ 5800409 w 12193200"/>
              <a:gd name="connsiteY403" fmla="*/ 6571156 h 6858000"/>
              <a:gd name="connsiteX404" fmla="*/ 5800091 w 12193200"/>
              <a:gd name="connsiteY404" fmla="*/ 6589022 h 6858000"/>
              <a:gd name="connsiteX405" fmla="*/ 5795328 w 12193200"/>
              <a:gd name="connsiteY405" fmla="*/ 6593807 h 6858000"/>
              <a:gd name="connsiteX406" fmla="*/ 5791201 w 12193200"/>
              <a:gd name="connsiteY406" fmla="*/ 6596997 h 6858000"/>
              <a:gd name="connsiteX407" fmla="*/ 5791201 w 12193200"/>
              <a:gd name="connsiteY407" fmla="*/ 6599230 h 6858000"/>
              <a:gd name="connsiteX408" fmla="*/ 5792788 w 12193200"/>
              <a:gd name="connsiteY408" fmla="*/ 6600825 h 6858000"/>
              <a:gd name="connsiteX409" fmla="*/ 5793741 w 12193200"/>
              <a:gd name="connsiteY409" fmla="*/ 6600825 h 6858000"/>
              <a:gd name="connsiteX410" fmla="*/ 5808030 w 12193200"/>
              <a:gd name="connsiteY410" fmla="*/ 6600506 h 6858000"/>
              <a:gd name="connsiteX411" fmla="*/ 5822000 w 12193200"/>
              <a:gd name="connsiteY411" fmla="*/ 6600825 h 6858000"/>
              <a:gd name="connsiteX412" fmla="*/ 5822952 w 12193200"/>
              <a:gd name="connsiteY412" fmla="*/ 6600825 h 6858000"/>
              <a:gd name="connsiteX413" fmla="*/ 5824539 w 12193200"/>
              <a:gd name="connsiteY413" fmla="*/ 6599230 h 6858000"/>
              <a:gd name="connsiteX414" fmla="*/ 5824539 w 12193200"/>
              <a:gd name="connsiteY414" fmla="*/ 6596997 h 6858000"/>
              <a:gd name="connsiteX415" fmla="*/ 5820412 w 12193200"/>
              <a:gd name="connsiteY415" fmla="*/ 6593807 h 6858000"/>
              <a:gd name="connsiteX416" fmla="*/ 5815650 w 12193200"/>
              <a:gd name="connsiteY416" fmla="*/ 6589022 h 6858000"/>
              <a:gd name="connsiteX417" fmla="*/ 5815332 w 12193200"/>
              <a:gd name="connsiteY417" fmla="*/ 6571156 h 6858000"/>
              <a:gd name="connsiteX418" fmla="*/ 5815332 w 12193200"/>
              <a:gd name="connsiteY418" fmla="*/ 6564457 h 6858000"/>
              <a:gd name="connsiteX419" fmla="*/ 5815650 w 12193200"/>
              <a:gd name="connsiteY419" fmla="*/ 6542126 h 6858000"/>
              <a:gd name="connsiteX420" fmla="*/ 5815650 w 12193200"/>
              <a:gd name="connsiteY420" fmla="*/ 6536702 h 6858000"/>
              <a:gd name="connsiteX421" fmla="*/ 5814062 w 12193200"/>
              <a:gd name="connsiteY421" fmla="*/ 6534150 h 6858000"/>
              <a:gd name="connsiteX422" fmla="*/ 5756009 w 12193200"/>
              <a:gd name="connsiteY422" fmla="*/ 6534150 h 6858000"/>
              <a:gd name="connsiteX423" fmla="*/ 5722939 w 12193200"/>
              <a:gd name="connsiteY423" fmla="*/ 6570196 h 6858000"/>
              <a:gd name="connsiteX424" fmla="*/ 5755367 w 12193200"/>
              <a:gd name="connsiteY424" fmla="*/ 6602413 h 6858000"/>
              <a:gd name="connsiteX425" fmla="*/ 5772063 w 12193200"/>
              <a:gd name="connsiteY425" fmla="*/ 6599223 h 6858000"/>
              <a:gd name="connsiteX426" fmla="*/ 5777521 w 12193200"/>
              <a:gd name="connsiteY426" fmla="*/ 6596353 h 6858000"/>
              <a:gd name="connsiteX427" fmla="*/ 5778805 w 12193200"/>
              <a:gd name="connsiteY427" fmla="*/ 6584550 h 6858000"/>
              <a:gd name="connsiteX428" fmla="*/ 5778163 w 12193200"/>
              <a:gd name="connsiteY428" fmla="*/ 6583274 h 6858000"/>
              <a:gd name="connsiteX429" fmla="*/ 5777521 w 12193200"/>
              <a:gd name="connsiteY429" fmla="*/ 6583593 h 6858000"/>
              <a:gd name="connsiteX430" fmla="*/ 5757293 w 12193200"/>
              <a:gd name="connsiteY430" fmla="*/ 6590611 h 6858000"/>
              <a:gd name="connsiteX431" fmla="*/ 5737708 w 12193200"/>
              <a:gd name="connsiteY431" fmla="*/ 6568282 h 6858000"/>
              <a:gd name="connsiteX432" fmla="*/ 5743166 w 12193200"/>
              <a:gd name="connsiteY432" fmla="*/ 6563497 h 6858000"/>
              <a:gd name="connsiteX433" fmla="*/ 5773668 w 12193200"/>
              <a:gd name="connsiteY433" fmla="*/ 6563497 h 6858000"/>
              <a:gd name="connsiteX434" fmla="*/ 5780090 w 12193200"/>
              <a:gd name="connsiteY434" fmla="*/ 6558712 h 6858000"/>
              <a:gd name="connsiteX435" fmla="*/ 5756009 w 12193200"/>
              <a:gd name="connsiteY435" fmla="*/ 6534150 h 6858000"/>
              <a:gd name="connsiteX436" fmla="*/ 5649181 w 12193200"/>
              <a:gd name="connsiteY436" fmla="*/ 6534150 h 6858000"/>
              <a:gd name="connsiteX437" fmla="*/ 5648219 w 12193200"/>
              <a:gd name="connsiteY437" fmla="*/ 6534469 h 6858000"/>
              <a:gd name="connsiteX438" fmla="*/ 5647258 w 12193200"/>
              <a:gd name="connsiteY438" fmla="*/ 6534469 h 6858000"/>
              <a:gd name="connsiteX439" fmla="*/ 5628345 w 12193200"/>
              <a:gd name="connsiteY439" fmla="*/ 6536383 h 6858000"/>
              <a:gd name="connsiteX440" fmla="*/ 5626101 w 12193200"/>
              <a:gd name="connsiteY440" fmla="*/ 6538617 h 6858000"/>
              <a:gd name="connsiteX441" fmla="*/ 5626101 w 12193200"/>
              <a:gd name="connsiteY441" fmla="*/ 6540850 h 6858000"/>
              <a:gd name="connsiteX442" fmla="*/ 5629947 w 12193200"/>
              <a:gd name="connsiteY442" fmla="*/ 6543083 h 6858000"/>
              <a:gd name="connsiteX443" fmla="*/ 5635398 w 12193200"/>
              <a:gd name="connsiteY443" fmla="*/ 6560310 h 6858000"/>
              <a:gd name="connsiteX444" fmla="*/ 5635398 w 12193200"/>
              <a:gd name="connsiteY444" fmla="*/ 6571156 h 6858000"/>
              <a:gd name="connsiteX445" fmla="*/ 5635398 w 12193200"/>
              <a:gd name="connsiteY445" fmla="*/ 6589022 h 6858000"/>
              <a:gd name="connsiteX446" fmla="*/ 5630269 w 12193200"/>
              <a:gd name="connsiteY446" fmla="*/ 6593807 h 6858000"/>
              <a:gd name="connsiteX447" fmla="*/ 5626101 w 12193200"/>
              <a:gd name="connsiteY447" fmla="*/ 6596997 h 6858000"/>
              <a:gd name="connsiteX448" fmla="*/ 5626101 w 12193200"/>
              <a:gd name="connsiteY448" fmla="*/ 6599230 h 6858000"/>
              <a:gd name="connsiteX449" fmla="*/ 5627704 w 12193200"/>
              <a:gd name="connsiteY449" fmla="*/ 6600825 h 6858000"/>
              <a:gd name="connsiteX450" fmla="*/ 5628665 w 12193200"/>
              <a:gd name="connsiteY450" fmla="*/ 6600825 h 6858000"/>
              <a:gd name="connsiteX451" fmla="*/ 5643090 w 12193200"/>
              <a:gd name="connsiteY451" fmla="*/ 6600506 h 6858000"/>
              <a:gd name="connsiteX452" fmla="*/ 5657195 w 12193200"/>
              <a:gd name="connsiteY452" fmla="*/ 6600825 h 6858000"/>
              <a:gd name="connsiteX453" fmla="*/ 5658157 w 12193200"/>
              <a:gd name="connsiteY453" fmla="*/ 6600825 h 6858000"/>
              <a:gd name="connsiteX454" fmla="*/ 5659439 w 12193200"/>
              <a:gd name="connsiteY454" fmla="*/ 6599230 h 6858000"/>
              <a:gd name="connsiteX455" fmla="*/ 5659439 w 12193200"/>
              <a:gd name="connsiteY455" fmla="*/ 6596997 h 6858000"/>
              <a:gd name="connsiteX456" fmla="*/ 5655592 w 12193200"/>
              <a:gd name="connsiteY456" fmla="*/ 6593807 h 6858000"/>
              <a:gd name="connsiteX457" fmla="*/ 5650784 w 12193200"/>
              <a:gd name="connsiteY457" fmla="*/ 6589022 h 6858000"/>
              <a:gd name="connsiteX458" fmla="*/ 5650463 w 12193200"/>
              <a:gd name="connsiteY458" fmla="*/ 6571156 h 6858000"/>
              <a:gd name="connsiteX459" fmla="*/ 5650463 w 12193200"/>
              <a:gd name="connsiteY459" fmla="*/ 6564457 h 6858000"/>
              <a:gd name="connsiteX460" fmla="*/ 5650784 w 12193200"/>
              <a:gd name="connsiteY460" fmla="*/ 6542126 h 6858000"/>
              <a:gd name="connsiteX461" fmla="*/ 5650784 w 12193200"/>
              <a:gd name="connsiteY461" fmla="*/ 6536702 h 6858000"/>
              <a:gd name="connsiteX462" fmla="*/ 5649181 w 12193200"/>
              <a:gd name="connsiteY462" fmla="*/ 6534150 h 6858000"/>
              <a:gd name="connsiteX463" fmla="*/ 5595939 w 12193200"/>
              <a:gd name="connsiteY463" fmla="*/ 6534150 h 6858000"/>
              <a:gd name="connsiteX464" fmla="*/ 5570538 w 12193200"/>
              <a:gd name="connsiteY464" fmla="*/ 6554884 h 6858000"/>
              <a:gd name="connsiteX465" fmla="*/ 5591493 w 12193200"/>
              <a:gd name="connsiteY465" fmla="*/ 6576894 h 6858000"/>
              <a:gd name="connsiteX466" fmla="*/ 5600701 w 12193200"/>
              <a:gd name="connsiteY466" fmla="*/ 6586464 h 6858000"/>
              <a:gd name="connsiteX467" fmla="*/ 5589272 w 12193200"/>
              <a:gd name="connsiteY467" fmla="*/ 6595077 h 6858000"/>
              <a:gd name="connsiteX468" fmla="*/ 5576571 w 12193200"/>
              <a:gd name="connsiteY468" fmla="*/ 6587102 h 6858000"/>
              <a:gd name="connsiteX469" fmla="*/ 5574348 w 12193200"/>
              <a:gd name="connsiteY469" fmla="*/ 6583593 h 6858000"/>
              <a:gd name="connsiteX470" fmla="*/ 5572126 w 12193200"/>
              <a:gd name="connsiteY470" fmla="*/ 6583593 h 6858000"/>
              <a:gd name="connsiteX471" fmla="*/ 5569903 w 12193200"/>
              <a:gd name="connsiteY471" fmla="*/ 6586145 h 6858000"/>
              <a:gd name="connsiteX472" fmla="*/ 5568951 w 12193200"/>
              <a:gd name="connsiteY472" fmla="*/ 6595077 h 6858000"/>
              <a:gd name="connsiteX473" fmla="*/ 5571173 w 12193200"/>
              <a:gd name="connsiteY473" fmla="*/ 6598904 h 6858000"/>
              <a:gd name="connsiteX474" fmla="*/ 5588001 w 12193200"/>
              <a:gd name="connsiteY474" fmla="*/ 6602413 h 6858000"/>
              <a:gd name="connsiteX475" fmla="*/ 5614989 w 12193200"/>
              <a:gd name="connsiteY475" fmla="*/ 6582317 h 6858000"/>
              <a:gd name="connsiteX476" fmla="*/ 5601654 w 12193200"/>
              <a:gd name="connsiteY476" fmla="*/ 6564773 h 6858000"/>
              <a:gd name="connsiteX477" fmla="*/ 5589906 w 12193200"/>
              <a:gd name="connsiteY477" fmla="*/ 6559031 h 6858000"/>
              <a:gd name="connsiteX478" fmla="*/ 5583238 w 12193200"/>
              <a:gd name="connsiteY478" fmla="*/ 6550100 h 6858000"/>
              <a:gd name="connsiteX479" fmla="*/ 5593399 w 12193200"/>
              <a:gd name="connsiteY479" fmla="*/ 6541487 h 6858000"/>
              <a:gd name="connsiteX480" fmla="*/ 5604511 w 12193200"/>
              <a:gd name="connsiteY480" fmla="*/ 6546910 h 6858000"/>
              <a:gd name="connsiteX481" fmla="*/ 5607369 w 12193200"/>
              <a:gd name="connsiteY481" fmla="*/ 6550419 h 6858000"/>
              <a:gd name="connsiteX482" fmla="*/ 5609274 w 12193200"/>
              <a:gd name="connsiteY482" fmla="*/ 6550419 h 6858000"/>
              <a:gd name="connsiteX483" fmla="*/ 5611179 w 12193200"/>
              <a:gd name="connsiteY483" fmla="*/ 6547867 h 6858000"/>
              <a:gd name="connsiteX484" fmla="*/ 5612131 w 12193200"/>
              <a:gd name="connsiteY484" fmla="*/ 6539892 h 6858000"/>
              <a:gd name="connsiteX485" fmla="*/ 5612131 w 12193200"/>
              <a:gd name="connsiteY485" fmla="*/ 6539573 h 6858000"/>
              <a:gd name="connsiteX486" fmla="*/ 5609274 w 12193200"/>
              <a:gd name="connsiteY486" fmla="*/ 6536383 h 6858000"/>
              <a:gd name="connsiteX487" fmla="*/ 5595939 w 12193200"/>
              <a:gd name="connsiteY487" fmla="*/ 6534150 h 6858000"/>
              <a:gd name="connsiteX488" fmla="*/ 5528527 w 12193200"/>
              <a:gd name="connsiteY488" fmla="*/ 6534150 h 6858000"/>
              <a:gd name="connsiteX489" fmla="*/ 5527279 w 12193200"/>
              <a:gd name="connsiteY489" fmla="*/ 6534469 h 6858000"/>
              <a:gd name="connsiteX490" fmla="*/ 5526344 w 12193200"/>
              <a:gd name="connsiteY490" fmla="*/ 6534469 h 6858000"/>
              <a:gd name="connsiteX491" fmla="*/ 5507945 w 12193200"/>
              <a:gd name="connsiteY491" fmla="*/ 6537340 h 6858000"/>
              <a:gd name="connsiteX492" fmla="*/ 5505452 w 12193200"/>
              <a:gd name="connsiteY492" fmla="*/ 6540212 h 6858000"/>
              <a:gd name="connsiteX493" fmla="*/ 5505452 w 12193200"/>
              <a:gd name="connsiteY493" fmla="*/ 6542445 h 6858000"/>
              <a:gd name="connsiteX494" fmla="*/ 5508882 w 12193200"/>
              <a:gd name="connsiteY494" fmla="*/ 6544359 h 6858000"/>
              <a:gd name="connsiteX495" fmla="*/ 5515742 w 12193200"/>
              <a:gd name="connsiteY495" fmla="*/ 6548825 h 6858000"/>
              <a:gd name="connsiteX496" fmla="*/ 5517924 w 12193200"/>
              <a:gd name="connsiteY496" fmla="*/ 6566690 h 6858000"/>
              <a:gd name="connsiteX497" fmla="*/ 5517924 w 12193200"/>
              <a:gd name="connsiteY497" fmla="*/ 6571156 h 6858000"/>
              <a:gd name="connsiteX498" fmla="*/ 5517612 w 12193200"/>
              <a:gd name="connsiteY498" fmla="*/ 6589022 h 6858000"/>
              <a:gd name="connsiteX499" fmla="*/ 5512935 w 12193200"/>
              <a:gd name="connsiteY499" fmla="*/ 6593807 h 6858000"/>
              <a:gd name="connsiteX500" fmla="*/ 5508882 w 12193200"/>
              <a:gd name="connsiteY500" fmla="*/ 6596997 h 6858000"/>
              <a:gd name="connsiteX501" fmla="*/ 5508882 w 12193200"/>
              <a:gd name="connsiteY501" fmla="*/ 6599230 h 6858000"/>
              <a:gd name="connsiteX502" fmla="*/ 5510440 w 12193200"/>
              <a:gd name="connsiteY502" fmla="*/ 6600825 h 6858000"/>
              <a:gd name="connsiteX503" fmla="*/ 5511377 w 12193200"/>
              <a:gd name="connsiteY503" fmla="*/ 6600825 h 6858000"/>
              <a:gd name="connsiteX504" fmla="*/ 5524473 w 12193200"/>
              <a:gd name="connsiteY504" fmla="*/ 6600506 h 6858000"/>
              <a:gd name="connsiteX505" fmla="*/ 5543494 w 12193200"/>
              <a:gd name="connsiteY505" fmla="*/ 6600825 h 6858000"/>
              <a:gd name="connsiteX506" fmla="*/ 5543807 w 12193200"/>
              <a:gd name="connsiteY506" fmla="*/ 6600825 h 6858000"/>
              <a:gd name="connsiteX507" fmla="*/ 5545677 w 12193200"/>
              <a:gd name="connsiteY507" fmla="*/ 6598911 h 6858000"/>
              <a:gd name="connsiteX508" fmla="*/ 5545677 w 12193200"/>
              <a:gd name="connsiteY508" fmla="*/ 6596997 h 6858000"/>
              <a:gd name="connsiteX509" fmla="*/ 5541623 w 12193200"/>
              <a:gd name="connsiteY509" fmla="*/ 6594126 h 6858000"/>
              <a:gd name="connsiteX510" fmla="*/ 5535075 w 12193200"/>
              <a:gd name="connsiteY510" fmla="*/ 6592212 h 6858000"/>
              <a:gd name="connsiteX511" fmla="*/ 5532892 w 12193200"/>
              <a:gd name="connsiteY511" fmla="*/ 6585831 h 6858000"/>
              <a:gd name="connsiteX512" fmla="*/ 5532580 w 12193200"/>
              <a:gd name="connsiteY512" fmla="*/ 6577218 h 6858000"/>
              <a:gd name="connsiteX513" fmla="*/ 5532580 w 12193200"/>
              <a:gd name="connsiteY513" fmla="*/ 6571475 h 6858000"/>
              <a:gd name="connsiteX514" fmla="*/ 5536010 w 12193200"/>
              <a:gd name="connsiteY514" fmla="*/ 6552653 h 6858000"/>
              <a:gd name="connsiteX515" fmla="*/ 5546613 w 12193200"/>
              <a:gd name="connsiteY515" fmla="*/ 6549144 h 6858000"/>
              <a:gd name="connsiteX516" fmla="*/ 5554097 w 12193200"/>
              <a:gd name="connsiteY516" fmla="*/ 6549782 h 6858000"/>
              <a:gd name="connsiteX517" fmla="*/ 5555344 w 12193200"/>
              <a:gd name="connsiteY517" fmla="*/ 6550101 h 6858000"/>
              <a:gd name="connsiteX518" fmla="*/ 5557215 w 12193200"/>
              <a:gd name="connsiteY518" fmla="*/ 6546911 h 6858000"/>
              <a:gd name="connsiteX519" fmla="*/ 5557527 w 12193200"/>
              <a:gd name="connsiteY519" fmla="*/ 6537340 h 6858000"/>
              <a:gd name="connsiteX520" fmla="*/ 5553162 w 12193200"/>
              <a:gd name="connsiteY520" fmla="*/ 6534150 h 6858000"/>
              <a:gd name="connsiteX521" fmla="*/ 5546925 w 12193200"/>
              <a:gd name="connsiteY521" fmla="*/ 6535107 h 6858000"/>
              <a:gd name="connsiteX522" fmla="*/ 5538505 w 12193200"/>
              <a:gd name="connsiteY522" fmla="*/ 6541169 h 6858000"/>
              <a:gd name="connsiteX523" fmla="*/ 5533517 w 12193200"/>
              <a:gd name="connsiteY523" fmla="*/ 6546911 h 6858000"/>
              <a:gd name="connsiteX524" fmla="*/ 5531022 w 12193200"/>
              <a:gd name="connsiteY524" fmla="*/ 6549144 h 6858000"/>
              <a:gd name="connsiteX525" fmla="*/ 5529774 w 12193200"/>
              <a:gd name="connsiteY525" fmla="*/ 6542445 h 6858000"/>
              <a:gd name="connsiteX526" fmla="*/ 5530087 w 12193200"/>
              <a:gd name="connsiteY526" fmla="*/ 6536383 h 6858000"/>
              <a:gd name="connsiteX527" fmla="*/ 5528527 w 12193200"/>
              <a:gd name="connsiteY527" fmla="*/ 6534150 h 6858000"/>
              <a:gd name="connsiteX528" fmla="*/ 5470797 w 12193200"/>
              <a:gd name="connsiteY528" fmla="*/ 6534150 h 6858000"/>
              <a:gd name="connsiteX529" fmla="*/ 5438776 w 12193200"/>
              <a:gd name="connsiteY529" fmla="*/ 6570196 h 6858000"/>
              <a:gd name="connsiteX530" fmla="*/ 5470168 w 12193200"/>
              <a:gd name="connsiteY530" fmla="*/ 6602413 h 6858000"/>
              <a:gd name="connsiteX531" fmla="*/ 5486177 w 12193200"/>
              <a:gd name="connsiteY531" fmla="*/ 6599223 h 6858000"/>
              <a:gd name="connsiteX532" fmla="*/ 5491514 w 12193200"/>
              <a:gd name="connsiteY532" fmla="*/ 6596353 h 6858000"/>
              <a:gd name="connsiteX533" fmla="*/ 5493084 w 12193200"/>
              <a:gd name="connsiteY533" fmla="*/ 6584550 h 6858000"/>
              <a:gd name="connsiteX534" fmla="*/ 5492143 w 12193200"/>
              <a:gd name="connsiteY534" fmla="*/ 6583274 h 6858000"/>
              <a:gd name="connsiteX535" fmla="*/ 5491828 w 12193200"/>
              <a:gd name="connsiteY535" fmla="*/ 6583593 h 6858000"/>
              <a:gd name="connsiteX536" fmla="*/ 5472051 w 12193200"/>
              <a:gd name="connsiteY536" fmla="*/ 6590611 h 6858000"/>
              <a:gd name="connsiteX537" fmla="*/ 5452902 w 12193200"/>
              <a:gd name="connsiteY537" fmla="*/ 6568282 h 6858000"/>
              <a:gd name="connsiteX538" fmla="*/ 5457925 w 12193200"/>
              <a:gd name="connsiteY538" fmla="*/ 6563497 h 6858000"/>
              <a:gd name="connsiteX539" fmla="*/ 5488062 w 12193200"/>
              <a:gd name="connsiteY539" fmla="*/ 6563497 h 6858000"/>
              <a:gd name="connsiteX540" fmla="*/ 5494339 w 12193200"/>
              <a:gd name="connsiteY540" fmla="*/ 6558712 h 6858000"/>
              <a:gd name="connsiteX541" fmla="*/ 5470797 w 12193200"/>
              <a:gd name="connsiteY541" fmla="*/ 6534150 h 6858000"/>
              <a:gd name="connsiteX542" fmla="*/ 5371137 w 12193200"/>
              <a:gd name="connsiteY542" fmla="*/ 6534150 h 6858000"/>
              <a:gd name="connsiteX543" fmla="*/ 5368926 w 12193200"/>
              <a:gd name="connsiteY543" fmla="*/ 6536091 h 6858000"/>
              <a:gd name="connsiteX544" fmla="*/ 5368926 w 12193200"/>
              <a:gd name="connsiteY544" fmla="*/ 6538356 h 6858000"/>
              <a:gd name="connsiteX545" fmla="*/ 5370190 w 12193200"/>
              <a:gd name="connsiteY545" fmla="*/ 6540621 h 6858000"/>
              <a:gd name="connsiteX546" fmla="*/ 5374297 w 12193200"/>
              <a:gd name="connsiteY546" fmla="*/ 6544179 h 6858000"/>
              <a:gd name="connsiteX547" fmla="*/ 5385040 w 12193200"/>
              <a:gd name="connsiteY547" fmla="*/ 6573620 h 6858000"/>
              <a:gd name="connsiteX548" fmla="*/ 5393887 w 12193200"/>
              <a:gd name="connsiteY548" fmla="*/ 6597884 h 6858000"/>
              <a:gd name="connsiteX549" fmla="*/ 5396414 w 12193200"/>
              <a:gd name="connsiteY549" fmla="*/ 6602413 h 6858000"/>
              <a:gd name="connsiteX550" fmla="*/ 5397994 w 12193200"/>
              <a:gd name="connsiteY550" fmla="*/ 6602413 h 6858000"/>
              <a:gd name="connsiteX551" fmla="*/ 5403998 w 12193200"/>
              <a:gd name="connsiteY551" fmla="*/ 6601443 h 6858000"/>
              <a:gd name="connsiteX552" fmla="*/ 5406841 w 12193200"/>
              <a:gd name="connsiteY552" fmla="*/ 6600149 h 6858000"/>
              <a:gd name="connsiteX553" fmla="*/ 5408421 w 12193200"/>
              <a:gd name="connsiteY553" fmla="*/ 6595943 h 6858000"/>
              <a:gd name="connsiteX554" fmla="*/ 5414424 w 12193200"/>
              <a:gd name="connsiteY554" fmla="*/ 6580414 h 6858000"/>
              <a:gd name="connsiteX555" fmla="*/ 5427063 w 12193200"/>
              <a:gd name="connsiteY555" fmla="*/ 6548709 h 6858000"/>
              <a:gd name="connsiteX556" fmla="*/ 5431486 w 12193200"/>
              <a:gd name="connsiteY556" fmla="*/ 6540944 h 6858000"/>
              <a:gd name="connsiteX557" fmla="*/ 5434014 w 12193200"/>
              <a:gd name="connsiteY557" fmla="*/ 6538356 h 6858000"/>
              <a:gd name="connsiteX558" fmla="*/ 5434014 w 12193200"/>
              <a:gd name="connsiteY558" fmla="*/ 6536091 h 6858000"/>
              <a:gd name="connsiteX559" fmla="*/ 5432750 w 12193200"/>
              <a:gd name="connsiteY559" fmla="*/ 6534150 h 6858000"/>
              <a:gd name="connsiteX560" fmla="*/ 5431486 w 12193200"/>
              <a:gd name="connsiteY560" fmla="*/ 6534150 h 6858000"/>
              <a:gd name="connsiteX561" fmla="*/ 5423271 w 12193200"/>
              <a:gd name="connsiteY561" fmla="*/ 6534797 h 6858000"/>
              <a:gd name="connsiteX562" fmla="*/ 5413792 w 12193200"/>
              <a:gd name="connsiteY562" fmla="*/ 6534474 h 6858000"/>
              <a:gd name="connsiteX563" fmla="*/ 5412528 w 12193200"/>
              <a:gd name="connsiteY563" fmla="*/ 6534150 h 6858000"/>
              <a:gd name="connsiteX564" fmla="*/ 5410949 w 12193200"/>
              <a:gd name="connsiteY564" fmla="*/ 6536091 h 6858000"/>
              <a:gd name="connsiteX565" fmla="*/ 5410949 w 12193200"/>
              <a:gd name="connsiteY565" fmla="*/ 6538356 h 6858000"/>
              <a:gd name="connsiteX566" fmla="*/ 5412844 w 12193200"/>
              <a:gd name="connsiteY566" fmla="*/ 6540621 h 6858000"/>
              <a:gd name="connsiteX567" fmla="*/ 5418216 w 12193200"/>
              <a:gd name="connsiteY567" fmla="*/ 6544179 h 6858000"/>
              <a:gd name="connsiteX568" fmla="*/ 5413160 w 12193200"/>
              <a:gd name="connsiteY568" fmla="*/ 6561003 h 6858000"/>
              <a:gd name="connsiteX569" fmla="*/ 5409369 w 12193200"/>
              <a:gd name="connsiteY569" fmla="*/ 6571679 h 6858000"/>
              <a:gd name="connsiteX570" fmla="*/ 5407158 w 12193200"/>
              <a:gd name="connsiteY570" fmla="*/ 6579120 h 6858000"/>
              <a:gd name="connsiteX571" fmla="*/ 5405893 w 12193200"/>
              <a:gd name="connsiteY571" fmla="*/ 6582678 h 6858000"/>
              <a:gd name="connsiteX572" fmla="*/ 5405261 w 12193200"/>
              <a:gd name="connsiteY572" fmla="*/ 6584620 h 6858000"/>
              <a:gd name="connsiteX573" fmla="*/ 5404945 w 12193200"/>
              <a:gd name="connsiteY573" fmla="*/ 6586237 h 6858000"/>
              <a:gd name="connsiteX574" fmla="*/ 5397994 w 12193200"/>
              <a:gd name="connsiteY574" fmla="*/ 6564238 h 6858000"/>
              <a:gd name="connsiteX575" fmla="*/ 5394519 w 12193200"/>
              <a:gd name="connsiteY575" fmla="*/ 6553562 h 6858000"/>
              <a:gd name="connsiteX576" fmla="*/ 5392939 w 12193200"/>
              <a:gd name="connsiteY576" fmla="*/ 6547738 h 6858000"/>
              <a:gd name="connsiteX577" fmla="*/ 5392307 w 12193200"/>
              <a:gd name="connsiteY577" fmla="*/ 6544826 h 6858000"/>
              <a:gd name="connsiteX578" fmla="*/ 5397362 w 12193200"/>
              <a:gd name="connsiteY578" fmla="*/ 6541268 h 6858000"/>
              <a:gd name="connsiteX579" fmla="*/ 5401154 w 12193200"/>
              <a:gd name="connsiteY579" fmla="*/ 6538356 h 6858000"/>
              <a:gd name="connsiteX580" fmla="*/ 5401154 w 12193200"/>
              <a:gd name="connsiteY580" fmla="*/ 6536091 h 6858000"/>
              <a:gd name="connsiteX581" fmla="*/ 5399258 w 12193200"/>
              <a:gd name="connsiteY581" fmla="*/ 6534150 h 6858000"/>
              <a:gd name="connsiteX582" fmla="*/ 5397678 w 12193200"/>
              <a:gd name="connsiteY582" fmla="*/ 6534150 h 6858000"/>
              <a:gd name="connsiteX583" fmla="*/ 5384093 w 12193200"/>
              <a:gd name="connsiteY583" fmla="*/ 6534797 h 6858000"/>
              <a:gd name="connsiteX584" fmla="*/ 5377457 w 12193200"/>
              <a:gd name="connsiteY584" fmla="*/ 6534474 h 6858000"/>
              <a:gd name="connsiteX585" fmla="*/ 5371137 w 12193200"/>
              <a:gd name="connsiteY585" fmla="*/ 6534150 h 6858000"/>
              <a:gd name="connsiteX586" fmla="*/ 5353686 w 12193200"/>
              <a:gd name="connsiteY586" fmla="*/ 6534150 h 6858000"/>
              <a:gd name="connsiteX587" fmla="*/ 5352735 w 12193200"/>
              <a:gd name="connsiteY587" fmla="*/ 6534469 h 6858000"/>
              <a:gd name="connsiteX588" fmla="*/ 5351464 w 12193200"/>
              <a:gd name="connsiteY588" fmla="*/ 6534469 h 6858000"/>
              <a:gd name="connsiteX589" fmla="*/ 5333048 w 12193200"/>
              <a:gd name="connsiteY589" fmla="*/ 6536383 h 6858000"/>
              <a:gd name="connsiteX590" fmla="*/ 5330826 w 12193200"/>
              <a:gd name="connsiteY590" fmla="*/ 6538617 h 6858000"/>
              <a:gd name="connsiteX591" fmla="*/ 5330826 w 12193200"/>
              <a:gd name="connsiteY591" fmla="*/ 6540850 h 6858000"/>
              <a:gd name="connsiteX592" fmla="*/ 5334318 w 12193200"/>
              <a:gd name="connsiteY592" fmla="*/ 6543083 h 6858000"/>
              <a:gd name="connsiteX593" fmla="*/ 5340033 w 12193200"/>
              <a:gd name="connsiteY593" fmla="*/ 6560310 h 6858000"/>
              <a:gd name="connsiteX594" fmla="*/ 5340033 w 12193200"/>
              <a:gd name="connsiteY594" fmla="*/ 6571156 h 6858000"/>
              <a:gd name="connsiteX595" fmla="*/ 5339716 w 12193200"/>
              <a:gd name="connsiteY595" fmla="*/ 6589022 h 6858000"/>
              <a:gd name="connsiteX596" fmla="*/ 5334954 w 12193200"/>
              <a:gd name="connsiteY596" fmla="*/ 6593807 h 6858000"/>
              <a:gd name="connsiteX597" fmla="*/ 5330826 w 12193200"/>
              <a:gd name="connsiteY597" fmla="*/ 6596997 h 6858000"/>
              <a:gd name="connsiteX598" fmla="*/ 5330826 w 12193200"/>
              <a:gd name="connsiteY598" fmla="*/ 6599230 h 6858000"/>
              <a:gd name="connsiteX599" fmla="*/ 5332096 w 12193200"/>
              <a:gd name="connsiteY599" fmla="*/ 6600825 h 6858000"/>
              <a:gd name="connsiteX600" fmla="*/ 5333048 w 12193200"/>
              <a:gd name="connsiteY600" fmla="*/ 6600825 h 6858000"/>
              <a:gd name="connsiteX601" fmla="*/ 5347654 w 12193200"/>
              <a:gd name="connsiteY601" fmla="*/ 6600506 h 6858000"/>
              <a:gd name="connsiteX602" fmla="*/ 5361624 w 12193200"/>
              <a:gd name="connsiteY602" fmla="*/ 6600825 h 6858000"/>
              <a:gd name="connsiteX603" fmla="*/ 5362576 w 12193200"/>
              <a:gd name="connsiteY603" fmla="*/ 6600825 h 6858000"/>
              <a:gd name="connsiteX604" fmla="*/ 5364164 w 12193200"/>
              <a:gd name="connsiteY604" fmla="*/ 6599230 h 6858000"/>
              <a:gd name="connsiteX605" fmla="*/ 5364164 w 12193200"/>
              <a:gd name="connsiteY605" fmla="*/ 6596997 h 6858000"/>
              <a:gd name="connsiteX606" fmla="*/ 5360036 w 12193200"/>
              <a:gd name="connsiteY606" fmla="*/ 6593807 h 6858000"/>
              <a:gd name="connsiteX607" fmla="*/ 5355274 w 12193200"/>
              <a:gd name="connsiteY607" fmla="*/ 6589022 h 6858000"/>
              <a:gd name="connsiteX608" fmla="*/ 5354956 w 12193200"/>
              <a:gd name="connsiteY608" fmla="*/ 6571156 h 6858000"/>
              <a:gd name="connsiteX609" fmla="*/ 5354956 w 12193200"/>
              <a:gd name="connsiteY609" fmla="*/ 6564457 h 6858000"/>
              <a:gd name="connsiteX610" fmla="*/ 5355274 w 12193200"/>
              <a:gd name="connsiteY610" fmla="*/ 6542126 h 6858000"/>
              <a:gd name="connsiteX611" fmla="*/ 5355274 w 12193200"/>
              <a:gd name="connsiteY611" fmla="*/ 6536702 h 6858000"/>
              <a:gd name="connsiteX612" fmla="*/ 5353686 w 12193200"/>
              <a:gd name="connsiteY612" fmla="*/ 6534150 h 6858000"/>
              <a:gd name="connsiteX613" fmla="*/ 5264654 w 12193200"/>
              <a:gd name="connsiteY613" fmla="*/ 6534150 h 6858000"/>
              <a:gd name="connsiteX614" fmla="*/ 5262413 w 12193200"/>
              <a:gd name="connsiteY614" fmla="*/ 6534469 h 6858000"/>
              <a:gd name="connsiteX615" fmla="*/ 5243846 w 12193200"/>
              <a:gd name="connsiteY615" fmla="*/ 6536702 h 6858000"/>
              <a:gd name="connsiteX616" fmla="*/ 5241926 w 12193200"/>
              <a:gd name="connsiteY616" fmla="*/ 6539574 h 6858000"/>
              <a:gd name="connsiteX617" fmla="*/ 5241926 w 12193200"/>
              <a:gd name="connsiteY617" fmla="*/ 6542126 h 6858000"/>
              <a:gd name="connsiteX618" fmla="*/ 5245767 w 12193200"/>
              <a:gd name="connsiteY618" fmla="*/ 6543721 h 6858000"/>
              <a:gd name="connsiteX619" fmla="*/ 5251849 w 12193200"/>
              <a:gd name="connsiteY619" fmla="*/ 6547230 h 6858000"/>
              <a:gd name="connsiteX620" fmla="*/ 5253130 w 12193200"/>
              <a:gd name="connsiteY620" fmla="*/ 6566371 h 6858000"/>
              <a:gd name="connsiteX621" fmla="*/ 5253130 w 12193200"/>
              <a:gd name="connsiteY621" fmla="*/ 6571156 h 6858000"/>
              <a:gd name="connsiteX622" fmla="*/ 5253130 w 12193200"/>
              <a:gd name="connsiteY622" fmla="*/ 6589022 h 6858000"/>
              <a:gd name="connsiteX623" fmla="*/ 5248008 w 12193200"/>
              <a:gd name="connsiteY623" fmla="*/ 6593807 h 6858000"/>
              <a:gd name="connsiteX624" fmla="*/ 5243846 w 12193200"/>
              <a:gd name="connsiteY624" fmla="*/ 6596997 h 6858000"/>
              <a:gd name="connsiteX625" fmla="*/ 5243846 w 12193200"/>
              <a:gd name="connsiteY625" fmla="*/ 6599230 h 6858000"/>
              <a:gd name="connsiteX626" fmla="*/ 5245447 w 12193200"/>
              <a:gd name="connsiteY626" fmla="*/ 6600825 h 6858000"/>
              <a:gd name="connsiteX627" fmla="*/ 5246407 w 12193200"/>
              <a:gd name="connsiteY627" fmla="*/ 6600825 h 6858000"/>
              <a:gd name="connsiteX628" fmla="*/ 5260813 w 12193200"/>
              <a:gd name="connsiteY628" fmla="*/ 6600506 h 6858000"/>
              <a:gd name="connsiteX629" fmla="*/ 5274898 w 12193200"/>
              <a:gd name="connsiteY629" fmla="*/ 6600825 h 6858000"/>
              <a:gd name="connsiteX630" fmla="*/ 5275858 w 12193200"/>
              <a:gd name="connsiteY630" fmla="*/ 6600825 h 6858000"/>
              <a:gd name="connsiteX631" fmla="*/ 5277459 w 12193200"/>
              <a:gd name="connsiteY631" fmla="*/ 6599230 h 6858000"/>
              <a:gd name="connsiteX632" fmla="*/ 5277459 w 12193200"/>
              <a:gd name="connsiteY632" fmla="*/ 6596997 h 6858000"/>
              <a:gd name="connsiteX633" fmla="*/ 5273297 w 12193200"/>
              <a:gd name="connsiteY633" fmla="*/ 6593807 h 6858000"/>
              <a:gd name="connsiteX634" fmla="*/ 5268495 w 12193200"/>
              <a:gd name="connsiteY634" fmla="*/ 6589022 h 6858000"/>
              <a:gd name="connsiteX635" fmla="*/ 5268175 w 12193200"/>
              <a:gd name="connsiteY635" fmla="*/ 6571156 h 6858000"/>
              <a:gd name="connsiteX636" fmla="*/ 5268175 w 12193200"/>
              <a:gd name="connsiteY636" fmla="*/ 6567647 h 6858000"/>
              <a:gd name="connsiteX637" fmla="*/ 5271056 w 12193200"/>
              <a:gd name="connsiteY637" fmla="*/ 6552972 h 6858000"/>
              <a:gd name="connsiteX638" fmla="*/ 5284501 w 12193200"/>
              <a:gd name="connsiteY638" fmla="*/ 6546273 h 6858000"/>
              <a:gd name="connsiteX639" fmla="*/ 5294105 w 12193200"/>
              <a:gd name="connsiteY639" fmla="*/ 6552015 h 6858000"/>
              <a:gd name="connsiteX640" fmla="*/ 5295705 w 12193200"/>
              <a:gd name="connsiteY640" fmla="*/ 6566690 h 6858000"/>
              <a:gd name="connsiteX641" fmla="*/ 5295705 w 12193200"/>
              <a:gd name="connsiteY641" fmla="*/ 6571156 h 6858000"/>
              <a:gd name="connsiteX642" fmla="*/ 5295385 w 12193200"/>
              <a:gd name="connsiteY642" fmla="*/ 6589022 h 6858000"/>
              <a:gd name="connsiteX643" fmla="*/ 5290263 w 12193200"/>
              <a:gd name="connsiteY643" fmla="*/ 6593807 h 6858000"/>
              <a:gd name="connsiteX644" fmla="*/ 5286422 w 12193200"/>
              <a:gd name="connsiteY644" fmla="*/ 6596997 h 6858000"/>
              <a:gd name="connsiteX645" fmla="*/ 5286422 w 12193200"/>
              <a:gd name="connsiteY645" fmla="*/ 6599230 h 6858000"/>
              <a:gd name="connsiteX646" fmla="*/ 5287702 w 12193200"/>
              <a:gd name="connsiteY646" fmla="*/ 6600825 h 6858000"/>
              <a:gd name="connsiteX647" fmla="*/ 5288663 w 12193200"/>
              <a:gd name="connsiteY647" fmla="*/ 6600825 h 6858000"/>
              <a:gd name="connsiteX648" fmla="*/ 5303068 w 12193200"/>
              <a:gd name="connsiteY648" fmla="*/ 6600506 h 6858000"/>
              <a:gd name="connsiteX649" fmla="*/ 5317473 w 12193200"/>
              <a:gd name="connsiteY649" fmla="*/ 6600825 h 6858000"/>
              <a:gd name="connsiteX650" fmla="*/ 5318113 w 12193200"/>
              <a:gd name="connsiteY650" fmla="*/ 6600825 h 6858000"/>
              <a:gd name="connsiteX651" fmla="*/ 5319714 w 12193200"/>
              <a:gd name="connsiteY651" fmla="*/ 6599230 h 6858000"/>
              <a:gd name="connsiteX652" fmla="*/ 5319714 w 12193200"/>
              <a:gd name="connsiteY652" fmla="*/ 6596997 h 6858000"/>
              <a:gd name="connsiteX653" fmla="*/ 5315553 w 12193200"/>
              <a:gd name="connsiteY653" fmla="*/ 6593807 h 6858000"/>
              <a:gd name="connsiteX654" fmla="*/ 5310751 w 12193200"/>
              <a:gd name="connsiteY654" fmla="*/ 6589022 h 6858000"/>
              <a:gd name="connsiteX655" fmla="*/ 5310430 w 12193200"/>
              <a:gd name="connsiteY655" fmla="*/ 6571156 h 6858000"/>
              <a:gd name="connsiteX656" fmla="*/ 5310430 w 12193200"/>
              <a:gd name="connsiteY656" fmla="*/ 6566690 h 6858000"/>
              <a:gd name="connsiteX657" fmla="*/ 5309470 w 12193200"/>
              <a:gd name="connsiteY657" fmla="*/ 6544040 h 6858000"/>
              <a:gd name="connsiteX658" fmla="*/ 5290583 w 12193200"/>
              <a:gd name="connsiteY658" fmla="*/ 6534150 h 6858000"/>
              <a:gd name="connsiteX659" fmla="*/ 5273297 w 12193200"/>
              <a:gd name="connsiteY659" fmla="*/ 6542764 h 6858000"/>
              <a:gd name="connsiteX660" fmla="*/ 5270736 w 12193200"/>
              <a:gd name="connsiteY660" fmla="*/ 6545316 h 6858000"/>
              <a:gd name="connsiteX661" fmla="*/ 5269457 w 12193200"/>
              <a:gd name="connsiteY661" fmla="*/ 6546592 h 6858000"/>
              <a:gd name="connsiteX662" fmla="*/ 5268175 w 12193200"/>
              <a:gd name="connsiteY662" fmla="*/ 6547549 h 6858000"/>
              <a:gd name="connsiteX663" fmla="*/ 5266895 w 12193200"/>
              <a:gd name="connsiteY663" fmla="*/ 6544678 h 6858000"/>
              <a:gd name="connsiteX664" fmla="*/ 5266575 w 12193200"/>
              <a:gd name="connsiteY664" fmla="*/ 6536702 h 6858000"/>
              <a:gd name="connsiteX665" fmla="*/ 5264654 w 12193200"/>
              <a:gd name="connsiteY665" fmla="*/ 6534150 h 6858000"/>
              <a:gd name="connsiteX666" fmla="*/ 4979571 w 12193200"/>
              <a:gd name="connsiteY666" fmla="*/ 6534150 h 6858000"/>
              <a:gd name="connsiteX667" fmla="*/ 4977358 w 12193200"/>
              <a:gd name="connsiteY667" fmla="*/ 6534468 h 6858000"/>
              <a:gd name="connsiteX668" fmla="*/ 4958389 w 12193200"/>
              <a:gd name="connsiteY668" fmla="*/ 6536373 h 6858000"/>
              <a:gd name="connsiteX669" fmla="*/ 4956176 w 12193200"/>
              <a:gd name="connsiteY669" fmla="*/ 6538595 h 6858000"/>
              <a:gd name="connsiteX670" fmla="*/ 4956176 w 12193200"/>
              <a:gd name="connsiteY670" fmla="*/ 6540818 h 6858000"/>
              <a:gd name="connsiteX671" fmla="*/ 4959970 w 12193200"/>
              <a:gd name="connsiteY671" fmla="*/ 6543040 h 6858000"/>
              <a:gd name="connsiteX672" fmla="*/ 4965344 w 12193200"/>
              <a:gd name="connsiteY672" fmla="*/ 6560185 h 6858000"/>
              <a:gd name="connsiteX673" fmla="*/ 4965344 w 12193200"/>
              <a:gd name="connsiteY673" fmla="*/ 6571616 h 6858000"/>
              <a:gd name="connsiteX674" fmla="*/ 4965344 w 12193200"/>
              <a:gd name="connsiteY674" fmla="*/ 6578283 h 6858000"/>
              <a:gd name="connsiteX675" fmla="*/ 4965344 w 12193200"/>
              <a:gd name="connsiteY675" fmla="*/ 6583998 h 6858000"/>
              <a:gd name="connsiteX676" fmla="*/ 4971351 w 12193200"/>
              <a:gd name="connsiteY676" fmla="*/ 6598603 h 6858000"/>
              <a:gd name="connsiteX677" fmla="*/ 4984314 w 12193200"/>
              <a:gd name="connsiteY677" fmla="*/ 6602096 h 6858000"/>
              <a:gd name="connsiteX678" fmla="*/ 5002651 w 12193200"/>
              <a:gd name="connsiteY678" fmla="*/ 6592253 h 6858000"/>
              <a:gd name="connsiteX679" fmla="*/ 5005496 w 12193200"/>
              <a:gd name="connsiteY679" fmla="*/ 6590348 h 6858000"/>
              <a:gd name="connsiteX680" fmla="*/ 5006761 w 12193200"/>
              <a:gd name="connsiteY680" fmla="*/ 6593206 h 6858000"/>
              <a:gd name="connsiteX681" fmla="*/ 5009290 w 12193200"/>
              <a:gd name="connsiteY681" fmla="*/ 6602413 h 6858000"/>
              <a:gd name="connsiteX682" fmla="*/ 5010871 w 12193200"/>
              <a:gd name="connsiteY682" fmla="*/ 6602096 h 6858000"/>
              <a:gd name="connsiteX683" fmla="*/ 5028576 w 12193200"/>
              <a:gd name="connsiteY683" fmla="*/ 6599556 h 6858000"/>
              <a:gd name="connsiteX684" fmla="*/ 5030790 w 12193200"/>
              <a:gd name="connsiteY684" fmla="*/ 6597333 h 6858000"/>
              <a:gd name="connsiteX685" fmla="*/ 5030790 w 12193200"/>
              <a:gd name="connsiteY685" fmla="*/ 6595428 h 6858000"/>
              <a:gd name="connsiteX686" fmla="*/ 5028259 w 12193200"/>
              <a:gd name="connsiteY686" fmla="*/ 6593206 h 6858000"/>
              <a:gd name="connsiteX687" fmla="*/ 5021620 w 12193200"/>
              <a:gd name="connsiteY687" fmla="*/ 6588126 h 6858000"/>
              <a:gd name="connsiteX688" fmla="*/ 5020988 w 12193200"/>
              <a:gd name="connsiteY688" fmla="*/ 6566535 h 6858000"/>
              <a:gd name="connsiteX689" fmla="*/ 5020988 w 12193200"/>
              <a:gd name="connsiteY689" fmla="*/ 6557010 h 6858000"/>
              <a:gd name="connsiteX690" fmla="*/ 5021304 w 12193200"/>
              <a:gd name="connsiteY690" fmla="*/ 6548438 h 6858000"/>
              <a:gd name="connsiteX691" fmla="*/ 5021620 w 12193200"/>
              <a:gd name="connsiteY691" fmla="*/ 6539230 h 6858000"/>
              <a:gd name="connsiteX692" fmla="*/ 5021620 w 12193200"/>
              <a:gd name="connsiteY692" fmla="*/ 6535738 h 6858000"/>
              <a:gd name="connsiteX693" fmla="*/ 5020039 w 12193200"/>
              <a:gd name="connsiteY693" fmla="*/ 6534150 h 6858000"/>
              <a:gd name="connsiteX694" fmla="*/ 5017826 w 12193200"/>
              <a:gd name="connsiteY694" fmla="*/ 6534468 h 6858000"/>
              <a:gd name="connsiteX695" fmla="*/ 4999174 w 12193200"/>
              <a:gd name="connsiteY695" fmla="*/ 6536373 h 6858000"/>
              <a:gd name="connsiteX696" fmla="*/ 4996960 w 12193200"/>
              <a:gd name="connsiteY696" fmla="*/ 6538278 h 6858000"/>
              <a:gd name="connsiteX697" fmla="*/ 4996960 w 12193200"/>
              <a:gd name="connsiteY697" fmla="*/ 6540818 h 6858000"/>
              <a:gd name="connsiteX698" fmla="*/ 5000754 w 12193200"/>
              <a:gd name="connsiteY698" fmla="*/ 6542723 h 6858000"/>
              <a:gd name="connsiteX699" fmla="*/ 5005812 w 12193200"/>
              <a:gd name="connsiteY699" fmla="*/ 6546533 h 6858000"/>
              <a:gd name="connsiteX700" fmla="*/ 5006129 w 12193200"/>
              <a:gd name="connsiteY700" fmla="*/ 6559868 h 6858000"/>
              <a:gd name="connsiteX701" fmla="*/ 5006129 w 12193200"/>
              <a:gd name="connsiteY701" fmla="*/ 6566535 h 6858000"/>
              <a:gd name="connsiteX702" fmla="*/ 5004232 w 12193200"/>
              <a:gd name="connsiteY702" fmla="*/ 6582728 h 6858000"/>
              <a:gd name="connsiteX703" fmla="*/ 4990321 w 12193200"/>
              <a:gd name="connsiteY703" fmla="*/ 6590348 h 6858000"/>
              <a:gd name="connsiteX704" fmla="*/ 4982417 w 12193200"/>
              <a:gd name="connsiteY704" fmla="*/ 6586856 h 6858000"/>
              <a:gd name="connsiteX705" fmla="*/ 4980204 w 12193200"/>
              <a:gd name="connsiteY705" fmla="*/ 6570028 h 6858000"/>
              <a:gd name="connsiteX706" fmla="*/ 4980204 w 12193200"/>
              <a:gd name="connsiteY706" fmla="*/ 6559868 h 6858000"/>
              <a:gd name="connsiteX707" fmla="*/ 4980837 w 12193200"/>
              <a:gd name="connsiteY707" fmla="*/ 6538595 h 6858000"/>
              <a:gd name="connsiteX708" fmla="*/ 4980837 w 12193200"/>
              <a:gd name="connsiteY708" fmla="*/ 6535738 h 6858000"/>
              <a:gd name="connsiteX709" fmla="*/ 4979571 w 12193200"/>
              <a:gd name="connsiteY709" fmla="*/ 6534150 h 6858000"/>
              <a:gd name="connsiteX710" fmla="*/ 4917603 w 12193200"/>
              <a:gd name="connsiteY710" fmla="*/ 6534150 h 6858000"/>
              <a:gd name="connsiteX711" fmla="*/ 4893992 w 12193200"/>
              <a:gd name="connsiteY711" fmla="*/ 6544039 h 6858000"/>
              <a:gd name="connsiteX712" fmla="*/ 4884739 w 12193200"/>
              <a:gd name="connsiteY712" fmla="*/ 6570196 h 6858000"/>
              <a:gd name="connsiteX713" fmla="*/ 4915370 w 12193200"/>
              <a:gd name="connsiteY713" fmla="*/ 6602413 h 6858000"/>
              <a:gd name="connsiteX714" fmla="*/ 4941532 w 12193200"/>
              <a:gd name="connsiteY714" fmla="*/ 6590930 h 6858000"/>
              <a:gd name="connsiteX715" fmla="*/ 4949827 w 12193200"/>
              <a:gd name="connsiteY715" fmla="*/ 6566687 h 6858000"/>
              <a:gd name="connsiteX716" fmla="*/ 4945041 w 12193200"/>
              <a:gd name="connsiteY716" fmla="*/ 6548186 h 6858000"/>
              <a:gd name="connsiteX717" fmla="*/ 4917603 w 12193200"/>
              <a:gd name="connsiteY717" fmla="*/ 6534150 h 6858000"/>
              <a:gd name="connsiteX718" fmla="*/ 4693958 w 12193200"/>
              <a:gd name="connsiteY718" fmla="*/ 6534150 h 6858000"/>
              <a:gd name="connsiteX719" fmla="*/ 4677305 w 12193200"/>
              <a:gd name="connsiteY719" fmla="*/ 6536403 h 6858000"/>
              <a:gd name="connsiteX720" fmla="*/ 4671965 w 12193200"/>
              <a:gd name="connsiteY720" fmla="*/ 6542197 h 6858000"/>
              <a:gd name="connsiteX721" fmla="*/ 4671022 w 12193200"/>
              <a:gd name="connsiteY721" fmla="*/ 6548957 h 6858000"/>
              <a:gd name="connsiteX722" fmla="*/ 4671022 w 12193200"/>
              <a:gd name="connsiteY722" fmla="*/ 6549923 h 6858000"/>
              <a:gd name="connsiteX723" fmla="*/ 4671965 w 12193200"/>
              <a:gd name="connsiteY723" fmla="*/ 6551532 h 6858000"/>
              <a:gd name="connsiteX724" fmla="*/ 4673849 w 12193200"/>
              <a:gd name="connsiteY724" fmla="*/ 6550567 h 6858000"/>
              <a:gd name="connsiteX725" fmla="*/ 4691758 w 12193200"/>
              <a:gd name="connsiteY725" fmla="*/ 6545416 h 6858000"/>
              <a:gd name="connsiteX726" fmla="*/ 4703698 w 12193200"/>
              <a:gd name="connsiteY726" fmla="*/ 6557970 h 6858000"/>
              <a:gd name="connsiteX727" fmla="*/ 4703698 w 12193200"/>
              <a:gd name="connsiteY727" fmla="*/ 6560545 h 6858000"/>
              <a:gd name="connsiteX728" fmla="*/ 4695529 w 12193200"/>
              <a:gd name="connsiteY728" fmla="*/ 6566661 h 6858000"/>
              <a:gd name="connsiteX729" fmla="*/ 4678563 w 12193200"/>
              <a:gd name="connsiteY729" fmla="*/ 6570202 h 6858000"/>
              <a:gd name="connsiteX730" fmla="*/ 4670393 w 12193200"/>
              <a:gd name="connsiteY730" fmla="*/ 6573099 h 6858000"/>
              <a:gd name="connsiteX731" fmla="*/ 4667251 w 12193200"/>
              <a:gd name="connsiteY731" fmla="*/ 6585974 h 6858000"/>
              <a:gd name="connsiteX732" fmla="*/ 4681705 w 12193200"/>
              <a:gd name="connsiteY732" fmla="*/ 6603035 h 6858000"/>
              <a:gd name="connsiteX733" fmla="*/ 4694586 w 12193200"/>
              <a:gd name="connsiteY733" fmla="*/ 6599494 h 6858000"/>
              <a:gd name="connsiteX734" fmla="*/ 4702441 w 12193200"/>
              <a:gd name="connsiteY734" fmla="*/ 6593700 h 6858000"/>
              <a:gd name="connsiteX735" fmla="*/ 4703069 w 12193200"/>
              <a:gd name="connsiteY735" fmla="*/ 6593056 h 6858000"/>
              <a:gd name="connsiteX736" fmla="*/ 4704012 w 12193200"/>
              <a:gd name="connsiteY736" fmla="*/ 6596597 h 6858000"/>
              <a:gd name="connsiteX737" fmla="*/ 4704641 w 12193200"/>
              <a:gd name="connsiteY737" fmla="*/ 6602069 h 6858000"/>
              <a:gd name="connsiteX738" fmla="*/ 4706840 w 12193200"/>
              <a:gd name="connsiteY738" fmla="*/ 6604000 h 6858000"/>
              <a:gd name="connsiteX739" fmla="*/ 4709667 w 12193200"/>
              <a:gd name="connsiteY739" fmla="*/ 6603678 h 6858000"/>
              <a:gd name="connsiteX740" fmla="*/ 4725064 w 12193200"/>
              <a:gd name="connsiteY740" fmla="*/ 6601103 h 6858000"/>
              <a:gd name="connsiteX741" fmla="*/ 4727577 w 12193200"/>
              <a:gd name="connsiteY741" fmla="*/ 6598850 h 6858000"/>
              <a:gd name="connsiteX742" fmla="*/ 4727577 w 12193200"/>
              <a:gd name="connsiteY742" fmla="*/ 6596597 h 6858000"/>
              <a:gd name="connsiteX743" fmla="*/ 4724434 w 12193200"/>
              <a:gd name="connsiteY743" fmla="*/ 6594344 h 6858000"/>
              <a:gd name="connsiteX744" fmla="*/ 4718779 w 12193200"/>
              <a:gd name="connsiteY744" fmla="*/ 6592734 h 6858000"/>
              <a:gd name="connsiteX745" fmla="*/ 4717208 w 12193200"/>
              <a:gd name="connsiteY745" fmla="*/ 6577605 h 6858000"/>
              <a:gd name="connsiteX746" fmla="*/ 4717522 w 12193200"/>
              <a:gd name="connsiteY746" fmla="*/ 6553142 h 6858000"/>
              <a:gd name="connsiteX747" fmla="*/ 4693958 w 12193200"/>
              <a:gd name="connsiteY747" fmla="*/ 6534150 h 6858000"/>
              <a:gd name="connsiteX748" fmla="*/ 5976938 w 12193200"/>
              <a:gd name="connsiteY748" fmla="*/ 6521451 h 6858000"/>
              <a:gd name="connsiteX749" fmla="*/ 5975351 w 12193200"/>
              <a:gd name="connsiteY749" fmla="*/ 6527801 h 6858000"/>
              <a:gd name="connsiteX750" fmla="*/ 5976938 w 12193200"/>
              <a:gd name="connsiteY750" fmla="*/ 6529389 h 6858000"/>
              <a:gd name="connsiteX751" fmla="*/ 5978526 w 12193200"/>
              <a:gd name="connsiteY751" fmla="*/ 6527801 h 6858000"/>
              <a:gd name="connsiteX752" fmla="*/ 5991226 w 12193200"/>
              <a:gd name="connsiteY752" fmla="*/ 6532564 h 6858000"/>
              <a:gd name="connsiteX753" fmla="*/ 5970588 w 12193200"/>
              <a:gd name="connsiteY753" fmla="*/ 6542089 h 6858000"/>
              <a:gd name="connsiteX754" fmla="*/ 5969001 w 12193200"/>
              <a:gd name="connsiteY754" fmla="*/ 6545264 h 6858000"/>
              <a:gd name="connsiteX755" fmla="*/ 5991226 w 12193200"/>
              <a:gd name="connsiteY755" fmla="*/ 6550027 h 6858000"/>
              <a:gd name="connsiteX756" fmla="*/ 5992813 w 12193200"/>
              <a:gd name="connsiteY756" fmla="*/ 6551614 h 6858000"/>
              <a:gd name="connsiteX757" fmla="*/ 5994401 w 12193200"/>
              <a:gd name="connsiteY757" fmla="*/ 6546852 h 6858000"/>
              <a:gd name="connsiteX758" fmla="*/ 5994401 w 12193200"/>
              <a:gd name="connsiteY758" fmla="*/ 6545264 h 6858000"/>
              <a:gd name="connsiteX759" fmla="*/ 5992813 w 12193200"/>
              <a:gd name="connsiteY759" fmla="*/ 6546852 h 6858000"/>
              <a:gd name="connsiteX760" fmla="*/ 5978526 w 12193200"/>
              <a:gd name="connsiteY760" fmla="*/ 6543677 h 6858000"/>
              <a:gd name="connsiteX761" fmla="*/ 5999163 w 12193200"/>
              <a:gd name="connsiteY761" fmla="*/ 6535739 h 6858000"/>
              <a:gd name="connsiteX762" fmla="*/ 6000751 w 12193200"/>
              <a:gd name="connsiteY762" fmla="*/ 6530976 h 6858000"/>
              <a:gd name="connsiteX763" fmla="*/ 5999163 w 12193200"/>
              <a:gd name="connsiteY763" fmla="*/ 6530976 h 6858000"/>
              <a:gd name="connsiteX764" fmla="*/ 5997576 w 12193200"/>
              <a:gd name="connsiteY764" fmla="*/ 6530976 h 6858000"/>
              <a:gd name="connsiteX765" fmla="*/ 5978526 w 12193200"/>
              <a:gd name="connsiteY765" fmla="*/ 6523039 h 6858000"/>
              <a:gd name="connsiteX766" fmla="*/ 5978526 w 12193200"/>
              <a:gd name="connsiteY766" fmla="*/ 6521451 h 6858000"/>
              <a:gd name="connsiteX767" fmla="*/ 6107113 w 12193200"/>
              <a:gd name="connsiteY767" fmla="*/ 6518276 h 6858000"/>
              <a:gd name="connsiteX768" fmla="*/ 6115051 w 12193200"/>
              <a:gd name="connsiteY768" fmla="*/ 6529389 h 6858000"/>
              <a:gd name="connsiteX769" fmla="*/ 6107113 w 12193200"/>
              <a:gd name="connsiteY769" fmla="*/ 6529389 h 6858000"/>
              <a:gd name="connsiteX770" fmla="*/ 6099176 w 12193200"/>
              <a:gd name="connsiteY770" fmla="*/ 6518276 h 6858000"/>
              <a:gd name="connsiteX771" fmla="*/ 6099176 w 12193200"/>
              <a:gd name="connsiteY771" fmla="*/ 6529389 h 6858000"/>
              <a:gd name="connsiteX772" fmla="*/ 6091238 w 12193200"/>
              <a:gd name="connsiteY772" fmla="*/ 6529389 h 6858000"/>
              <a:gd name="connsiteX773" fmla="*/ 6209555 w 12193200"/>
              <a:gd name="connsiteY773" fmla="*/ 6516689 h 6858000"/>
              <a:gd name="connsiteX774" fmla="*/ 6219827 w 12193200"/>
              <a:gd name="connsiteY774" fmla="*/ 6524626 h 6858000"/>
              <a:gd name="connsiteX775" fmla="*/ 6206473 w 12193200"/>
              <a:gd name="connsiteY775" fmla="*/ 6530976 h 6858000"/>
              <a:gd name="connsiteX776" fmla="*/ 6209555 w 12193200"/>
              <a:gd name="connsiteY776" fmla="*/ 6516689 h 6858000"/>
              <a:gd name="connsiteX777" fmla="*/ 4607333 w 12193200"/>
              <a:gd name="connsiteY777" fmla="*/ 6516687 h 6858000"/>
              <a:gd name="connsiteX778" fmla="*/ 4618731 w 12193200"/>
              <a:gd name="connsiteY778" fmla="*/ 6517630 h 6858000"/>
              <a:gd name="connsiteX779" fmla="*/ 4629151 w 12193200"/>
              <a:gd name="connsiteY779" fmla="*/ 6532091 h 6858000"/>
              <a:gd name="connsiteX780" fmla="*/ 4623290 w 12193200"/>
              <a:gd name="connsiteY780" fmla="*/ 6545294 h 6858000"/>
              <a:gd name="connsiteX781" fmla="*/ 4606682 w 12193200"/>
              <a:gd name="connsiteY781" fmla="*/ 6548437 h 6858000"/>
              <a:gd name="connsiteX782" fmla="*/ 4603751 w 12193200"/>
              <a:gd name="connsiteY782" fmla="*/ 6545608 h 6858000"/>
              <a:gd name="connsiteX783" fmla="*/ 4603751 w 12193200"/>
              <a:gd name="connsiteY783" fmla="*/ 6541836 h 6858000"/>
              <a:gd name="connsiteX784" fmla="*/ 4603751 w 12193200"/>
              <a:gd name="connsiteY784" fmla="*/ 6537120 h 6858000"/>
              <a:gd name="connsiteX785" fmla="*/ 4603751 w 12193200"/>
              <a:gd name="connsiteY785" fmla="*/ 6521403 h 6858000"/>
              <a:gd name="connsiteX786" fmla="*/ 4603751 w 12193200"/>
              <a:gd name="connsiteY786" fmla="*/ 6518573 h 6858000"/>
              <a:gd name="connsiteX787" fmla="*/ 4607333 w 12193200"/>
              <a:gd name="connsiteY787" fmla="*/ 6516687 h 6858000"/>
              <a:gd name="connsiteX788" fmla="*/ 6116638 w 12193200"/>
              <a:gd name="connsiteY788" fmla="*/ 6515101 h 6858000"/>
              <a:gd name="connsiteX789" fmla="*/ 6148388 w 12193200"/>
              <a:gd name="connsiteY789" fmla="*/ 6529389 h 6858000"/>
              <a:gd name="connsiteX790" fmla="*/ 6126163 w 12193200"/>
              <a:gd name="connsiteY790" fmla="*/ 6529389 h 6858000"/>
              <a:gd name="connsiteX791" fmla="*/ 6089650 w 12193200"/>
              <a:gd name="connsiteY791" fmla="*/ 6515101 h 6858000"/>
              <a:gd name="connsiteX792" fmla="*/ 6080125 w 12193200"/>
              <a:gd name="connsiteY792" fmla="*/ 6529389 h 6858000"/>
              <a:gd name="connsiteX793" fmla="*/ 6057900 w 12193200"/>
              <a:gd name="connsiteY793" fmla="*/ 6529389 h 6858000"/>
              <a:gd name="connsiteX794" fmla="*/ 5858069 w 12193200"/>
              <a:gd name="connsiteY794" fmla="*/ 6510337 h 6858000"/>
              <a:gd name="connsiteX795" fmla="*/ 5854833 w 12193200"/>
              <a:gd name="connsiteY795" fmla="*/ 6511290 h 6858000"/>
              <a:gd name="connsiteX796" fmla="*/ 5846744 w 12193200"/>
              <a:gd name="connsiteY796" fmla="*/ 6514465 h 6858000"/>
              <a:gd name="connsiteX797" fmla="*/ 5843185 w 12193200"/>
              <a:gd name="connsiteY797" fmla="*/ 6519227 h 6858000"/>
              <a:gd name="connsiteX798" fmla="*/ 5843185 w 12193200"/>
              <a:gd name="connsiteY798" fmla="*/ 6524942 h 6858000"/>
              <a:gd name="connsiteX799" fmla="*/ 5843508 w 12193200"/>
              <a:gd name="connsiteY799" fmla="*/ 6533515 h 6858000"/>
              <a:gd name="connsiteX800" fmla="*/ 5840273 w 12193200"/>
              <a:gd name="connsiteY800" fmla="*/ 6536372 h 6858000"/>
              <a:gd name="connsiteX801" fmla="*/ 5838655 w 12193200"/>
              <a:gd name="connsiteY801" fmla="*/ 6536372 h 6858000"/>
              <a:gd name="connsiteX802" fmla="*/ 5835420 w 12193200"/>
              <a:gd name="connsiteY802" fmla="*/ 6536055 h 6858000"/>
              <a:gd name="connsiteX803" fmla="*/ 5832831 w 12193200"/>
              <a:gd name="connsiteY803" fmla="*/ 6539230 h 6858000"/>
              <a:gd name="connsiteX804" fmla="*/ 5831214 w 12193200"/>
              <a:gd name="connsiteY804" fmla="*/ 6543675 h 6858000"/>
              <a:gd name="connsiteX805" fmla="*/ 5830889 w 12193200"/>
              <a:gd name="connsiteY805" fmla="*/ 6545262 h 6858000"/>
              <a:gd name="connsiteX806" fmla="*/ 5832184 w 12193200"/>
              <a:gd name="connsiteY806" fmla="*/ 6546215 h 6858000"/>
              <a:gd name="connsiteX807" fmla="*/ 5834126 w 12193200"/>
              <a:gd name="connsiteY807" fmla="*/ 6545897 h 6858000"/>
              <a:gd name="connsiteX808" fmla="*/ 5837361 w 12193200"/>
              <a:gd name="connsiteY808" fmla="*/ 6545897 h 6858000"/>
              <a:gd name="connsiteX809" fmla="*/ 5839949 w 12193200"/>
              <a:gd name="connsiteY809" fmla="*/ 6545897 h 6858000"/>
              <a:gd name="connsiteX810" fmla="*/ 5843185 w 12193200"/>
              <a:gd name="connsiteY810" fmla="*/ 6553517 h 6858000"/>
              <a:gd name="connsiteX811" fmla="*/ 5843185 w 12193200"/>
              <a:gd name="connsiteY811" fmla="*/ 6571615 h 6858000"/>
              <a:gd name="connsiteX812" fmla="*/ 5842861 w 12193200"/>
              <a:gd name="connsiteY812" fmla="*/ 6578600 h 6858000"/>
              <a:gd name="connsiteX813" fmla="*/ 5842861 w 12193200"/>
              <a:gd name="connsiteY813" fmla="*/ 6586537 h 6858000"/>
              <a:gd name="connsiteX814" fmla="*/ 5863247 w 12193200"/>
              <a:gd name="connsiteY814" fmla="*/ 6602412 h 6858000"/>
              <a:gd name="connsiteX815" fmla="*/ 5879748 w 12193200"/>
              <a:gd name="connsiteY815" fmla="*/ 6599237 h 6858000"/>
              <a:gd name="connsiteX816" fmla="*/ 5881366 w 12193200"/>
              <a:gd name="connsiteY816" fmla="*/ 6590665 h 6858000"/>
              <a:gd name="connsiteX817" fmla="*/ 5880395 w 12193200"/>
              <a:gd name="connsiteY817" fmla="*/ 6589395 h 6858000"/>
              <a:gd name="connsiteX818" fmla="*/ 5878454 w 12193200"/>
              <a:gd name="connsiteY818" fmla="*/ 6590030 h 6858000"/>
              <a:gd name="connsiteX819" fmla="*/ 5867776 w 12193200"/>
              <a:gd name="connsiteY819" fmla="*/ 6591617 h 6858000"/>
              <a:gd name="connsiteX820" fmla="*/ 5859688 w 12193200"/>
              <a:gd name="connsiteY820" fmla="*/ 6587807 h 6858000"/>
              <a:gd name="connsiteX821" fmla="*/ 5858069 w 12193200"/>
              <a:gd name="connsiteY821" fmla="*/ 6571615 h 6858000"/>
              <a:gd name="connsiteX822" fmla="*/ 5858069 w 12193200"/>
              <a:gd name="connsiteY822" fmla="*/ 6550977 h 6858000"/>
              <a:gd name="connsiteX823" fmla="*/ 5862275 w 12193200"/>
              <a:gd name="connsiteY823" fmla="*/ 6545580 h 6858000"/>
              <a:gd name="connsiteX824" fmla="*/ 5867453 w 12193200"/>
              <a:gd name="connsiteY824" fmla="*/ 6545580 h 6858000"/>
              <a:gd name="connsiteX825" fmla="*/ 5872306 w 12193200"/>
              <a:gd name="connsiteY825" fmla="*/ 6545897 h 6858000"/>
              <a:gd name="connsiteX826" fmla="*/ 5876512 w 12193200"/>
              <a:gd name="connsiteY826" fmla="*/ 6546215 h 6858000"/>
              <a:gd name="connsiteX827" fmla="*/ 5880071 w 12193200"/>
              <a:gd name="connsiteY827" fmla="*/ 6542722 h 6858000"/>
              <a:gd name="connsiteX828" fmla="*/ 5881689 w 12193200"/>
              <a:gd name="connsiteY828" fmla="*/ 6536690 h 6858000"/>
              <a:gd name="connsiteX829" fmla="*/ 5880395 w 12193200"/>
              <a:gd name="connsiteY829" fmla="*/ 6535737 h 6858000"/>
              <a:gd name="connsiteX830" fmla="*/ 5879748 w 12193200"/>
              <a:gd name="connsiteY830" fmla="*/ 6535737 h 6858000"/>
              <a:gd name="connsiteX831" fmla="*/ 5872953 w 12193200"/>
              <a:gd name="connsiteY831" fmla="*/ 6536055 h 6858000"/>
              <a:gd name="connsiteX832" fmla="*/ 5861952 w 12193200"/>
              <a:gd name="connsiteY832" fmla="*/ 6536055 h 6858000"/>
              <a:gd name="connsiteX833" fmla="*/ 5857422 w 12193200"/>
              <a:gd name="connsiteY833" fmla="*/ 6533197 h 6858000"/>
              <a:gd name="connsiteX834" fmla="*/ 5858716 w 12193200"/>
              <a:gd name="connsiteY834" fmla="*/ 6516370 h 6858000"/>
              <a:gd name="connsiteX835" fmla="*/ 5859363 w 12193200"/>
              <a:gd name="connsiteY835" fmla="*/ 6512560 h 6858000"/>
              <a:gd name="connsiteX836" fmla="*/ 5858069 w 12193200"/>
              <a:gd name="connsiteY836" fmla="*/ 6510337 h 6858000"/>
              <a:gd name="connsiteX837" fmla="*/ 5693292 w 12193200"/>
              <a:gd name="connsiteY837" fmla="*/ 6510337 h 6858000"/>
              <a:gd name="connsiteX838" fmla="*/ 5690056 w 12193200"/>
              <a:gd name="connsiteY838" fmla="*/ 6511290 h 6858000"/>
              <a:gd name="connsiteX839" fmla="*/ 5681967 w 12193200"/>
              <a:gd name="connsiteY839" fmla="*/ 6514465 h 6858000"/>
              <a:gd name="connsiteX840" fmla="*/ 5678084 w 12193200"/>
              <a:gd name="connsiteY840" fmla="*/ 6519227 h 6858000"/>
              <a:gd name="connsiteX841" fmla="*/ 5678408 w 12193200"/>
              <a:gd name="connsiteY841" fmla="*/ 6524942 h 6858000"/>
              <a:gd name="connsiteX842" fmla="*/ 5678731 w 12193200"/>
              <a:gd name="connsiteY842" fmla="*/ 6533515 h 6858000"/>
              <a:gd name="connsiteX843" fmla="*/ 5675496 w 12193200"/>
              <a:gd name="connsiteY843" fmla="*/ 6536372 h 6858000"/>
              <a:gd name="connsiteX844" fmla="*/ 5673878 w 12193200"/>
              <a:gd name="connsiteY844" fmla="*/ 6536372 h 6858000"/>
              <a:gd name="connsiteX845" fmla="*/ 5670642 w 12193200"/>
              <a:gd name="connsiteY845" fmla="*/ 6536055 h 6858000"/>
              <a:gd name="connsiteX846" fmla="*/ 5668054 w 12193200"/>
              <a:gd name="connsiteY846" fmla="*/ 6539230 h 6858000"/>
              <a:gd name="connsiteX847" fmla="*/ 5666436 w 12193200"/>
              <a:gd name="connsiteY847" fmla="*/ 6543675 h 6858000"/>
              <a:gd name="connsiteX848" fmla="*/ 5665789 w 12193200"/>
              <a:gd name="connsiteY848" fmla="*/ 6545262 h 6858000"/>
              <a:gd name="connsiteX849" fmla="*/ 5667083 w 12193200"/>
              <a:gd name="connsiteY849" fmla="*/ 6546215 h 6858000"/>
              <a:gd name="connsiteX850" fmla="*/ 5669024 w 12193200"/>
              <a:gd name="connsiteY850" fmla="*/ 6545897 h 6858000"/>
              <a:gd name="connsiteX851" fmla="*/ 5672584 w 12193200"/>
              <a:gd name="connsiteY851" fmla="*/ 6545897 h 6858000"/>
              <a:gd name="connsiteX852" fmla="*/ 5674849 w 12193200"/>
              <a:gd name="connsiteY852" fmla="*/ 6545897 h 6858000"/>
              <a:gd name="connsiteX853" fmla="*/ 5678408 w 12193200"/>
              <a:gd name="connsiteY853" fmla="*/ 6553517 h 6858000"/>
              <a:gd name="connsiteX854" fmla="*/ 5678408 w 12193200"/>
              <a:gd name="connsiteY854" fmla="*/ 6571615 h 6858000"/>
              <a:gd name="connsiteX855" fmla="*/ 5678084 w 12193200"/>
              <a:gd name="connsiteY855" fmla="*/ 6578600 h 6858000"/>
              <a:gd name="connsiteX856" fmla="*/ 5677761 w 12193200"/>
              <a:gd name="connsiteY856" fmla="*/ 6586537 h 6858000"/>
              <a:gd name="connsiteX857" fmla="*/ 5698793 w 12193200"/>
              <a:gd name="connsiteY857" fmla="*/ 6602412 h 6858000"/>
              <a:gd name="connsiteX858" fmla="*/ 5714972 w 12193200"/>
              <a:gd name="connsiteY858" fmla="*/ 6599237 h 6858000"/>
              <a:gd name="connsiteX859" fmla="*/ 5716265 w 12193200"/>
              <a:gd name="connsiteY859" fmla="*/ 6590665 h 6858000"/>
              <a:gd name="connsiteX860" fmla="*/ 5715294 w 12193200"/>
              <a:gd name="connsiteY860" fmla="*/ 6589395 h 6858000"/>
              <a:gd name="connsiteX861" fmla="*/ 5713678 w 12193200"/>
              <a:gd name="connsiteY861" fmla="*/ 6590030 h 6858000"/>
              <a:gd name="connsiteX862" fmla="*/ 5702999 w 12193200"/>
              <a:gd name="connsiteY862" fmla="*/ 6591617 h 6858000"/>
              <a:gd name="connsiteX863" fmla="*/ 5694910 w 12193200"/>
              <a:gd name="connsiteY863" fmla="*/ 6587807 h 6858000"/>
              <a:gd name="connsiteX864" fmla="*/ 5693616 w 12193200"/>
              <a:gd name="connsiteY864" fmla="*/ 6571615 h 6858000"/>
              <a:gd name="connsiteX865" fmla="*/ 5693616 w 12193200"/>
              <a:gd name="connsiteY865" fmla="*/ 6550977 h 6858000"/>
              <a:gd name="connsiteX866" fmla="*/ 5697822 w 12193200"/>
              <a:gd name="connsiteY866" fmla="*/ 6545580 h 6858000"/>
              <a:gd name="connsiteX867" fmla="*/ 5702675 w 12193200"/>
              <a:gd name="connsiteY867" fmla="*/ 6545580 h 6858000"/>
              <a:gd name="connsiteX868" fmla="*/ 5707852 w 12193200"/>
              <a:gd name="connsiteY868" fmla="*/ 6545897 h 6858000"/>
              <a:gd name="connsiteX869" fmla="*/ 5711735 w 12193200"/>
              <a:gd name="connsiteY869" fmla="*/ 6546215 h 6858000"/>
              <a:gd name="connsiteX870" fmla="*/ 5714972 w 12193200"/>
              <a:gd name="connsiteY870" fmla="*/ 6542722 h 6858000"/>
              <a:gd name="connsiteX871" fmla="*/ 5716589 w 12193200"/>
              <a:gd name="connsiteY871" fmla="*/ 6536690 h 6858000"/>
              <a:gd name="connsiteX872" fmla="*/ 5715618 w 12193200"/>
              <a:gd name="connsiteY872" fmla="*/ 6535737 h 6858000"/>
              <a:gd name="connsiteX873" fmla="*/ 5714647 w 12193200"/>
              <a:gd name="connsiteY873" fmla="*/ 6535737 h 6858000"/>
              <a:gd name="connsiteX874" fmla="*/ 5708176 w 12193200"/>
              <a:gd name="connsiteY874" fmla="*/ 6536055 h 6858000"/>
              <a:gd name="connsiteX875" fmla="*/ 5697175 w 12193200"/>
              <a:gd name="connsiteY875" fmla="*/ 6536055 h 6858000"/>
              <a:gd name="connsiteX876" fmla="*/ 5692969 w 12193200"/>
              <a:gd name="connsiteY876" fmla="*/ 6533197 h 6858000"/>
              <a:gd name="connsiteX877" fmla="*/ 5694263 w 12193200"/>
              <a:gd name="connsiteY877" fmla="*/ 6516370 h 6858000"/>
              <a:gd name="connsiteX878" fmla="*/ 5694586 w 12193200"/>
              <a:gd name="connsiteY878" fmla="*/ 6512560 h 6858000"/>
              <a:gd name="connsiteX879" fmla="*/ 5693292 w 12193200"/>
              <a:gd name="connsiteY879" fmla="*/ 6510337 h 6858000"/>
              <a:gd name="connsiteX880" fmla="*/ 5983288 w 12193200"/>
              <a:gd name="connsiteY880" fmla="*/ 6508751 h 6858000"/>
              <a:gd name="connsiteX881" fmla="*/ 5978526 w 12193200"/>
              <a:gd name="connsiteY881" fmla="*/ 6518276 h 6858000"/>
              <a:gd name="connsiteX882" fmla="*/ 5980114 w 12193200"/>
              <a:gd name="connsiteY882" fmla="*/ 6518276 h 6858000"/>
              <a:gd name="connsiteX883" fmla="*/ 5981702 w 12193200"/>
              <a:gd name="connsiteY883" fmla="*/ 6516689 h 6858000"/>
              <a:gd name="connsiteX884" fmla="*/ 6000751 w 12193200"/>
              <a:gd name="connsiteY884" fmla="*/ 6526214 h 6858000"/>
              <a:gd name="connsiteX885" fmla="*/ 6000751 w 12193200"/>
              <a:gd name="connsiteY885" fmla="*/ 6527802 h 6858000"/>
              <a:gd name="connsiteX886" fmla="*/ 6002339 w 12193200"/>
              <a:gd name="connsiteY886" fmla="*/ 6529389 h 6858000"/>
              <a:gd name="connsiteX887" fmla="*/ 6005514 w 12193200"/>
              <a:gd name="connsiteY887" fmla="*/ 6521452 h 6858000"/>
              <a:gd name="connsiteX888" fmla="*/ 6003926 w 12193200"/>
              <a:gd name="connsiteY888" fmla="*/ 6519864 h 6858000"/>
              <a:gd name="connsiteX889" fmla="*/ 6002339 w 12193200"/>
              <a:gd name="connsiteY889" fmla="*/ 6521452 h 6858000"/>
              <a:gd name="connsiteX890" fmla="*/ 5984876 w 12193200"/>
              <a:gd name="connsiteY890" fmla="*/ 6511926 h 6858000"/>
              <a:gd name="connsiteX891" fmla="*/ 5983288 w 12193200"/>
              <a:gd name="connsiteY891" fmla="*/ 6510339 h 6858000"/>
              <a:gd name="connsiteX892" fmla="*/ 6121400 w 12193200"/>
              <a:gd name="connsiteY892" fmla="*/ 6507163 h 6858000"/>
              <a:gd name="connsiteX893" fmla="*/ 6175375 w 12193200"/>
              <a:gd name="connsiteY893" fmla="*/ 6515188 h 6858000"/>
              <a:gd name="connsiteX894" fmla="*/ 6171862 w 12193200"/>
              <a:gd name="connsiteY894" fmla="*/ 6529388 h 6858000"/>
              <a:gd name="connsiteX895" fmla="*/ 6084889 w 12193200"/>
              <a:gd name="connsiteY895" fmla="*/ 6507163 h 6858000"/>
              <a:gd name="connsiteX896" fmla="*/ 6034426 w 12193200"/>
              <a:gd name="connsiteY896" fmla="*/ 6529388 h 6858000"/>
              <a:gd name="connsiteX897" fmla="*/ 6030913 w 12193200"/>
              <a:gd name="connsiteY897" fmla="*/ 6515188 h 6858000"/>
              <a:gd name="connsiteX898" fmla="*/ 6084889 w 12193200"/>
              <a:gd name="connsiteY898" fmla="*/ 6507163 h 6858000"/>
              <a:gd name="connsiteX899" fmla="*/ 5806928 w 12193200"/>
              <a:gd name="connsiteY899" fmla="*/ 6507162 h 6858000"/>
              <a:gd name="connsiteX900" fmla="*/ 5795964 w 12193200"/>
              <a:gd name="connsiteY900" fmla="*/ 6515746 h 6858000"/>
              <a:gd name="connsiteX901" fmla="*/ 5806283 w 12193200"/>
              <a:gd name="connsiteY901" fmla="*/ 6524625 h 6858000"/>
              <a:gd name="connsiteX902" fmla="*/ 5816603 w 12193200"/>
              <a:gd name="connsiteY902" fmla="*/ 6515450 h 6858000"/>
              <a:gd name="connsiteX903" fmla="*/ 5806928 w 12193200"/>
              <a:gd name="connsiteY903" fmla="*/ 6507162 h 6858000"/>
              <a:gd name="connsiteX904" fmla="*/ 5641828 w 12193200"/>
              <a:gd name="connsiteY904" fmla="*/ 6507162 h 6858000"/>
              <a:gd name="connsiteX905" fmla="*/ 5630864 w 12193200"/>
              <a:gd name="connsiteY905" fmla="*/ 6515746 h 6858000"/>
              <a:gd name="connsiteX906" fmla="*/ 5641184 w 12193200"/>
              <a:gd name="connsiteY906" fmla="*/ 6524625 h 6858000"/>
              <a:gd name="connsiteX907" fmla="*/ 5651502 w 12193200"/>
              <a:gd name="connsiteY907" fmla="*/ 6515450 h 6858000"/>
              <a:gd name="connsiteX908" fmla="*/ 5641828 w 12193200"/>
              <a:gd name="connsiteY908" fmla="*/ 6507162 h 6858000"/>
              <a:gd name="connsiteX909" fmla="*/ 5346230 w 12193200"/>
              <a:gd name="connsiteY909" fmla="*/ 6507162 h 6858000"/>
              <a:gd name="connsiteX910" fmla="*/ 5335589 w 12193200"/>
              <a:gd name="connsiteY910" fmla="*/ 6515746 h 6858000"/>
              <a:gd name="connsiteX911" fmla="*/ 5345908 w 12193200"/>
              <a:gd name="connsiteY911" fmla="*/ 6524625 h 6858000"/>
              <a:gd name="connsiteX912" fmla="*/ 5356227 w 12193200"/>
              <a:gd name="connsiteY912" fmla="*/ 6515450 h 6858000"/>
              <a:gd name="connsiteX913" fmla="*/ 5346230 w 12193200"/>
              <a:gd name="connsiteY913" fmla="*/ 6507162 h 6858000"/>
              <a:gd name="connsiteX914" fmla="*/ 5148594 w 12193200"/>
              <a:gd name="connsiteY914" fmla="*/ 6507162 h 6858000"/>
              <a:gd name="connsiteX915" fmla="*/ 5146676 w 12193200"/>
              <a:gd name="connsiteY915" fmla="*/ 6509074 h 6858000"/>
              <a:gd name="connsiteX916" fmla="*/ 5146676 w 12193200"/>
              <a:gd name="connsiteY916" fmla="*/ 6511941 h 6858000"/>
              <a:gd name="connsiteX917" fmla="*/ 5150194 w 12193200"/>
              <a:gd name="connsiteY917" fmla="*/ 6514808 h 6858000"/>
              <a:gd name="connsiteX918" fmla="*/ 5155947 w 12193200"/>
              <a:gd name="connsiteY918" fmla="*/ 6520223 h 6858000"/>
              <a:gd name="connsiteX919" fmla="*/ 5155947 w 12193200"/>
              <a:gd name="connsiteY919" fmla="*/ 6543478 h 6858000"/>
              <a:gd name="connsiteX920" fmla="*/ 5155947 w 12193200"/>
              <a:gd name="connsiteY920" fmla="*/ 6556858 h 6858000"/>
              <a:gd name="connsiteX921" fmla="*/ 5159464 w 12193200"/>
              <a:gd name="connsiteY921" fmla="*/ 6587758 h 6858000"/>
              <a:gd name="connsiteX922" fmla="*/ 5191754 w 12193200"/>
              <a:gd name="connsiteY922" fmla="*/ 6602412 h 6858000"/>
              <a:gd name="connsiteX923" fmla="*/ 5228200 w 12193200"/>
              <a:gd name="connsiteY923" fmla="*/ 6580113 h 6858000"/>
              <a:gd name="connsiteX924" fmla="*/ 5229479 w 12193200"/>
              <a:gd name="connsiteY924" fmla="*/ 6556221 h 6858000"/>
              <a:gd name="connsiteX925" fmla="*/ 5229479 w 12193200"/>
              <a:gd name="connsiteY925" fmla="*/ 6543478 h 6858000"/>
              <a:gd name="connsiteX926" fmla="*/ 5229799 w 12193200"/>
              <a:gd name="connsiteY926" fmla="*/ 6520223 h 6858000"/>
              <a:gd name="connsiteX927" fmla="*/ 5235234 w 12193200"/>
              <a:gd name="connsiteY927" fmla="*/ 6514808 h 6858000"/>
              <a:gd name="connsiteX928" fmla="*/ 5238752 w 12193200"/>
              <a:gd name="connsiteY928" fmla="*/ 6511941 h 6858000"/>
              <a:gd name="connsiteX929" fmla="*/ 5238752 w 12193200"/>
              <a:gd name="connsiteY929" fmla="*/ 6509074 h 6858000"/>
              <a:gd name="connsiteX930" fmla="*/ 5237152 w 12193200"/>
              <a:gd name="connsiteY930" fmla="*/ 6507162 h 6858000"/>
              <a:gd name="connsiteX931" fmla="*/ 5231717 w 12193200"/>
              <a:gd name="connsiteY931" fmla="*/ 6507481 h 6858000"/>
              <a:gd name="connsiteX932" fmla="*/ 5223726 w 12193200"/>
              <a:gd name="connsiteY932" fmla="*/ 6507799 h 6858000"/>
              <a:gd name="connsiteX933" fmla="*/ 5216371 w 12193200"/>
              <a:gd name="connsiteY933" fmla="*/ 6507481 h 6858000"/>
              <a:gd name="connsiteX934" fmla="*/ 5210937 w 12193200"/>
              <a:gd name="connsiteY934" fmla="*/ 6507162 h 6858000"/>
              <a:gd name="connsiteX935" fmla="*/ 5209339 w 12193200"/>
              <a:gd name="connsiteY935" fmla="*/ 6509074 h 6858000"/>
              <a:gd name="connsiteX936" fmla="*/ 5209339 w 12193200"/>
              <a:gd name="connsiteY936" fmla="*/ 6511941 h 6858000"/>
              <a:gd name="connsiteX937" fmla="*/ 5212855 w 12193200"/>
              <a:gd name="connsiteY937" fmla="*/ 6514808 h 6858000"/>
              <a:gd name="connsiteX938" fmla="*/ 5218290 w 12193200"/>
              <a:gd name="connsiteY938" fmla="*/ 6520223 h 6858000"/>
              <a:gd name="connsiteX939" fmla="*/ 5218609 w 12193200"/>
              <a:gd name="connsiteY939" fmla="*/ 6543478 h 6858000"/>
              <a:gd name="connsiteX940" fmla="*/ 5218609 w 12193200"/>
              <a:gd name="connsiteY940" fmla="*/ 6556858 h 6858000"/>
              <a:gd name="connsiteX941" fmla="*/ 5216691 w 12193200"/>
              <a:gd name="connsiteY941" fmla="*/ 6580113 h 6858000"/>
              <a:gd name="connsiteX942" fmla="*/ 5195271 w 12193200"/>
              <a:gd name="connsiteY942" fmla="*/ 6592855 h 6858000"/>
              <a:gd name="connsiteX943" fmla="*/ 5175449 w 12193200"/>
              <a:gd name="connsiteY943" fmla="*/ 6582661 h 6858000"/>
              <a:gd name="connsiteX944" fmla="*/ 5172572 w 12193200"/>
              <a:gd name="connsiteY944" fmla="*/ 6557495 h 6858000"/>
              <a:gd name="connsiteX945" fmla="*/ 5172572 w 12193200"/>
              <a:gd name="connsiteY945" fmla="*/ 6543478 h 6858000"/>
              <a:gd name="connsiteX946" fmla="*/ 5172892 w 12193200"/>
              <a:gd name="connsiteY946" fmla="*/ 6520223 h 6858000"/>
              <a:gd name="connsiteX947" fmla="*/ 5178007 w 12193200"/>
              <a:gd name="connsiteY947" fmla="*/ 6514808 h 6858000"/>
              <a:gd name="connsiteX948" fmla="*/ 5181524 w 12193200"/>
              <a:gd name="connsiteY948" fmla="*/ 6511941 h 6858000"/>
              <a:gd name="connsiteX949" fmla="*/ 5181524 w 12193200"/>
              <a:gd name="connsiteY949" fmla="*/ 6509074 h 6858000"/>
              <a:gd name="connsiteX950" fmla="*/ 5179605 w 12193200"/>
              <a:gd name="connsiteY950" fmla="*/ 6507162 h 6858000"/>
              <a:gd name="connsiteX951" fmla="*/ 5174811 w 12193200"/>
              <a:gd name="connsiteY951" fmla="*/ 6507481 h 6858000"/>
              <a:gd name="connsiteX952" fmla="*/ 5163940 w 12193200"/>
              <a:gd name="connsiteY952" fmla="*/ 6507799 h 6858000"/>
              <a:gd name="connsiteX953" fmla="*/ 5153709 w 12193200"/>
              <a:gd name="connsiteY953" fmla="*/ 6507481 h 6858000"/>
              <a:gd name="connsiteX954" fmla="*/ 5148594 w 12193200"/>
              <a:gd name="connsiteY954" fmla="*/ 6507162 h 6858000"/>
              <a:gd name="connsiteX955" fmla="*/ 4579920 w 12193200"/>
              <a:gd name="connsiteY955" fmla="*/ 6507162 h 6858000"/>
              <a:gd name="connsiteX956" fmla="*/ 4578351 w 12193200"/>
              <a:gd name="connsiteY956" fmla="*/ 6509392 h 6858000"/>
              <a:gd name="connsiteX957" fmla="*/ 4578351 w 12193200"/>
              <a:gd name="connsiteY957" fmla="*/ 6511941 h 6858000"/>
              <a:gd name="connsiteX958" fmla="*/ 4581802 w 12193200"/>
              <a:gd name="connsiteY958" fmla="*/ 6514808 h 6858000"/>
              <a:gd name="connsiteX959" fmla="*/ 4587136 w 12193200"/>
              <a:gd name="connsiteY959" fmla="*/ 6520224 h 6858000"/>
              <a:gd name="connsiteX960" fmla="*/ 4587450 w 12193200"/>
              <a:gd name="connsiteY960" fmla="*/ 6543481 h 6858000"/>
              <a:gd name="connsiteX961" fmla="*/ 4587450 w 12193200"/>
              <a:gd name="connsiteY961" fmla="*/ 6564826 h 6858000"/>
              <a:gd name="connsiteX962" fmla="*/ 4587136 w 12193200"/>
              <a:gd name="connsiteY962" fmla="*/ 6587763 h 6858000"/>
              <a:gd name="connsiteX963" fmla="*/ 4581802 w 12193200"/>
              <a:gd name="connsiteY963" fmla="*/ 6593179 h 6858000"/>
              <a:gd name="connsiteX964" fmla="*/ 4578351 w 12193200"/>
              <a:gd name="connsiteY964" fmla="*/ 6596047 h 6858000"/>
              <a:gd name="connsiteX965" fmla="*/ 4578351 w 12193200"/>
              <a:gd name="connsiteY965" fmla="*/ 6598914 h 6858000"/>
              <a:gd name="connsiteX966" fmla="*/ 4580235 w 12193200"/>
              <a:gd name="connsiteY966" fmla="*/ 6600825 h 6858000"/>
              <a:gd name="connsiteX967" fmla="*/ 4585253 w 12193200"/>
              <a:gd name="connsiteY967" fmla="*/ 6600825 h 6858000"/>
              <a:gd name="connsiteX968" fmla="*/ 4595920 w 12193200"/>
              <a:gd name="connsiteY968" fmla="*/ 6600507 h 6858000"/>
              <a:gd name="connsiteX969" fmla="*/ 4605960 w 12193200"/>
              <a:gd name="connsiteY969" fmla="*/ 6600825 h 6858000"/>
              <a:gd name="connsiteX970" fmla="*/ 4610980 w 12193200"/>
              <a:gd name="connsiteY970" fmla="*/ 6600825 h 6858000"/>
              <a:gd name="connsiteX971" fmla="*/ 4612548 w 12193200"/>
              <a:gd name="connsiteY971" fmla="*/ 6598914 h 6858000"/>
              <a:gd name="connsiteX972" fmla="*/ 4612548 w 12193200"/>
              <a:gd name="connsiteY972" fmla="*/ 6596047 h 6858000"/>
              <a:gd name="connsiteX973" fmla="*/ 4609411 w 12193200"/>
              <a:gd name="connsiteY973" fmla="*/ 6593179 h 6858000"/>
              <a:gd name="connsiteX974" fmla="*/ 4604078 w 12193200"/>
              <a:gd name="connsiteY974" fmla="*/ 6587763 h 6858000"/>
              <a:gd name="connsiteX975" fmla="*/ 4603764 w 12193200"/>
              <a:gd name="connsiteY975" fmla="*/ 6564826 h 6858000"/>
              <a:gd name="connsiteX976" fmla="*/ 4603764 w 12193200"/>
              <a:gd name="connsiteY976" fmla="*/ 6558454 h 6858000"/>
              <a:gd name="connsiteX977" fmla="*/ 4605019 w 12193200"/>
              <a:gd name="connsiteY977" fmla="*/ 6556224 h 6858000"/>
              <a:gd name="connsiteX978" fmla="*/ 4607215 w 12193200"/>
              <a:gd name="connsiteY978" fmla="*/ 6556224 h 6858000"/>
              <a:gd name="connsiteX979" fmla="*/ 4608156 w 12193200"/>
              <a:gd name="connsiteY979" fmla="*/ 6556224 h 6858000"/>
              <a:gd name="connsiteX980" fmla="*/ 4608784 w 12193200"/>
              <a:gd name="connsiteY980" fmla="*/ 6556224 h 6858000"/>
              <a:gd name="connsiteX981" fmla="*/ 4614745 w 12193200"/>
              <a:gd name="connsiteY981" fmla="*/ 6561321 h 6858000"/>
              <a:gd name="connsiteX982" fmla="*/ 4629176 w 12193200"/>
              <a:gd name="connsiteY982" fmla="*/ 6592861 h 6858000"/>
              <a:gd name="connsiteX983" fmla="*/ 4634824 w 12193200"/>
              <a:gd name="connsiteY983" fmla="*/ 6600825 h 6858000"/>
              <a:gd name="connsiteX984" fmla="*/ 4636706 w 12193200"/>
              <a:gd name="connsiteY984" fmla="*/ 6600825 h 6858000"/>
              <a:gd name="connsiteX985" fmla="*/ 4644236 w 12193200"/>
              <a:gd name="connsiteY985" fmla="*/ 6600825 h 6858000"/>
              <a:gd name="connsiteX986" fmla="*/ 4654589 w 12193200"/>
              <a:gd name="connsiteY986" fmla="*/ 6600825 h 6858000"/>
              <a:gd name="connsiteX987" fmla="*/ 4655844 w 12193200"/>
              <a:gd name="connsiteY987" fmla="*/ 6600825 h 6858000"/>
              <a:gd name="connsiteX988" fmla="*/ 4657727 w 12193200"/>
              <a:gd name="connsiteY988" fmla="*/ 6598914 h 6858000"/>
              <a:gd name="connsiteX989" fmla="*/ 4657727 w 12193200"/>
              <a:gd name="connsiteY989" fmla="*/ 6596684 h 6858000"/>
              <a:gd name="connsiteX990" fmla="*/ 4655216 w 12193200"/>
              <a:gd name="connsiteY990" fmla="*/ 6593816 h 6858000"/>
              <a:gd name="connsiteX991" fmla="*/ 4646119 w 12193200"/>
              <a:gd name="connsiteY991" fmla="*/ 6586170 h 6858000"/>
              <a:gd name="connsiteX992" fmla="*/ 4630431 w 12193200"/>
              <a:gd name="connsiteY992" fmla="*/ 6558454 h 6858000"/>
              <a:gd name="connsiteX993" fmla="*/ 4628235 w 12193200"/>
              <a:gd name="connsiteY993" fmla="*/ 6554312 h 6858000"/>
              <a:gd name="connsiteX994" fmla="*/ 4627921 w 12193200"/>
              <a:gd name="connsiteY994" fmla="*/ 6553675 h 6858000"/>
              <a:gd name="connsiteX995" fmla="*/ 4631059 w 12193200"/>
              <a:gd name="connsiteY995" fmla="*/ 6552082 h 6858000"/>
              <a:gd name="connsiteX996" fmla="*/ 4645491 w 12193200"/>
              <a:gd name="connsiteY996" fmla="*/ 6530100 h 6858000"/>
              <a:gd name="connsiteX997" fmla="*/ 4639216 w 12193200"/>
              <a:gd name="connsiteY997" fmla="*/ 6513852 h 6858000"/>
              <a:gd name="connsiteX998" fmla="*/ 4620078 w 12193200"/>
              <a:gd name="connsiteY998" fmla="*/ 6507162 h 6858000"/>
              <a:gd name="connsiteX999" fmla="*/ 4612862 w 12193200"/>
              <a:gd name="connsiteY999" fmla="*/ 6507162 h 6858000"/>
              <a:gd name="connsiteX1000" fmla="*/ 4594665 w 12193200"/>
              <a:gd name="connsiteY1000" fmla="*/ 6507799 h 6858000"/>
              <a:gd name="connsiteX1001" fmla="*/ 4585253 w 12193200"/>
              <a:gd name="connsiteY1001" fmla="*/ 6507481 h 6858000"/>
              <a:gd name="connsiteX1002" fmla="*/ 4579920 w 12193200"/>
              <a:gd name="connsiteY1002" fmla="*/ 6507162 h 6858000"/>
              <a:gd name="connsiteX1003" fmla="*/ 6217287 w 12193200"/>
              <a:gd name="connsiteY1003" fmla="*/ 6502401 h 6858000"/>
              <a:gd name="connsiteX1004" fmla="*/ 6216334 w 12193200"/>
              <a:gd name="connsiteY1004" fmla="*/ 6503354 h 6858000"/>
              <a:gd name="connsiteX1005" fmla="*/ 6218239 w 12193200"/>
              <a:gd name="connsiteY1005" fmla="*/ 6507164 h 6858000"/>
              <a:gd name="connsiteX1006" fmla="*/ 6217922 w 12193200"/>
              <a:gd name="connsiteY1006" fmla="*/ 6516371 h 6858000"/>
              <a:gd name="connsiteX1007" fmla="*/ 6207762 w 12193200"/>
              <a:gd name="connsiteY1007" fmla="*/ 6512561 h 6858000"/>
              <a:gd name="connsiteX1008" fmla="*/ 6201729 w 12193200"/>
              <a:gd name="connsiteY1008" fmla="*/ 6524944 h 6858000"/>
              <a:gd name="connsiteX1009" fmla="*/ 6207127 w 12193200"/>
              <a:gd name="connsiteY1009" fmla="*/ 6537326 h 6858000"/>
              <a:gd name="connsiteX1010" fmla="*/ 6209032 w 12193200"/>
              <a:gd name="connsiteY1010" fmla="*/ 6536374 h 6858000"/>
              <a:gd name="connsiteX1011" fmla="*/ 6209349 w 12193200"/>
              <a:gd name="connsiteY1011" fmla="*/ 6535104 h 6858000"/>
              <a:gd name="connsiteX1012" fmla="*/ 6228399 w 12193200"/>
              <a:gd name="connsiteY1012" fmla="*/ 6525261 h 6858000"/>
              <a:gd name="connsiteX1013" fmla="*/ 6229987 w 12193200"/>
              <a:gd name="connsiteY1013" fmla="*/ 6526214 h 6858000"/>
              <a:gd name="connsiteX1014" fmla="*/ 6230939 w 12193200"/>
              <a:gd name="connsiteY1014" fmla="*/ 6525896 h 6858000"/>
              <a:gd name="connsiteX1015" fmla="*/ 6228082 w 12193200"/>
              <a:gd name="connsiteY1015" fmla="*/ 6520181 h 6858000"/>
              <a:gd name="connsiteX1016" fmla="*/ 6221732 w 12193200"/>
              <a:gd name="connsiteY1016" fmla="*/ 6523356 h 6858000"/>
              <a:gd name="connsiteX1017" fmla="*/ 6222367 w 12193200"/>
              <a:gd name="connsiteY1017" fmla="*/ 6510339 h 6858000"/>
              <a:gd name="connsiteX1018" fmla="*/ 6217287 w 12193200"/>
              <a:gd name="connsiteY1018" fmla="*/ 6502401 h 6858000"/>
              <a:gd name="connsiteX1019" fmla="*/ 5095665 w 12193200"/>
              <a:gd name="connsiteY1019" fmla="*/ 6500812 h 6858000"/>
              <a:gd name="connsiteX1020" fmla="*/ 5094092 w 12193200"/>
              <a:gd name="connsiteY1020" fmla="*/ 6501132 h 6858000"/>
              <a:gd name="connsiteX1021" fmla="*/ 5075217 w 12193200"/>
              <a:gd name="connsiteY1021" fmla="*/ 6503368 h 6858000"/>
              <a:gd name="connsiteX1022" fmla="*/ 5072700 w 12193200"/>
              <a:gd name="connsiteY1022" fmla="*/ 6505604 h 6858000"/>
              <a:gd name="connsiteX1023" fmla="*/ 5072700 w 12193200"/>
              <a:gd name="connsiteY1023" fmla="*/ 6507841 h 6858000"/>
              <a:gd name="connsiteX1024" fmla="*/ 5075532 w 12193200"/>
              <a:gd name="connsiteY1024" fmla="*/ 6510396 h 6858000"/>
              <a:gd name="connsiteX1025" fmla="*/ 5081823 w 12193200"/>
              <a:gd name="connsiteY1025" fmla="*/ 6518702 h 6858000"/>
              <a:gd name="connsiteX1026" fmla="*/ 5081823 w 12193200"/>
              <a:gd name="connsiteY1026" fmla="*/ 6533078 h 6858000"/>
              <a:gd name="connsiteX1027" fmla="*/ 5082138 w 12193200"/>
              <a:gd name="connsiteY1027" fmla="*/ 6535315 h 6858000"/>
              <a:gd name="connsiteX1028" fmla="*/ 5080880 w 12193200"/>
              <a:gd name="connsiteY1028" fmla="*/ 6537551 h 6858000"/>
              <a:gd name="connsiteX1029" fmla="*/ 5079937 w 12193200"/>
              <a:gd name="connsiteY1029" fmla="*/ 6536912 h 6858000"/>
              <a:gd name="connsiteX1030" fmla="*/ 5067982 w 12193200"/>
              <a:gd name="connsiteY1030" fmla="*/ 6534356 h 6858000"/>
              <a:gd name="connsiteX1031" fmla="*/ 5038726 w 12193200"/>
              <a:gd name="connsiteY1031" fmla="*/ 6570776 h 6858000"/>
              <a:gd name="connsiteX1032" fmla="*/ 5062634 w 12193200"/>
              <a:gd name="connsiteY1032" fmla="*/ 6602722 h 6858000"/>
              <a:gd name="connsiteX1033" fmla="*/ 5074274 w 12193200"/>
              <a:gd name="connsiteY1033" fmla="*/ 6598889 h 6858000"/>
              <a:gd name="connsiteX1034" fmla="*/ 5081194 w 12193200"/>
              <a:gd name="connsiteY1034" fmla="*/ 6593458 h 6858000"/>
              <a:gd name="connsiteX1035" fmla="*/ 5082138 w 12193200"/>
              <a:gd name="connsiteY1035" fmla="*/ 6592499 h 6858000"/>
              <a:gd name="connsiteX1036" fmla="*/ 5083396 w 12193200"/>
              <a:gd name="connsiteY1036" fmla="*/ 6596014 h 6858000"/>
              <a:gd name="connsiteX1037" fmla="*/ 5083711 w 12193200"/>
              <a:gd name="connsiteY1037" fmla="*/ 6601764 h 6858000"/>
              <a:gd name="connsiteX1038" fmla="*/ 5085284 w 12193200"/>
              <a:gd name="connsiteY1038" fmla="*/ 6604000 h 6858000"/>
              <a:gd name="connsiteX1039" fmla="*/ 5087800 w 12193200"/>
              <a:gd name="connsiteY1039" fmla="*/ 6603681 h 6858000"/>
              <a:gd name="connsiteX1040" fmla="*/ 5104158 w 12193200"/>
              <a:gd name="connsiteY1040" fmla="*/ 6600486 h 6858000"/>
              <a:gd name="connsiteX1041" fmla="*/ 5106989 w 12193200"/>
              <a:gd name="connsiteY1041" fmla="*/ 6598250 h 6858000"/>
              <a:gd name="connsiteX1042" fmla="*/ 5106989 w 12193200"/>
              <a:gd name="connsiteY1042" fmla="*/ 6595694 h 6858000"/>
              <a:gd name="connsiteX1043" fmla="*/ 5105102 w 12193200"/>
              <a:gd name="connsiteY1043" fmla="*/ 6594416 h 6858000"/>
              <a:gd name="connsiteX1044" fmla="*/ 5097552 w 12193200"/>
              <a:gd name="connsiteY1044" fmla="*/ 6590583 h 6858000"/>
              <a:gd name="connsiteX1045" fmla="*/ 5096608 w 12193200"/>
              <a:gd name="connsiteY1045" fmla="*/ 6567581 h 6858000"/>
              <a:gd name="connsiteX1046" fmla="*/ 5096608 w 12193200"/>
              <a:gd name="connsiteY1046" fmla="*/ 6543621 h 6858000"/>
              <a:gd name="connsiteX1047" fmla="*/ 5097552 w 12193200"/>
              <a:gd name="connsiteY1047" fmla="*/ 6503368 h 6858000"/>
              <a:gd name="connsiteX1048" fmla="*/ 5095665 w 12193200"/>
              <a:gd name="connsiteY1048" fmla="*/ 6500812 h 6858000"/>
              <a:gd name="connsiteX1049" fmla="*/ 4830007 w 12193200"/>
              <a:gd name="connsiteY1049" fmla="*/ 6500812 h 6858000"/>
              <a:gd name="connsiteX1050" fmla="*/ 4827826 w 12193200"/>
              <a:gd name="connsiteY1050" fmla="*/ 6501131 h 6858000"/>
              <a:gd name="connsiteX1051" fmla="*/ 4809132 w 12193200"/>
              <a:gd name="connsiteY1051" fmla="*/ 6503997 h 6858000"/>
              <a:gd name="connsiteX1052" fmla="*/ 4806951 w 12193200"/>
              <a:gd name="connsiteY1052" fmla="*/ 6505908 h 6858000"/>
              <a:gd name="connsiteX1053" fmla="*/ 4806951 w 12193200"/>
              <a:gd name="connsiteY1053" fmla="*/ 6507819 h 6858000"/>
              <a:gd name="connsiteX1054" fmla="*/ 4811002 w 12193200"/>
              <a:gd name="connsiteY1054" fmla="*/ 6510049 h 6858000"/>
              <a:gd name="connsiteX1055" fmla="*/ 4815988 w 12193200"/>
              <a:gd name="connsiteY1055" fmla="*/ 6514826 h 6858000"/>
              <a:gd name="connsiteX1056" fmla="*/ 4816610 w 12193200"/>
              <a:gd name="connsiteY1056" fmla="*/ 6541898 h 6858000"/>
              <a:gd name="connsiteX1057" fmla="*/ 4816610 w 12193200"/>
              <a:gd name="connsiteY1057" fmla="*/ 6549224 h 6858000"/>
              <a:gd name="connsiteX1058" fmla="*/ 4815988 w 12193200"/>
              <a:gd name="connsiteY1058" fmla="*/ 6590946 h 6858000"/>
              <a:gd name="connsiteX1059" fmla="*/ 4815988 w 12193200"/>
              <a:gd name="connsiteY1059" fmla="*/ 6592220 h 6858000"/>
              <a:gd name="connsiteX1060" fmla="*/ 4818168 w 12193200"/>
              <a:gd name="connsiteY1060" fmla="*/ 6596679 h 6858000"/>
              <a:gd name="connsiteX1061" fmla="*/ 4839666 w 12193200"/>
              <a:gd name="connsiteY1061" fmla="*/ 6602412 h 6858000"/>
              <a:gd name="connsiteX1062" fmla="*/ 4873626 w 12193200"/>
              <a:gd name="connsiteY1062" fmla="*/ 6565148 h 6858000"/>
              <a:gd name="connsiteX1063" fmla="*/ 4849636 w 12193200"/>
              <a:gd name="connsiteY1063" fmla="*/ 6534254 h 6858000"/>
              <a:gd name="connsiteX1064" fmla="*/ 4836550 w 12193200"/>
              <a:gd name="connsiteY1064" fmla="*/ 6540306 h 6858000"/>
              <a:gd name="connsiteX1065" fmla="*/ 4831253 w 12193200"/>
              <a:gd name="connsiteY1065" fmla="*/ 6544765 h 6858000"/>
              <a:gd name="connsiteX1066" fmla="*/ 4830631 w 12193200"/>
              <a:gd name="connsiteY1066" fmla="*/ 6544128 h 6858000"/>
              <a:gd name="connsiteX1067" fmla="*/ 4830631 w 12193200"/>
              <a:gd name="connsiteY1067" fmla="*/ 6543172 h 6858000"/>
              <a:gd name="connsiteX1068" fmla="*/ 4830942 w 12193200"/>
              <a:gd name="connsiteY1068" fmla="*/ 6540943 h 6858000"/>
              <a:gd name="connsiteX1069" fmla="*/ 4831253 w 12193200"/>
              <a:gd name="connsiteY1069" fmla="*/ 6522470 h 6858000"/>
              <a:gd name="connsiteX1070" fmla="*/ 4831565 w 12193200"/>
              <a:gd name="connsiteY1070" fmla="*/ 6504953 h 6858000"/>
              <a:gd name="connsiteX1071" fmla="*/ 4831565 w 12193200"/>
              <a:gd name="connsiteY1071" fmla="*/ 6503042 h 6858000"/>
              <a:gd name="connsiteX1072" fmla="*/ 4830007 w 12193200"/>
              <a:gd name="connsiteY1072" fmla="*/ 6500812 h 6858000"/>
              <a:gd name="connsiteX1073" fmla="*/ 4790601 w 12193200"/>
              <a:gd name="connsiteY1073" fmla="*/ 6500812 h 6858000"/>
              <a:gd name="connsiteX1074" fmla="*/ 4788993 w 12193200"/>
              <a:gd name="connsiteY1074" fmla="*/ 6501132 h 6858000"/>
              <a:gd name="connsiteX1075" fmla="*/ 4770001 w 12193200"/>
              <a:gd name="connsiteY1075" fmla="*/ 6503368 h 6858000"/>
              <a:gd name="connsiteX1076" fmla="*/ 4767425 w 12193200"/>
              <a:gd name="connsiteY1076" fmla="*/ 6505604 h 6858000"/>
              <a:gd name="connsiteX1077" fmla="*/ 4767425 w 12193200"/>
              <a:gd name="connsiteY1077" fmla="*/ 6507841 h 6858000"/>
              <a:gd name="connsiteX1078" fmla="*/ 4770322 w 12193200"/>
              <a:gd name="connsiteY1078" fmla="*/ 6510396 h 6858000"/>
              <a:gd name="connsiteX1079" fmla="*/ 4776438 w 12193200"/>
              <a:gd name="connsiteY1079" fmla="*/ 6518702 h 6858000"/>
              <a:gd name="connsiteX1080" fmla="*/ 4776438 w 12193200"/>
              <a:gd name="connsiteY1080" fmla="*/ 6533078 h 6858000"/>
              <a:gd name="connsiteX1081" fmla="*/ 4776760 w 12193200"/>
              <a:gd name="connsiteY1081" fmla="*/ 6535315 h 6858000"/>
              <a:gd name="connsiteX1082" fmla="*/ 4775472 w 12193200"/>
              <a:gd name="connsiteY1082" fmla="*/ 6537551 h 6858000"/>
              <a:gd name="connsiteX1083" fmla="*/ 4774507 w 12193200"/>
              <a:gd name="connsiteY1083" fmla="*/ 6536912 h 6858000"/>
              <a:gd name="connsiteX1084" fmla="*/ 4762597 w 12193200"/>
              <a:gd name="connsiteY1084" fmla="*/ 6534356 h 6858000"/>
              <a:gd name="connsiteX1085" fmla="*/ 4732339 w 12193200"/>
              <a:gd name="connsiteY1085" fmla="*/ 6570776 h 6858000"/>
              <a:gd name="connsiteX1086" fmla="*/ 4757125 w 12193200"/>
              <a:gd name="connsiteY1086" fmla="*/ 6602722 h 6858000"/>
              <a:gd name="connsiteX1087" fmla="*/ 4769035 w 12193200"/>
              <a:gd name="connsiteY1087" fmla="*/ 6598889 h 6858000"/>
              <a:gd name="connsiteX1088" fmla="*/ 4775795 w 12193200"/>
              <a:gd name="connsiteY1088" fmla="*/ 6593458 h 6858000"/>
              <a:gd name="connsiteX1089" fmla="*/ 4776760 w 12193200"/>
              <a:gd name="connsiteY1089" fmla="*/ 6592499 h 6858000"/>
              <a:gd name="connsiteX1090" fmla="*/ 4778048 w 12193200"/>
              <a:gd name="connsiteY1090" fmla="*/ 6596014 h 6858000"/>
              <a:gd name="connsiteX1091" fmla="*/ 4778369 w 12193200"/>
              <a:gd name="connsiteY1091" fmla="*/ 6601764 h 6858000"/>
              <a:gd name="connsiteX1092" fmla="*/ 4779979 w 12193200"/>
              <a:gd name="connsiteY1092" fmla="*/ 6604000 h 6858000"/>
              <a:gd name="connsiteX1093" fmla="*/ 4782232 w 12193200"/>
              <a:gd name="connsiteY1093" fmla="*/ 6603681 h 6858000"/>
              <a:gd name="connsiteX1094" fmla="*/ 4799292 w 12193200"/>
              <a:gd name="connsiteY1094" fmla="*/ 6600486 h 6858000"/>
              <a:gd name="connsiteX1095" fmla="*/ 4802189 w 12193200"/>
              <a:gd name="connsiteY1095" fmla="*/ 6598250 h 6858000"/>
              <a:gd name="connsiteX1096" fmla="*/ 4802189 w 12193200"/>
              <a:gd name="connsiteY1096" fmla="*/ 6595694 h 6858000"/>
              <a:gd name="connsiteX1097" fmla="*/ 4800258 w 12193200"/>
              <a:gd name="connsiteY1097" fmla="*/ 6594416 h 6858000"/>
              <a:gd name="connsiteX1098" fmla="*/ 4792534 w 12193200"/>
              <a:gd name="connsiteY1098" fmla="*/ 6590583 h 6858000"/>
              <a:gd name="connsiteX1099" fmla="*/ 4791567 w 12193200"/>
              <a:gd name="connsiteY1099" fmla="*/ 6567581 h 6858000"/>
              <a:gd name="connsiteX1100" fmla="*/ 4791567 w 12193200"/>
              <a:gd name="connsiteY1100" fmla="*/ 6543621 h 6858000"/>
              <a:gd name="connsiteX1101" fmla="*/ 4792211 w 12193200"/>
              <a:gd name="connsiteY1101" fmla="*/ 6503368 h 6858000"/>
              <a:gd name="connsiteX1102" fmla="*/ 4790601 w 12193200"/>
              <a:gd name="connsiteY1102" fmla="*/ 6500812 h 6858000"/>
              <a:gd name="connsiteX1103" fmla="*/ 6026790 w 12193200"/>
              <a:gd name="connsiteY1103" fmla="*/ 6469063 h 6858000"/>
              <a:gd name="connsiteX1104" fmla="*/ 6062251 w 12193200"/>
              <a:gd name="connsiteY1104" fmla="*/ 6469063 h 6858000"/>
              <a:gd name="connsiteX1105" fmla="*/ 6073434 w 12193200"/>
              <a:gd name="connsiteY1105" fmla="*/ 6470671 h 6858000"/>
              <a:gd name="connsiteX1106" fmla="*/ 6073113 w 12193200"/>
              <a:gd name="connsiteY1106" fmla="*/ 6473566 h 6858000"/>
              <a:gd name="connsiteX1107" fmla="*/ 6067682 w 12193200"/>
              <a:gd name="connsiteY1107" fmla="*/ 6481286 h 6858000"/>
              <a:gd name="connsiteX1108" fmla="*/ 6067682 w 12193200"/>
              <a:gd name="connsiteY1108" fmla="*/ 6481607 h 6858000"/>
              <a:gd name="connsiteX1109" fmla="*/ 6079183 w 12193200"/>
              <a:gd name="connsiteY1109" fmla="*/ 6490292 h 6858000"/>
              <a:gd name="connsiteX1110" fmla="*/ 6089726 w 12193200"/>
              <a:gd name="connsiteY1110" fmla="*/ 6494473 h 6858000"/>
              <a:gd name="connsiteX1111" fmla="*/ 6091643 w 12193200"/>
              <a:gd name="connsiteY1111" fmla="*/ 6493187 h 6858000"/>
              <a:gd name="connsiteX1112" fmla="*/ 6100588 w 12193200"/>
              <a:gd name="connsiteY1112" fmla="*/ 6480642 h 6858000"/>
              <a:gd name="connsiteX1113" fmla="*/ 6100269 w 12193200"/>
              <a:gd name="connsiteY1113" fmla="*/ 6478391 h 6858000"/>
              <a:gd name="connsiteX1114" fmla="*/ 6099311 w 12193200"/>
              <a:gd name="connsiteY1114" fmla="*/ 6476139 h 6858000"/>
              <a:gd name="connsiteX1115" fmla="*/ 6099311 w 12193200"/>
              <a:gd name="connsiteY1115" fmla="*/ 6475817 h 6858000"/>
              <a:gd name="connsiteX1116" fmla="*/ 6096435 w 12193200"/>
              <a:gd name="connsiteY1116" fmla="*/ 6472923 h 6858000"/>
              <a:gd name="connsiteX1117" fmla="*/ 6101866 w 12193200"/>
              <a:gd name="connsiteY1117" fmla="*/ 6469063 h 6858000"/>
              <a:gd name="connsiteX1118" fmla="*/ 6102505 w 12193200"/>
              <a:gd name="connsiteY1118" fmla="*/ 6469063 h 6858000"/>
              <a:gd name="connsiteX1119" fmla="*/ 6102825 w 12193200"/>
              <a:gd name="connsiteY1119" fmla="*/ 6469063 h 6858000"/>
              <a:gd name="connsiteX1120" fmla="*/ 6106978 w 12193200"/>
              <a:gd name="connsiteY1120" fmla="*/ 6473244 h 6858000"/>
              <a:gd name="connsiteX1121" fmla="*/ 6105061 w 12193200"/>
              <a:gd name="connsiteY1121" fmla="*/ 6480642 h 6858000"/>
              <a:gd name="connsiteX1122" fmla="*/ 6114006 w 12193200"/>
              <a:gd name="connsiteY1122" fmla="*/ 6493187 h 6858000"/>
              <a:gd name="connsiteX1123" fmla="*/ 6115604 w 12193200"/>
              <a:gd name="connsiteY1123" fmla="*/ 6494473 h 6858000"/>
              <a:gd name="connsiteX1124" fmla="*/ 6126466 w 12193200"/>
              <a:gd name="connsiteY1124" fmla="*/ 6490292 h 6858000"/>
              <a:gd name="connsiteX1125" fmla="*/ 6137967 w 12193200"/>
              <a:gd name="connsiteY1125" fmla="*/ 6481607 h 6858000"/>
              <a:gd name="connsiteX1126" fmla="*/ 6137967 w 12193200"/>
              <a:gd name="connsiteY1126" fmla="*/ 6481286 h 6858000"/>
              <a:gd name="connsiteX1127" fmla="*/ 6132536 w 12193200"/>
              <a:gd name="connsiteY1127" fmla="*/ 6473566 h 6858000"/>
              <a:gd name="connsiteX1128" fmla="*/ 6132536 w 12193200"/>
              <a:gd name="connsiteY1128" fmla="*/ 6470671 h 6858000"/>
              <a:gd name="connsiteX1129" fmla="*/ 6143398 w 12193200"/>
              <a:gd name="connsiteY1129" fmla="*/ 6469063 h 6858000"/>
              <a:gd name="connsiteX1130" fmla="*/ 6179819 w 12193200"/>
              <a:gd name="connsiteY1130" fmla="*/ 6469063 h 6858000"/>
              <a:gd name="connsiteX1131" fmla="*/ 6180138 w 12193200"/>
              <a:gd name="connsiteY1131" fmla="*/ 6478069 h 6858000"/>
              <a:gd name="connsiteX1132" fmla="*/ 6177582 w 12193200"/>
              <a:gd name="connsiteY1132" fmla="*/ 6506053 h 6858000"/>
              <a:gd name="connsiteX1133" fmla="*/ 6117840 w 12193200"/>
              <a:gd name="connsiteY1133" fmla="*/ 6496725 h 6858000"/>
              <a:gd name="connsiteX1134" fmla="*/ 6118799 w 12193200"/>
              <a:gd name="connsiteY1134" fmla="*/ 6502515 h 6858000"/>
              <a:gd name="connsiteX1135" fmla="*/ 6103464 w 12193200"/>
              <a:gd name="connsiteY1135" fmla="*/ 6518276 h 6858000"/>
              <a:gd name="connsiteX1136" fmla="*/ 6102825 w 12193200"/>
              <a:gd name="connsiteY1136" fmla="*/ 6518276 h 6858000"/>
              <a:gd name="connsiteX1137" fmla="*/ 6102505 w 12193200"/>
              <a:gd name="connsiteY1137" fmla="*/ 6518276 h 6858000"/>
              <a:gd name="connsiteX1138" fmla="*/ 6087170 w 12193200"/>
              <a:gd name="connsiteY1138" fmla="*/ 6502515 h 6858000"/>
              <a:gd name="connsiteX1139" fmla="*/ 6088448 w 12193200"/>
              <a:gd name="connsiteY1139" fmla="*/ 6496725 h 6858000"/>
              <a:gd name="connsiteX1140" fmla="*/ 6028706 w 12193200"/>
              <a:gd name="connsiteY1140" fmla="*/ 6506053 h 6858000"/>
              <a:gd name="connsiteX1141" fmla="*/ 6026150 w 12193200"/>
              <a:gd name="connsiteY1141" fmla="*/ 6478069 h 6858000"/>
              <a:gd name="connsiteX1142" fmla="*/ 6026790 w 12193200"/>
              <a:gd name="connsiteY1142" fmla="*/ 6469063 h 6858000"/>
              <a:gd name="connsiteX1143" fmla="*/ 6028696 w 12193200"/>
              <a:gd name="connsiteY1143" fmla="*/ 6456363 h 6858000"/>
              <a:gd name="connsiteX1144" fmla="*/ 6102825 w 12193200"/>
              <a:gd name="connsiteY1144" fmla="*/ 6456363 h 6858000"/>
              <a:gd name="connsiteX1145" fmla="*/ 6177593 w 12193200"/>
              <a:gd name="connsiteY1145" fmla="*/ 6456363 h 6858000"/>
              <a:gd name="connsiteX1146" fmla="*/ 6178551 w 12193200"/>
              <a:gd name="connsiteY1146" fmla="*/ 6460909 h 6858000"/>
              <a:gd name="connsiteX1147" fmla="*/ 6143404 w 12193200"/>
              <a:gd name="connsiteY1147" fmla="*/ 6460909 h 6858000"/>
              <a:gd name="connsiteX1148" fmla="*/ 6121996 w 12193200"/>
              <a:gd name="connsiteY1148" fmla="*/ 6473248 h 6858000"/>
              <a:gd name="connsiteX1149" fmla="*/ 6126150 w 12193200"/>
              <a:gd name="connsiteY1149" fmla="*/ 6481041 h 6858000"/>
              <a:gd name="connsiteX1150" fmla="*/ 6116245 w 12193200"/>
              <a:gd name="connsiteY1150" fmla="*/ 6484938 h 6858000"/>
              <a:gd name="connsiteX1151" fmla="*/ 6113369 w 12193200"/>
              <a:gd name="connsiteY1151" fmla="*/ 6480067 h 6858000"/>
              <a:gd name="connsiteX1152" fmla="*/ 6115606 w 12193200"/>
              <a:gd name="connsiteY1152" fmla="*/ 6472923 h 6858000"/>
              <a:gd name="connsiteX1153" fmla="*/ 6102825 w 12193200"/>
              <a:gd name="connsiteY1153" fmla="*/ 6461558 h 6858000"/>
              <a:gd name="connsiteX1154" fmla="*/ 6093559 w 12193200"/>
              <a:gd name="connsiteY1154" fmla="*/ 6464805 h 6858000"/>
              <a:gd name="connsiteX1155" fmla="*/ 6092920 w 12193200"/>
              <a:gd name="connsiteY1155" fmla="*/ 6465455 h 6858000"/>
              <a:gd name="connsiteX1156" fmla="*/ 6086850 w 12193200"/>
              <a:gd name="connsiteY1156" fmla="*/ 6472599 h 6858000"/>
              <a:gd name="connsiteX1157" fmla="*/ 6086850 w 12193200"/>
              <a:gd name="connsiteY1157" fmla="*/ 6476495 h 6858000"/>
              <a:gd name="connsiteX1158" fmla="*/ 6089405 w 12193200"/>
              <a:gd name="connsiteY1158" fmla="*/ 6477145 h 6858000"/>
              <a:gd name="connsiteX1159" fmla="*/ 6091642 w 12193200"/>
              <a:gd name="connsiteY1159" fmla="*/ 6478768 h 6858000"/>
              <a:gd name="connsiteX1160" fmla="*/ 6089405 w 12193200"/>
              <a:gd name="connsiteY1160" fmla="*/ 6484938 h 6858000"/>
              <a:gd name="connsiteX1161" fmla="*/ 6079500 w 12193200"/>
              <a:gd name="connsiteY1161" fmla="*/ 6481041 h 6858000"/>
              <a:gd name="connsiteX1162" fmla="*/ 6083654 w 12193200"/>
              <a:gd name="connsiteY1162" fmla="*/ 6473248 h 6858000"/>
              <a:gd name="connsiteX1163" fmla="*/ 6062246 w 12193200"/>
              <a:gd name="connsiteY1163" fmla="*/ 6460909 h 6858000"/>
              <a:gd name="connsiteX1164" fmla="*/ 6027738 w 12193200"/>
              <a:gd name="connsiteY1164" fmla="*/ 6460909 h 6858000"/>
              <a:gd name="connsiteX1165" fmla="*/ 6028696 w 12193200"/>
              <a:gd name="connsiteY1165" fmla="*/ 6456363 h 6858000"/>
              <a:gd name="connsiteX1166" fmla="*/ 6141612 w 12193200"/>
              <a:gd name="connsiteY1166" fmla="*/ 6418263 h 6858000"/>
              <a:gd name="connsiteX1167" fmla="*/ 6151563 w 12193200"/>
              <a:gd name="connsiteY1167" fmla="*/ 6425005 h 6858000"/>
              <a:gd name="connsiteX1168" fmla="*/ 6151563 w 12193200"/>
              <a:gd name="connsiteY1168" fmla="*/ 6446838 h 6858000"/>
              <a:gd name="connsiteX1169" fmla="*/ 6129338 w 12193200"/>
              <a:gd name="connsiteY1169" fmla="*/ 6446838 h 6858000"/>
              <a:gd name="connsiteX1170" fmla="*/ 6129338 w 12193200"/>
              <a:gd name="connsiteY1170" fmla="*/ 6424042 h 6858000"/>
              <a:gd name="connsiteX1171" fmla="*/ 6130665 w 12193200"/>
              <a:gd name="connsiteY1171" fmla="*/ 6420189 h 6858000"/>
              <a:gd name="connsiteX1172" fmla="*/ 6141612 w 12193200"/>
              <a:gd name="connsiteY1172" fmla="*/ 6418263 h 6858000"/>
              <a:gd name="connsiteX1173" fmla="*/ 6065069 w 12193200"/>
              <a:gd name="connsiteY1173" fmla="*/ 6418263 h 6858000"/>
              <a:gd name="connsiteX1174" fmla="*/ 6075700 w 12193200"/>
              <a:gd name="connsiteY1174" fmla="*/ 6420189 h 6858000"/>
              <a:gd name="connsiteX1175" fmla="*/ 6076951 w 12193200"/>
              <a:gd name="connsiteY1175" fmla="*/ 6424042 h 6858000"/>
              <a:gd name="connsiteX1176" fmla="*/ 6076951 w 12193200"/>
              <a:gd name="connsiteY1176" fmla="*/ 6446838 h 6858000"/>
              <a:gd name="connsiteX1177" fmla="*/ 6056313 w 12193200"/>
              <a:gd name="connsiteY1177" fmla="*/ 6446838 h 6858000"/>
              <a:gd name="connsiteX1178" fmla="*/ 6056313 w 12193200"/>
              <a:gd name="connsiteY1178" fmla="*/ 6425005 h 6858000"/>
              <a:gd name="connsiteX1179" fmla="*/ 6065069 w 12193200"/>
              <a:gd name="connsiteY1179" fmla="*/ 6418263 h 6858000"/>
              <a:gd name="connsiteX1180" fmla="*/ 6102991 w 12193200"/>
              <a:gd name="connsiteY1180" fmla="*/ 6410326 h 6858000"/>
              <a:gd name="connsiteX1181" fmla="*/ 6119813 w 12193200"/>
              <a:gd name="connsiteY1181" fmla="*/ 6424296 h 6858000"/>
              <a:gd name="connsiteX1182" fmla="*/ 6119813 w 12193200"/>
              <a:gd name="connsiteY1182" fmla="*/ 6446839 h 6858000"/>
              <a:gd name="connsiteX1183" fmla="*/ 6102991 w 12193200"/>
              <a:gd name="connsiteY1183" fmla="*/ 6446839 h 6858000"/>
              <a:gd name="connsiteX1184" fmla="*/ 6086475 w 12193200"/>
              <a:gd name="connsiteY1184" fmla="*/ 6446839 h 6858000"/>
              <a:gd name="connsiteX1185" fmla="*/ 6086475 w 12193200"/>
              <a:gd name="connsiteY1185" fmla="*/ 6424296 h 6858000"/>
              <a:gd name="connsiteX1186" fmla="*/ 6102991 w 12193200"/>
              <a:gd name="connsiteY1186" fmla="*/ 6410326 h 6858000"/>
              <a:gd name="connsiteX1187" fmla="*/ 6113463 w 12193200"/>
              <a:gd name="connsiteY1187" fmla="*/ 6399213 h 6858000"/>
              <a:gd name="connsiteX1188" fmla="*/ 6135688 w 12193200"/>
              <a:gd name="connsiteY1188" fmla="*/ 6409373 h 6858000"/>
              <a:gd name="connsiteX1189" fmla="*/ 6126923 w 12193200"/>
              <a:gd name="connsiteY1189" fmla="*/ 6411913 h 6858000"/>
              <a:gd name="connsiteX1190" fmla="*/ 6113463 w 12193200"/>
              <a:gd name="connsiteY1190" fmla="*/ 6402070 h 6858000"/>
              <a:gd name="connsiteX1191" fmla="*/ 6092825 w 12193200"/>
              <a:gd name="connsiteY1191" fmla="*/ 6399213 h 6858000"/>
              <a:gd name="connsiteX1192" fmla="*/ 6092825 w 12193200"/>
              <a:gd name="connsiteY1192" fmla="*/ 6402070 h 6858000"/>
              <a:gd name="connsiteX1193" fmla="*/ 6079490 w 12193200"/>
              <a:gd name="connsiteY1193" fmla="*/ 6411913 h 6858000"/>
              <a:gd name="connsiteX1194" fmla="*/ 6070600 w 12193200"/>
              <a:gd name="connsiteY1194" fmla="*/ 6409373 h 6858000"/>
              <a:gd name="connsiteX1195" fmla="*/ 6092825 w 12193200"/>
              <a:gd name="connsiteY1195" fmla="*/ 6399213 h 6858000"/>
              <a:gd name="connsiteX1196" fmla="*/ 6100763 w 12193200"/>
              <a:gd name="connsiteY1196" fmla="*/ 6367463 h 6858000"/>
              <a:gd name="connsiteX1197" fmla="*/ 6102350 w 12193200"/>
              <a:gd name="connsiteY1197" fmla="*/ 6367463 h 6858000"/>
              <a:gd name="connsiteX1198" fmla="*/ 6105526 w 12193200"/>
              <a:gd name="connsiteY1198" fmla="*/ 6367463 h 6858000"/>
              <a:gd name="connsiteX1199" fmla="*/ 6105526 w 12193200"/>
              <a:gd name="connsiteY1199" fmla="*/ 6381750 h 6858000"/>
              <a:gd name="connsiteX1200" fmla="*/ 6119813 w 12193200"/>
              <a:gd name="connsiteY1200" fmla="*/ 6381750 h 6858000"/>
              <a:gd name="connsiteX1201" fmla="*/ 6119813 w 12193200"/>
              <a:gd name="connsiteY1201" fmla="*/ 6388101 h 6858000"/>
              <a:gd name="connsiteX1202" fmla="*/ 6105526 w 12193200"/>
              <a:gd name="connsiteY1202" fmla="*/ 6388101 h 6858000"/>
              <a:gd name="connsiteX1203" fmla="*/ 6105526 w 12193200"/>
              <a:gd name="connsiteY1203" fmla="*/ 6400801 h 6858000"/>
              <a:gd name="connsiteX1204" fmla="*/ 6102350 w 12193200"/>
              <a:gd name="connsiteY1204" fmla="*/ 6400801 h 6858000"/>
              <a:gd name="connsiteX1205" fmla="*/ 6100763 w 12193200"/>
              <a:gd name="connsiteY1205" fmla="*/ 6400801 h 6858000"/>
              <a:gd name="connsiteX1206" fmla="*/ 6100763 w 12193200"/>
              <a:gd name="connsiteY1206" fmla="*/ 6388101 h 6858000"/>
              <a:gd name="connsiteX1207" fmla="*/ 6086475 w 12193200"/>
              <a:gd name="connsiteY1207" fmla="*/ 6388101 h 6858000"/>
              <a:gd name="connsiteX1208" fmla="*/ 6086475 w 12193200"/>
              <a:gd name="connsiteY1208" fmla="*/ 6381750 h 6858000"/>
              <a:gd name="connsiteX1209" fmla="*/ 6100763 w 12193200"/>
              <a:gd name="connsiteY1209" fmla="*/ 6381750 h 6858000"/>
              <a:gd name="connsiteX1210" fmla="*/ 6093640 w 12193200"/>
              <a:gd name="connsiteY1210" fmla="*/ 6361113 h 6858000"/>
              <a:gd name="connsiteX1211" fmla="*/ 6093640 w 12193200"/>
              <a:gd name="connsiteY1211" fmla="*/ 6374422 h 6858000"/>
              <a:gd name="connsiteX1212" fmla="*/ 6080329 w 12193200"/>
              <a:gd name="connsiteY1212" fmla="*/ 6374422 h 6858000"/>
              <a:gd name="connsiteX1213" fmla="*/ 6080329 w 12193200"/>
              <a:gd name="connsiteY1213" fmla="*/ 6394385 h 6858000"/>
              <a:gd name="connsiteX1214" fmla="*/ 6057511 w 12193200"/>
              <a:gd name="connsiteY1214" fmla="*/ 6410862 h 6858000"/>
              <a:gd name="connsiteX1215" fmla="*/ 6046736 w 12193200"/>
              <a:gd name="connsiteY1215" fmla="*/ 6425755 h 6858000"/>
              <a:gd name="connsiteX1216" fmla="*/ 6046736 w 12193200"/>
              <a:gd name="connsiteY1216" fmla="*/ 6447302 h 6858000"/>
              <a:gd name="connsiteX1217" fmla="*/ 6023285 w 12193200"/>
              <a:gd name="connsiteY1217" fmla="*/ 6447302 h 6858000"/>
              <a:gd name="connsiteX1218" fmla="*/ 6022334 w 12193200"/>
              <a:gd name="connsiteY1218" fmla="*/ 6450787 h 6858000"/>
              <a:gd name="connsiteX1219" fmla="*/ 6018215 w 12193200"/>
              <a:gd name="connsiteY1219" fmla="*/ 6478989 h 6858000"/>
              <a:gd name="connsiteX1220" fmla="*/ 6041349 w 12193200"/>
              <a:gd name="connsiteY1220" fmla="*/ 6577535 h 6858000"/>
              <a:gd name="connsiteX1221" fmla="*/ 6094273 w 12193200"/>
              <a:gd name="connsiteY1221" fmla="*/ 6674814 h 6858000"/>
              <a:gd name="connsiteX1222" fmla="*/ 6103147 w 12193200"/>
              <a:gd name="connsiteY1222" fmla="*/ 6680201 h 6858000"/>
              <a:gd name="connsiteX1223" fmla="*/ 6103464 w 12193200"/>
              <a:gd name="connsiteY1223" fmla="*/ 6680201 h 6858000"/>
              <a:gd name="connsiteX1224" fmla="*/ 6103781 w 12193200"/>
              <a:gd name="connsiteY1224" fmla="*/ 6680201 h 6858000"/>
              <a:gd name="connsiteX1225" fmla="*/ 6112971 w 12193200"/>
              <a:gd name="connsiteY1225" fmla="*/ 6674814 h 6858000"/>
              <a:gd name="connsiteX1226" fmla="*/ 6166213 w 12193200"/>
              <a:gd name="connsiteY1226" fmla="*/ 6577535 h 6858000"/>
              <a:gd name="connsiteX1227" fmla="*/ 6189664 w 12193200"/>
              <a:gd name="connsiteY1227" fmla="*/ 6478989 h 6858000"/>
              <a:gd name="connsiteX1228" fmla="*/ 6185544 w 12193200"/>
              <a:gd name="connsiteY1228" fmla="*/ 6450787 h 6858000"/>
              <a:gd name="connsiteX1229" fmla="*/ 6184594 w 12193200"/>
              <a:gd name="connsiteY1229" fmla="*/ 6447302 h 6858000"/>
              <a:gd name="connsiteX1230" fmla="*/ 6160825 w 12193200"/>
              <a:gd name="connsiteY1230" fmla="*/ 6447302 h 6858000"/>
              <a:gd name="connsiteX1231" fmla="*/ 6160825 w 12193200"/>
              <a:gd name="connsiteY1231" fmla="*/ 6425755 h 6858000"/>
              <a:gd name="connsiteX1232" fmla="*/ 6149733 w 12193200"/>
              <a:gd name="connsiteY1232" fmla="*/ 6410862 h 6858000"/>
              <a:gd name="connsiteX1233" fmla="*/ 6127232 w 12193200"/>
              <a:gd name="connsiteY1233" fmla="*/ 6394385 h 6858000"/>
              <a:gd name="connsiteX1234" fmla="*/ 6127232 w 12193200"/>
              <a:gd name="connsiteY1234" fmla="*/ 6374422 h 6858000"/>
              <a:gd name="connsiteX1235" fmla="*/ 6113605 w 12193200"/>
              <a:gd name="connsiteY1235" fmla="*/ 6374422 h 6858000"/>
              <a:gd name="connsiteX1236" fmla="*/ 6113605 w 12193200"/>
              <a:gd name="connsiteY1236" fmla="*/ 6361113 h 6858000"/>
              <a:gd name="connsiteX1237" fmla="*/ 6103464 w 12193200"/>
              <a:gd name="connsiteY1237" fmla="*/ 6361113 h 6858000"/>
              <a:gd name="connsiteX1238" fmla="*/ 6093640 w 12193200"/>
              <a:gd name="connsiteY1238" fmla="*/ 6361113 h 6858000"/>
              <a:gd name="connsiteX1239" fmla="*/ 0 w 12193200"/>
              <a:gd name="connsiteY1239" fmla="*/ 0 h 6858000"/>
              <a:gd name="connsiteX1240" fmla="*/ 12193200 w 12193200"/>
              <a:gd name="connsiteY1240" fmla="*/ 0 h 6858000"/>
              <a:gd name="connsiteX1241" fmla="*/ 12193200 w 12193200"/>
              <a:gd name="connsiteY1241" fmla="*/ 6858000 h 6858000"/>
              <a:gd name="connsiteX1242" fmla="*/ 0 w 12193200"/>
              <a:gd name="connsiteY12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Lst>
            <a:rect l="l" t="t" r="r" b="b"/>
            <a:pathLst>
              <a:path w="12193200" h="6858000">
                <a:moveTo>
                  <a:pt x="6145743" y="6690331"/>
                </a:moveTo>
                <a:cubicBezTo>
                  <a:pt x="6144231" y="6690936"/>
                  <a:pt x="6143626" y="6692750"/>
                  <a:pt x="6144231" y="6693960"/>
                </a:cubicBezTo>
                <a:cubicBezTo>
                  <a:pt x="6144836" y="6695471"/>
                  <a:pt x="6146650" y="6696076"/>
                  <a:pt x="6148162" y="6695471"/>
                </a:cubicBezTo>
                <a:cubicBezTo>
                  <a:pt x="6149674" y="6694867"/>
                  <a:pt x="6149976" y="6693052"/>
                  <a:pt x="6149371" y="6691843"/>
                </a:cubicBezTo>
                <a:cubicBezTo>
                  <a:pt x="6148767" y="6690331"/>
                  <a:pt x="6147255" y="6689726"/>
                  <a:pt x="6145743" y="6690331"/>
                </a:cubicBezTo>
                <a:close/>
                <a:moveTo>
                  <a:pt x="6088065" y="6686551"/>
                </a:moveTo>
                <a:lnTo>
                  <a:pt x="6088065" y="6688139"/>
                </a:lnTo>
                <a:lnTo>
                  <a:pt x="6089652" y="6689726"/>
                </a:lnTo>
                <a:lnTo>
                  <a:pt x="6086477" y="6710364"/>
                </a:lnTo>
                <a:lnTo>
                  <a:pt x="6084889" y="6711952"/>
                </a:lnTo>
                <a:lnTo>
                  <a:pt x="6084889" y="6713539"/>
                </a:lnTo>
                <a:lnTo>
                  <a:pt x="6092827" y="6713539"/>
                </a:lnTo>
                <a:lnTo>
                  <a:pt x="6092827" y="6711952"/>
                </a:lnTo>
                <a:lnTo>
                  <a:pt x="6091239" y="6710364"/>
                </a:lnTo>
                <a:lnTo>
                  <a:pt x="6092827" y="6696076"/>
                </a:lnTo>
                <a:lnTo>
                  <a:pt x="6107114" y="6713539"/>
                </a:lnTo>
                <a:lnTo>
                  <a:pt x="6110289" y="6713539"/>
                </a:lnTo>
                <a:lnTo>
                  <a:pt x="6108702" y="6691314"/>
                </a:lnTo>
                <a:lnTo>
                  <a:pt x="6108702" y="6689726"/>
                </a:lnTo>
                <a:lnTo>
                  <a:pt x="6108702" y="6688139"/>
                </a:lnTo>
                <a:lnTo>
                  <a:pt x="6103939" y="6688139"/>
                </a:lnTo>
                <a:lnTo>
                  <a:pt x="6103939" y="6689726"/>
                </a:lnTo>
                <a:lnTo>
                  <a:pt x="6105527" y="6691314"/>
                </a:lnTo>
                <a:lnTo>
                  <a:pt x="6107114" y="6705602"/>
                </a:lnTo>
                <a:lnTo>
                  <a:pt x="6092827" y="6688139"/>
                </a:lnTo>
                <a:close/>
                <a:moveTo>
                  <a:pt x="6132983" y="6684963"/>
                </a:moveTo>
                <a:cubicBezTo>
                  <a:pt x="6130385" y="6685281"/>
                  <a:pt x="6128761" y="6685281"/>
                  <a:pt x="6126164" y="6685916"/>
                </a:cubicBezTo>
                <a:cubicBezTo>
                  <a:pt x="6118371" y="6688138"/>
                  <a:pt x="6111876" y="6692266"/>
                  <a:pt x="6115123" y="6702426"/>
                </a:cubicBezTo>
                <a:cubicBezTo>
                  <a:pt x="6117396" y="6711633"/>
                  <a:pt x="6124215" y="6713538"/>
                  <a:pt x="6132009" y="6711951"/>
                </a:cubicBezTo>
                <a:cubicBezTo>
                  <a:pt x="6135905" y="6710998"/>
                  <a:pt x="6138178" y="6709411"/>
                  <a:pt x="6140451" y="6706553"/>
                </a:cubicBezTo>
                <a:cubicBezTo>
                  <a:pt x="6140451" y="6706553"/>
                  <a:pt x="6140451" y="6706553"/>
                  <a:pt x="6138503" y="6700838"/>
                </a:cubicBezTo>
                <a:cubicBezTo>
                  <a:pt x="6138503" y="6700838"/>
                  <a:pt x="6138503" y="6700838"/>
                  <a:pt x="6137854" y="6700838"/>
                </a:cubicBezTo>
                <a:cubicBezTo>
                  <a:pt x="6137854" y="6704648"/>
                  <a:pt x="6134282" y="6708141"/>
                  <a:pt x="6131359" y="6708776"/>
                </a:cubicBezTo>
                <a:cubicBezTo>
                  <a:pt x="6126488" y="6709728"/>
                  <a:pt x="6121618" y="6706236"/>
                  <a:pt x="6121293" y="6701473"/>
                </a:cubicBezTo>
                <a:cubicBezTo>
                  <a:pt x="6121293" y="6701473"/>
                  <a:pt x="6121293" y="6701473"/>
                  <a:pt x="6133957" y="6698616"/>
                </a:cubicBezTo>
                <a:cubicBezTo>
                  <a:pt x="6133957" y="6698616"/>
                  <a:pt x="6133957" y="6698616"/>
                  <a:pt x="6135256" y="6699568"/>
                </a:cubicBezTo>
                <a:cubicBezTo>
                  <a:pt x="6135256" y="6699568"/>
                  <a:pt x="6135256" y="6699568"/>
                  <a:pt x="6136555" y="6699251"/>
                </a:cubicBezTo>
                <a:cubicBezTo>
                  <a:pt x="6136555" y="6699251"/>
                  <a:pt x="6136555" y="6699251"/>
                  <a:pt x="6134931" y="6693536"/>
                </a:cubicBezTo>
                <a:cubicBezTo>
                  <a:pt x="6134931" y="6693536"/>
                  <a:pt x="6134931" y="6693536"/>
                  <a:pt x="6133632" y="6693853"/>
                </a:cubicBezTo>
                <a:cubicBezTo>
                  <a:pt x="6133632" y="6693853"/>
                  <a:pt x="6133632" y="6693853"/>
                  <a:pt x="6132658" y="6696076"/>
                </a:cubicBezTo>
                <a:cubicBezTo>
                  <a:pt x="6132658" y="6696076"/>
                  <a:pt x="6132658" y="6696076"/>
                  <a:pt x="6120319" y="6698616"/>
                </a:cubicBezTo>
                <a:cubicBezTo>
                  <a:pt x="6118695" y="6694806"/>
                  <a:pt x="6121293" y="6689726"/>
                  <a:pt x="6125514" y="6688773"/>
                </a:cubicBezTo>
                <a:cubicBezTo>
                  <a:pt x="6128437" y="6688138"/>
                  <a:pt x="6131359" y="6688773"/>
                  <a:pt x="6133307" y="6690996"/>
                </a:cubicBezTo>
                <a:cubicBezTo>
                  <a:pt x="6133307" y="6690996"/>
                  <a:pt x="6133307" y="6690996"/>
                  <a:pt x="6134282" y="6690361"/>
                </a:cubicBezTo>
                <a:cubicBezTo>
                  <a:pt x="6134282" y="6690361"/>
                  <a:pt x="6134282" y="6690361"/>
                  <a:pt x="6132983" y="6684963"/>
                </a:cubicBezTo>
                <a:close/>
                <a:moveTo>
                  <a:pt x="6075364" y="6684963"/>
                </a:moveTo>
                <a:lnTo>
                  <a:pt x="6075364" y="6686551"/>
                </a:lnTo>
                <a:lnTo>
                  <a:pt x="6076952" y="6688138"/>
                </a:lnTo>
                <a:lnTo>
                  <a:pt x="6072189" y="6708776"/>
                </a:lnTo>
                <a:lnTo>
                  <a:pt x="6070602" y="6708776"/>
                </a:lnTo>
                <a:lnTo>
                  <a:pt x="6069014" y="6710364"/>
                </a:lnTo>
                <a:lnTo>
                  <a:pt x="6078540" y="6711951"/>
                </a:lnTo>
                <a:lnTo>
                  <a:pt x="6078540" y="6710364"/>
                </a:lnTo>
                <a:lnTo>
                  <a:pt x="6076952" y="6708776"/>
                </a:lnTo>
                <a:lnTo>
                  <a:pt x="6081715" y="6688138"/>
                </a:lnTo>
                <a:lnTo>
                  <a:pt x="6083303" y="6688138"/>
                </a:lnTo>
                <a:lnTo>
                  <a:pt x="6083303" y="6686551"/>
                </a:lnTo>
                <a:close/>
                <a:moveTo>
                  <a:pt x="6048378" y="6673851"/>
                </a:moveTo>
                <a:lnTo>
                  <a:pt x="6046790" y="6675439"/>
                </a:lnTo>
                <a:lnTo>
                  <a:pt x="6048378" y="6677026"/>
                </a:lnTo>
                <a:lnTo>
                  <a:pt x="6034089" y="6692901"/>
                </a:lnTo>
                <a:lnTo>
                  <a:pt x="6032502" y="6692901"/>
                </a:lnTo>
                <a:lnTo>
                  <a:pt x="6030914" y="6692901"/>
                </a:lnTo>
                <a:lnTo>
                  <a:pt x="6037264" y="6697664"/>
                </a:lnTo>
                <a:lnTo>
                  <a:pt x="6037264" y="6696076"/>
                </a:lnTo>
                <a:lnTo>
                  <a:pt x="6035677" y="6694489"/>
                </a:lnTo>
                <a:lnTo>
                  <a:pt x="6046790" y="6681789"/>
                </a:lnTo>
                <a:lnTo>
                  <a:pt x="6045202" y="6700839"/>
                </a:lnTo>
                <a:lnTo>
                  <a:pt x="6048378" y="6702426"/>
                </a:lnTo>
                <a:lnTo>
                  <a:pt x="6061077" y="6686551"/>
                </a:lnTo>
                <a:lnTo>
                  <a:pt x="6057902" y="6704014"/>
                </a:lnTo>
                <a:lnTo>
                  <a:pt x="6056315" y="6705601"/>
                </a:lnTo>
                <a:lnTo>
                  <a:pt x="6064252" y="6708776"/>
                </a:lnTo>
                <a:lnTo>
                  <a:pt x="6064252" y="6707189"/>
                </a:lnTo>
                <a:lnTo>
                  <a:pt x="6062665" y="6705601"/>
                </a:lnTo>
                <a:lnTo>
                  <a:pt x="6065840" y="6684964"/>
                </a:lnTo>
                <a:lnTo>
                  <a:pt x="6067427" y="6683376"/>
                </a:lnTo>
                <a:lnTo>
                  <a:pt x="6067427" y="6681789"/>
                </a:lnTo>
                <a:lnTo>
                  <a:pt x="6061077" y="6680201"/>
                </a:lnTo>
                <a:lnTo>
                  <a:pt x="6051552" y="6691314"/>
                </a:lnTo>
                <a:lnTo>
                  <a:pt x="6051552" y="6675439"/>
                </a:lnTo>
                <a:close/>
                <a:moveTo>
                  <a:pt x="6025635" y="6666270"/>
                </a:moveTo>
                <a:cubicBezTo>
                  <a:pt x="6027764" y="6665120"/>
                  <a:pt x="6030221" y="6664643"/>
                  <a:pt x="6032350" y="6666548"/>
                </a:cubicBezTo>
                <a:cubicBezTo>
                  <a:pt x="6033006" y="6667183"/>
                  <a:pt x="6033006" y="6667183"/>
                  <a:pt x="6033006" y="6667183"/>
                </a:cubicBezTo>
                <a:cubicBezTo>
                  <a:pt x="6037264" y="6671311"/>
                  <a:pt x="6031695" y="6678296"/>
                  <a:pt x="6030385" y="6679566"/>
                </a:cubicBezTo>
                <a:cubicBezTo>
                  <a:pt x="6029402" y="6680201"/>
                  <a:pt x="6026127" y="6683376"/>
                  <a:pt x="6022850" y="6683376"/>
                </a:cubicBezTo>
                <a:cubicBezTo>
                  <a:pt x="6021212" y="6683376"/>
                  <a:pt x="6019902" y="6683059"/>
                  <a:pt x="6018919" y="6681789"/>
                </a:cubicBezTo>
                <a:cubicBezTo>
                  <a:pt x="6018592" y="6681471"/>
                  <a:pt x="6018592" y="6681471"/>
                  <a:pt x="6018592" y="6681471"/>
                </a:cubicBezTo>
                <a:cubicBezTo>
                  <a:pt x="6017282" y="6680519"/>
                  <a:pt x="6016954" y="6679566"/>
                  <a:pt x="6016627" y="6678296"/>
                </a:cubicBezTo>
                <a:cubicBezTo>
                  <a:pt x="6016627" y="6675439"/>
                  <a:pt x="6019247" y="6671946"/>
                  <a:pt x="6020885" y="6670041"/>
                </a:cubicBezTo>
                <a:cubicBezTo>
                  <a:pt x="6021704" y="6669247"/>
                  <a:pt x="6023506" y="6667421"/>
                  <a:pt x="6025635" y="6666270"/>
                </a:cubicBezTo>
                <a:close/>
                <a:moveTo>
                  <a:pt x="6168820" y="6665913"/>
                </a:moveTo>
                <a:cubicBezTo>
                  <a:pt x="6149976" y="6677555"/>
                  <a:pt x="6149976" y="6677555"/>
                  <a:pt x="6149976" y="6677555"/>
                </a:cubicBezTo>
                <a:cubicBezTo>
                  <a:pt x="6150275" y="6678813"/>
                  <a:pt x="6150275" y="6678813"/>
                  <a:pt x="6150275" y="6678813"/>
                </a:cubicBezTo>
                <a:cubicBezTo>
                  <a:pt x="6152369" y="6678813"/>
                  <a:pt x="6152369" y="6678813"/>
                  <a:pt x="6152369" y="6678813"/>
                </a:cubicBezTo>
                <a:cubicBezTo>
                  <a:pt x="6161342" y="6698006"/>
                  <a:pt x="6161342" y="6698006"/>
                  <a:pt x="6161342" y="6698006"/>
                </a:cubicBezTo>
                <a:cubicBezTo>
                  <a:pt x="6161043" y="6699580"/>
                  <a:pt x="6161043" y="6699580"/>
                  <a:pt x="6161043" y="6699580"/>
                </a:cubicBezTo>
                <a:lnTo>
                  <a:pt x="6161641" y="6700838"/>
                </a:lnTo>
                <a:cubicBezTo>
                  <a:pt x="6168221" y="6697063"/>
                  <a:pt x="6168221" y="6697063"/>
                  <a:pt x="6168221" y="6697063"/>
                </a:cubicBezTo>
                <a:cubicBezTo>
                  <a:pt x="6167623" y="6696433"/>
                  <a:pt x="6167623" y="6696433"/>
                  <a:pt x="6167623" y="6696433"/>
                </a:cubicBezTo>
                <a:cubicBezTo>
                  <a:pt x="6165829" y="6696119"/>
                  <a:pt x="6165829" y="6696119"/>
                  <a:pt x="6165829" y="6696119"/>
                </a:cubicBezTo>
                <a:cubicBezTo>
                  <a:pt x="6161342" y="6686050"/>
                  <a:pt x="6161342" y="6686050"/>
                  <a:pt x="6161342" y="6686050"/>
                </a:cubicBezTo>
                <a:cubicBezTo>
                  <a:pt x="6161342" y="6686050"/>
                  <a:pt x="6164931" y="6683218"/>
                  <a:pt x="6167623" y="6682589"/>
                </a:cubicBezTo>
                <a:cubicBezTo>
                  <a:pt x="6168820" y="6682589"/>
                  <a:pt x="6170614" y="6682589"/>
                  <a:pt x="6170614" y="6682589"/>
                </a:cubicBezTo>
                <a:cubicBezTo>
                  <a:pt x="6168221" y="6677555"/>
                  <a:pt x="6168221" y="6677555"/>
                  <a:pt x="6168221" y="6677555"/>
                </a:cubicBezTo>
                <a:cubicBezTo>
                  <a:pt x="6168221" y="6677555"/>
                  <a:pt x="6167324" y="6679128"/>
                  <a:pt x="6166427" y="6679757"/>
                </a:cubicBezTo>
                <a:cubicBezTo>
                  <a:pt x="6164632" y="6681645"/>
                  <a:pt x="6159847" y="6683533"/>
                  <a:pt x="6159847" y="6683533"/>
                </a:cubicBezTo>
                <a:cubicBezTo>
                  <a:pt x="6156556" y="6676296"/>
                  <a:pt x="6156556" y="6676296"/>
                  <a:pt x="6156556" y="6676296"/>
                </a:cubicBezTo>
                <a:cubicBezTo>
                  <a:pt x="6156556" y="6676296"/>
                  <a:pt x="6161342" y="6672835"/>
                  <a:pt x="6164034" y="6671891"/>
                </a:cubicBezTo>
                <a:cubicBezTo>
                  <a:pt x="6164931" y="6671577"/>
                  <a:pt x="6167025" y="6671262"/>
                  <a:pt x="6167025" y="6671262"/>
                </a:cubicBezTo>
                <a:cubicBezTo>
                  <a:pt x="6167025" y="6671262"/>
                  <a:pt x="6167025" y="6669689"/>
                  <a:pt x="6167324" y="6669060"/>
                </a:cubicBezTo>
                <a:cubicBezTo>
                  <a:pt x="6167623" y="6667801"/>
                  <a:pt x="6168820" y="6665913"/>
                  <a:pt x="6168820" y="6665913"/>
                </a:cubicBezTo>
                <a:close/>
                <a:moveTo>
                  <a:pt x="6025672" y="6661465"/>
                </a:moveTo>
                <a:cubicBezTo>
                  <a:pt x="6021907" y="6661779"/>
                  <a:pt x="6018141" y="6663976"/>
                  <a:pt x="6015944" y="6667428"/>
                </a:cubicBezTo>
                <a:cubicBezTo>
                  <a:pt x="6011864" y="6672449"/>
                  <a:pt x="6011864" y="6679039"/>
                  <a:pt x="6016571" y="6683746"/>
                </a:cubicBezTo>
                <a:cubicBezTo>
                  <a:pt x="6016885" y="6684060"/>
                  <a:pt x="6016885" y="6684060"/>
                  <a:pt x="6016885" y="6684060"/>
                </a:cubicBezTo>
                <a:cubicBezTo>
                  <a:pt x="6021907" y="6688139"/>
                  <a:pt x="6028497" y="6688139"/>
                  <a:pt x="6033517" y="6683746"/>
                </a:cubicBezTo>
                <a:cubicBezTo>
                  <a:pt x="6036657" y="6681235"/>
                  <a:pt x="6038538" y="6677783"/>
                  <a:pt x="6038538" y="6674018"/>
                </a:cubicBezTo>
                <a:cubicBezTo>
                  <a:pt x="6038852" y="6670566"/>
                  <a:pt x="6038225" y="6667428"/>
                  <a:pt x="6035714" y="6665231"/>
                </a:cubicBezTo>
                <a:cubicBezTo>
                  <a:pt x="6035400" y="6664603"/>
                  <a:pt x="6035400" y="6664603"/>
                  <a:pt x="6035400" y="6664603"/>
                </a:cubicBezTo>
                <a:cubicBezTo>
                  <a:pt x="6035087" y="6664289"/>
                  <a:pt x="6035087" y="6664289"/>
                  <a:pt x="6035087" y="6664289"/>
                </a:cubicBezTo>
                <a:cubicBezTo>
                  <a:pt x="6034773" y="6663976"/>
                  <a:pt x="6034773" y="6663976"/>
                  <a:pt x="6034773" y="6663976"/>
                </a:cubicBezTo>
                <a:cubicBezTo>
                  <a:pt x="6032262" y="6661779"/>
                  <a:pt x="6029124" y="6661151"/>
                  <a:pt x="6025672" y="6661465"/>
                </a:cubicBezTo>
                <a:close/>
                <a:moveTo>
                  <a:pt x="6183041" y="6654801"/>
                </a:moveTo>
                <a:cubicBezTo>
                  <a:pt x="6181213" y="6656405"/>
                  <a:pt x="6179690" y="6657367"/>
                  <a:pt x="6178167" y="6658970"/>
                </a:cubicBezTo>
                <a:cubicBezTo>
                  <a:pt x="6172682" y="6664422"/>
                  <a:pt x="6169026" y="6671478"/>
                  <a:pt x="6176034" y="6679175"/>
                </a:cubicBezTo>
                <a:cubicBezTo>
                  <a:pt x="6182432" y="6686551"/>
                  <a:pt x="6189135" y="6684948"/>
                  <a:pt x="6194619" y="6679175"/>
                </a:cubicBezTo>
                <a:cubicBezTo>
                  <a:pt x="6197361" y="6676609"/>
                  <a:pt x="6198580" y="6674364"/>
                  <a:pt x="6199189" y="6670195"/>
                </a:cubicBezTo>
                <a:cubicBezTo>
                  <a:pt x="6199189" y="6670195"/>
                  <a:pt x="6199189" y="6670195"/>
                  <a:pt x="6195533" y="6665705"/>
                </a:cubicBezTo>
                <a:cubicBezTo>
                  <a:pt x="6195533" y="6665705"/>
                  <a:pt x="6195533" y="6665705"/>
                  <a:pt x="6194619" y="6666347"/>
                </a:cubicBezTo>
                <a:cubicBezTo>
                  <a:pt x="6196142" y="6669874"/>
                  <a:pt x="6194924" y="6674685"/>
                  <a:pt x="6192791" y="6676609"/>
                </a:cubicBezTo>
                <a:cubicBezTo>
                  <a:pt x="6189135" y="6680458"/>
                  <a:pt x="6183346" y="6679496"/>
                  <a:pt x="6181213" y="6675327"/>
                </a:cubicBezTo>
                <a:cubicBezTo>
                  <a:pt x="6181213" y="6675327"/>
                  <a:pt x="6181213" y="6675327"/>
                  <a:pt x="6190354" y="6666026"/>
                </a:cubicBezTo>
                <a:cubicBezTo>
                  <a:pt x="6190354" y="6666026"/>
                  <a:pt x="6190354" y="6666026"/>
                  <a:pt x="6191877" y="6666347"/>
                </a:cubicBezTo>
                <a:cubicBezTo>
                  <a:pt x="6191877" y="6666347"/>
                  <a:pt x="6191877" y="6666347"/>
                  <a:pt x="6192791" y="6665385"/>
                </a:cubicBezTo>
                <a:cubicBezTo>
                  <a:pt x="6192791" y="6665385"/>
                  <a:pt x="6192791" y="6665385"/>
                  <a:pt x="6188830" y="6661215"/>
                </a:cubicBezTo>
                <a:cubicBezTo>
                  <a:pt x="6188830" y="6661215"/>
                  <a:pt x="6188830" y="6661215"/>
                  <a:pt x="6188221" y="6662178"/>
                </a:cubicBezTo>
                <a:cubicBezTo>
                  <a:pt x="6188221" y="6662178"/>
                  <a:pt x="6188221" y="6662178"/>
                  <a:pt x="6188221" y="6664743"/>
                </a:cubicBezTo>
                <a:cubicBezTo>
                  <a:pt x="6188221" y="6664743"/>
                  <a:pt x="6188221" y="6664743"/>
                  <a:pt x="6179081" y="6673082"/>
                </a:cubicBezTo>
                <a:cubicBezTo>
                  <a:pt x="6176034" y="6670195"/>
                  <a:pt x="6175729" y="6664743"/>
                  <a:pt x="6179081" y="6661857"/>
                </a:cubicBezTo>
                <a:cubicBezTo>
                  <a:pt x="6180909" y="6659933"/>
                  <a:pt x="6183651" y="6659291"/>
                  <a:pt x="6186393" y="6660253"/>
                </a:cubicBezTo>
                <a:cubicBezTo>
                  <a:pt x="6186393" y="6660253"/>
                  <a:pt x="6186393" y="6660253"/>
                  <a:pt x="6187002" y="6658970"/>
                </a:cubicBezTo>
                <a:cubicBezTo>
                  <a:pt x="6187002" y="6658970"/>
                  <a:pt x="6187002" y="6658970"/>
                  <a:pt x="6183041" y="6654801"/>
                </a:cubicBezTo>
                <a:close/>
                <a:moveTo>
                  <a:pt x="6192092" y="6643688"/>
                </a:moveTo>
                <a:cubicBezTo>
                  <a:pt x="6186489" y="6650991"/>
                  <a:pt x="6186489" y="6650991"/>
                  <a:pt x="6186489" y="6650991"/>
                </a:cubicBezTo>
                <a:cubicBezTo>
                  <a:pt x="6188046" y="6651943"/>
                  <a:pt x="6188046" y="6651943"/>
                  <a:pt x="6188046" y="6651943"/>
                </a:cubicBezTo>
                <a:cubicBezTo>
                  <a:pt x="6189602" y="6650991"/>
                  <a:pt x="6189602" y="6650991"/>
                  <a:pt x="6189602" y="6650991"/>
                </a:cubicBezTo>
                <a:cubicBezTo>
                  <a:pt x="6205477" y="6664326"/>
                  <a:pt x="6205477" y="6664326"/>
                  <a:pt x="6205477" y="6664326"/>
                </a:cubicBezTo>
                <a:cubicBezTo>
                  <a:pt x="6205166" y="6666231"/>
                  <a:pt x="6205166" y="6666231"/>
                  <a:pt x="6205166" y="6666231"/>
                </a:cubicBezTo>
                <a:lnTo>
                  <a:pt x="6205788" y="6667501"/>
                </a:lnTo>
                <a:cubicBezTo>
                  <a:pt x="6218239" y="6652896"/>
                  <a:pt x="6218239" y="6652896"/>
                  <a:pt x="6218239" y="6652896"/>
                </a:cubicBezTo>
                <a:cubicBezTo>
                  <a:pt x="6215438" y="6645911"/>
                  <a:pt x="6215438" y="6645911"/>
                  <a:pt x="6215438" y="6645911"/>
                </a:cubicBezTo>
                <a:cubicBezTo>
                  <a:pt x="6213881" y="6647816"/>
                  <a:pt x="6213881" y="6647816"/>
                  <a:pt x="6213881" y="6647816"/>
                </a:cubicBezTo>
                <a:cubicBezTo>
                  <a:pt x="6213881" y="6647816"/>
                  <a:pt x="6214504" y="6650673"/>
                  <a:pt x="6214193" y="6652261"/>
                </a:cubicBezTo>
                <a:cubicBezTo>
                  <a:pt x="6213570" y="6655754"/>
                  <a:pt x="6208901" y="6660199"/>
                  <a:pt x="6208901" y="6660199"/>
                </a:cubicBezTo>
                <a:cubicBezTo>
                  <a:pt x="6192715" y="6646546"/>
                  <a:pt x="6192715" y="6646546"/>
                  <a:pt x="6192715" y="6646546"/>
                </a:cubicBezTo>
                <a:cubicBezTo>
                  <a:pt x="6193337" y="6644641"/>
                  <a:pt x="6193337" y="6644641"/>
                  <a:pt x="6193337" y="6644641"/>
                </a:cubicBezTo>
                <a:cubicBezTo>
                  <a:pt x="6192092" y="6643688"/>
                  <a:pt x="6192092" y="6643688"/>
                  <a:pt x="6192092" y="6643688"/>
                </a:cubicBezTo>
                <a:close/>
                <a:moveTo>
                  <a:pt x="6008688" y="6637338"/>
                </a:moveTo>
                <a:lnTo>
                  <a:pt x="6008688" y="6638926"/>
                </a:lnTo>
                <a:lnTo>
                  <a:pt x="5991226" y="6651626"/>
                </a:lnTo>
                <a:lnTo>
                  <a:pt x="5989638" y="6650038"/>
                </a:lnTo>
                <a:lnTo>
                  <a:pt x="5988051" y="6651626"/>
                </a:lnTo>
                <a:lnTo>
                  <a:pt x="5992813" y="6657976"/>
                </a:lnTo>
                <a:lnTo>
                  <a:pt x="5994401" y="6656389"/>
                </a:lnTo>
                <a:lnTo>
                  <a:pt x="5994401" y="6654801"/>
                </a:lnTo>
                <a:lnTo>
                  <a:pt x="6005513" y="6645276"/>
                </a:lnTo>
                <a:lnTo>
                  <a:pt x="6000751" y="6669089"/>
                </a:lnTo>
                <a:lnTo>
                  <a:pt x="6003926" y="6670676"/>
                </a:lnTo>
                <a:lnTo>
                  <a:pt x="6019801" y="6654801"/>
                </a:lnTo>
                <a:lnTo>
                  <a:pt x="6021389" y="6654801"/>
                </a:lnTo>
                <a:lnTo>
                  <a:pt x="6022976" y="6653213"/>
                </a:lnTo>
                <a:lnTo>
                  <a:pt x="6018213" y="6650038"/>
                </a:lnTo>
                <a:lnTo>
                  <a:pt x="6018213" y="6651626"/>
                </a:lnTo>
                <a:lnTo>
                  <a:pt x="6007101" y="6662739"/>
                </a:lnTo>
                <a:lnTo>
                  <a:pt x="6011863" y="6640513"/>
                </a:lnTo>
                <a:close/>
                <a:moveTo>
                  <a:pt x="5994618" y="6633181"/>
                </a:moveTo>
                <a:cubicBezTo>
                  <a:pt x="5993535" y="6633786"/>
                  <a:pt x="5992814" y="6635298"/>
                  <a:pt x="5993535" y="6636810"/>
                </a:cubicBezTo>
                <a:cubicBezTo>
                  <a:pt x="5994257" y="6638321"/>
                  <a:pt x="5996422" y="6638926"/>
                  <a:pt x="5998226" y="6638321"/>
                </a:cubicBezTo>
                <a:cubicBezTo>
                  <a:pt x="5999669" y="6637717"/>
                  <a:pt x="6000752" y="6635902"/>
                  <a:pt x="6000031" y="6634693"/>
                </a:cubicBezTo>
                <a:cubicBezTo>
                  <a:pt x="5998588" y="6633181"/>
                  <a:pt x="5996422" y="6632576"/>
                  <a:pt x="5994618" y="6633181"/>
                </a:cubicBezTo>
                <a:close/>
                <a:moveTo>
                  <a:pt x="6202364" y="6627813"/>
                </a:moveTo>
                <a:lnTo>
                  <a:pt x="6199189" y="6635751"/>
                </a:lnTo>
                <a:lnTo>
                  <a:pt x="6202364" y="6634163"/>
                </a:lnTo>
                <a:lnTo>
                  <a:pt x="6219827" y="6645276"/>
                </a:lnTo>
                <a:lnTo>
                  <a:pt x="6219827" y="6646864"/>
                </a:lnTo>
                <a:lnTo>
                  <a:pt x="6221415" y="6648451"/>
                </a:lnTo>
                <a:lnTo>
                  <a:pt x="6226177" y="6640514"/>
                </a:lnTo>
                <a:lnTo>
                  <a:pt x="6224590" y="6640514"/>
                </a:lnTo>
                <a:lnTo>
                  <a:pt x="6223002" y="6640514"/>
                </a:lnTo>
                <a:lnTo>
                  <a:pt x="6202364" y="6629401"/>
                </a:lnTo>
                <a:lnTo>
                  <a:pt x="6203952" y="6629401"/>
                </a:lnTo>
                <a:close/>
                <a:moveTo>
                  <a:pt x="5997576" y="6616701"/>
                </a:moveTo>
                <a:lnTo>
                  <a:pt x="5997576" y="6619876"/>
                </a:lnTo>
                <a:lnTo>
                  <a:pt x="5976938" y="6627814"/>
                </a:lnTo>
                <a:lnTo>
                  <a:pt x="5975351" y="6626226"/>
                </a:lnTo>
                <a:lnTo>
                  <a:pt x="5978526" y="6635751"/>
                </a:lnTo>
                <a:lnTo>
                  <a:pt x="5980114" y="6634164"/>
                </a:lnTo>
                <a:lnTo>
                  <a:pt x="5980114" y="6632576"/>
                </a:lnTo>
                <a:lnTo>
                  <a:pt x="5999164" y="6623051"/>
                </a:lnTo>
                <a:lnTo>
                  <a:pt x="6000751" y="6624639"/>
                </a:lnTo>
                <a:lnTo>
                  <a:pt x="6002339" y="6624639"/>
                </a:lnTo>
                <a:close/>
                <a:moveTo>
                  <a:pt x="6213159" y="6604001"/>
                </a:moveTo>
                <a:cubicBezTo>
                  <a:pt x="6211889" y="6606296"/>
                  <a:pt x="6210937" y="6607280"/>
                  <a:pt x="6209984" y="6609903"/>
                </a:cubicBezTo>
                <a:cubicBezTo>
                  <a:pt x="6206809" y="6617443"/>
                  <a:pt x="6205539" y="6625640"/>
                  <a:pt x="6215064" y="6629902"/>
                </a:cubicBezTo>
                <a:cubicBezTo>
                  <a:pt x="6224907" y="6634164"/>
                  <a:pt x="6230305" y="6629246"/>
                  <a:pt x="6233797" y="6622361"/>
                </a:cubicBezTo>
                <a:cubicBezTo>
                  <a:pt x="6235385" y="6618427"/>
                  <a:pt x="6235702" y="6615476"/>
                  <a:pt x="6234750" y="6611214"/>
                </a:cubicBezTo>
                <a:cubicBezTo>
                  <a:pt x="6234750" y="6611214"/>
                  <a:pt x="6234750" y="6611214"/>
                  <a:pt x="6229670" y="6608919"/>
                </a:cubicBezTo>
                <a:cubicBezTo>
                  <a:pt x="6229670" y="6608919"/>
                  <a:pt x="6229670" y="6608919"/>
                  <a:pt x="6228717" y="6609903"/>
                </a:cubicBezTo>
                <a:cubicBezTo>
                  <a:pt x="6231575" y="6612853"/>
                  <a:pt x="6232210" y="6617116"/>
                  <a:pt x="6230940" y="6620066"/>
                </a:cubicBezTo>
                <a:cubicBezTo>
                  <a:pt x="6228717" y="6624656"/>
                  <a:pt x="6220780" y="6625640"/>
                  <a:pt x="6216969" y="6622689"/>
                </a:cubicBezTo>
                <a:cubicBezTo>
                  <a:pt x="6213159" y="6619738"/>
                  <a:pt x="6209984" y="6616132"/>
                  <a:pt x="6211889" y="6611870"/>
                </a:cubicBezTo>
                <a:cubicBezTo>
                  <a:pt x="6213159" y="6609247"/>
                  <a:pt x="6215382" y="6607608"/>
                  <a:pt x="6218239" y="6607608"/>
                </a:cubicBezTo>
                <a:cubicBezTo>
                  <a:pt x="6218239" y="6607608"/>
                  <a:pt x="6218239" y="6607608"/>
                  <a:pt x="6218557" y="6605968"/>
                </a:cubicBezTo>
                <a:cubicBezTo>
                  <a:pt x="6218557" y="6605968"/>
                  <a:pt x="6218557" y="6605968"/>
                  <a:pt x="6213159" y="6604001"/>
                </a:cubicBezTo>
                <a:close/>
                <a:moveTo>
                  <a:pt x="6124575" y="6600826"/>
                </a:moveTo>
                <a:cubicBezTo>
                  <a:pt x="6124575" y="6600826"/>
                  <a:pt x="6124575" y="6600826"/>
                  <a:pt x="6145213" y="6600826"/>
                </a:cubicBezTo>
                <a:cubicBezTo>
                  <a:pt x="6138129" y="6616304"/>
                  <a:pt x="6131044" y="6630493"/>
                  <a:pt x="6124575" y="6642101"/>
                </a:cubicBezTo>
                <a:close/>
                <a:moveTo>
                  <a:pt x="6061075" y="6600826"/>
                </a:moveTo>
                <a:cubicBezTo>
                  <a:pt x="6061075" y="6600826"/>
                  <a:pt x="6061075" y="6600826"/>
                  <a:pt x="6083301" y="6600826"/>
                </a:cubicBezTo>
                <a:cubicBezTo>
                  <a:pt x="6083301" y="6600826"/>
                  <a:pt x="6083301" y="6600826"/>
                  <a:pt x="6083301" y="6642101"/>
                </a:cubicBezTo>
                <a:cubicBezTo>
                  <a:pt x="6076002" y="6630493"/>
                  <a:pt x="6068373" y="6616304"/>
                  <a:pt x="6061075" y="6600826"/>
                </a:cubicBezTo>
                <a:close/>
                <a:moveTo>
                  <a:pt x="5979346" y="6594512"/>
                </a:moveTo>
                <a:cubicBezTo>
                  <a:pt x="5969403" y="6597080"/>
                  <a:pt x="5967414" y="6604144"/>
                  <a:pt x="5969403" y="6611528"/>
                </a:cubicBezTo>
                <a:cubicBezTo>
                  <a:pt x="5970397" y="6615381"/>
                  <a:pt x="5971723" y="6617629"/>
                  <a:pt x="5975037" y="6619876"/>
                </a:cubicBezTo>
                <a:cubicBezTo>
                  <a:pt x="5975037" y="6619876"/>
                  <a:pt x="5975037" y="6619876"/>
                  <a:pt x="5981004" y="6618592"/>
                </a:cubicBezTo>
                <a:cubicBezTo>
                  <a:pt x="5981004" y="6618592"/>
                  <a:pt x="5981004" y="6618592"/>
                  <a:pt x="5981004" y="6617629"/>
                </a:cubicBezTo>
                <a:cubicBezTo>
                  <a:pt x="5977026" y="6617308"/>
                  <a:pt x="5973380" y="6613776"/>
                  <a:pt x="5972386" y="6610886"/>
                </a:cubicBezTo>
                <a:cubicBezTo>
                  <a:pt x="5971391" y="6606070"/>
                  <a:pt x="5975037" y="6601254"/>
                  <a:pt x="5980009" y="6600933"/>
                </a:cubicBezTo>
                <a:cubicBezTo>
                  <a:pt x="5980009" y="6600933"/>
                  <a:pt x="5980009" y="6600933"/>
                  <a:pt x="5983324" y="6613455"/>
                </a:cubicBezTo>
                <a:cubicBezTo>
                  <a:pt x="5983324" y="6613455"/>
                  <a:pt x="5983324" y="6613455"/>
                  <a:pt x="5982330" y="6614739"/>
                </a:cubicBezTo>
                <a:cubicBezTo>
                  <a:pt x="5982330" y="6614739"/>
                  <a:pt x="5982330" y="6614739"/>
                  <a:pt x="5982992" y="6616023"/>
                </a:cubicBezTo>
                <a:cubicBezTo>
                  <a:pt x="5982992" y="6616023"/>
                  <a:pt x="5982992" y="6616023"/>
                  <a:pt x="5988959" y="6614418"/>
                </a:cubicBezTo>
                <a:cubicBezTo>
                  <a:pt x="5988959" y="6614418"/>
                  <a:pt x="5988959" y="6614418"/>
                  <a:pt x="5988296" y="6613134"/>
                </a:cubicBezTo>
                <a:cubicBezTo>
                  <a:pt x="5988296" y="6613134"/>
                  <a:pt x="5988296" y="6613134"/>
                  <a:pt x="5986307" y="6612171"/>
                </a:cubicBezTo>
                <a:cubicBezTo>
                  <a:pt x="5986307" y="6612171"/>
                  <a:pt x="5986307" y="6612171"/>
                  <a:pt x="5983324" y="6599970"/>
                </a:cubicBezTo>
                <a:cubicBezTo>
                  <a:pt x="5987301" y="6598365"/>
                  <a:pt x="5992273" y="6600612"/>
                  <a:pt x="5993268" y="6604786"/>
                </a:cubicBezTo>
                <a:cubicBezTo>
                  <a:pt x="5994262" y="6607676"/>
                  <a:pt x="5993268" y="6610565"/>
                  <a:pt x="5991279" y="6612492"/>
                </a:cubicBezTo>
                <a:cubicBezTo>
                  <a:pt x="5991279" y="6612492"/>
                  <a:pt x="5991279" y="6612492"/>
                  <a:pt x="5991942" y="6613455"/>
                </a:cubicBezTo>
                <a:cubicBezTo>
                  <a:pt x="5991942" y="6613455"/>
                  <a:pt x="5991942" y="6613455"/>
                  <a:pt x="5997577" y="6611850"/>
                </a:cubicBezTo>
                <a:cubicBezTo>
                  <a:pt x="5997246" y="6609602"/>
                  <a:pt x="5997246" y="6607997"/>
                  <a:pt x="5996583" y="6605749"/>
                </a:cubicBezTo>
                <a:cubicBezTo>
                  <a:pt x="5994262" y="6597723"/>
                  <a:pt x="5989953" y="6591301"/>
                  <a:pt x="5979346" y="6594512"/>
                </a:cubicBezTo>
                <a:close/>
                <a:moveTo>
                  <a:pt x="6213477" y="6592888"/>
                </a:moveTo>
                <a:lnTo>
                  <a:pt x="6211889" y="6600826"/>
                </a:lnTo>
                <a:lnTo>
                  <a:pt x="6213477" y="6600826"/>
                </a:lnTo>
                <a:lnTo>
                  <a:pt x="6215064" y="6599238"/>
                </a:lnTo>
                <a:lnTo>
                  <a:pt x="6235702" y="6602413"/>
                </a:lnTo>
                <a:lnTo>
                  <a:pt x="6235702" y="6605588"/>
                </a:lnTo>
                <a:lnTo>
                  <a:pt x="6237290" y="6605588"/>
                </a:lnTo>
                <a:lnTo>
                  <a:pt x="6238877" y="6596063"/>
                </a:lnTo>
                <a:lnTo>
                  <a:pt x="6237290" y="6597651"/>
                </a:lnTo>
                <a:lnTo>
                  <a:pt x="6215064" y="6594476"/>
                </a:lnTo>
                <a:lnTo>
                  <a:pt x="6215064" y="6592888"/>
                </a:lnTo>
                <a:close/>
                <a:moveTo>
                  <a:pt x="4702533" y="6572250"/>
                </a:moveTo>
                <a:cubicBezTo>
                  <a:pt x="4703456" y="6572250"/>
                  <a:pt x="4703764" y="6572905"/>
                  <a:pt x="4703764" y="6574543"/>
                </a:cubicBezTo>
                <a:lnTo>
                  <a:pt x="4703764" y="6578474"/>
                </a:lnTo>
                <a:cubicBezTo>
                  <a:pt x="4703764" y="6583388"/>
                  <a:pt x="4703148" y="6585354"/>
                  <a:pt x="4701300" y="6587647"/>
                </a:cubicBezTo>
                <a:cubicBezTo>
                  <a:pt x="4698528" y="6590595"/>
                  <a:pt x="4694216" y="6592888"/>
                  <a:pt x="4690519" y="6592888"/>
                </a:cubicBezTo>
                <a:cubicBezTo>
                  <a:pt x="4686207" y="6592888"/>
                  <a:pt x="4683126" y="6589612"/>
                  <a:pt x="4683126" y="6585026"/>
                </a:cubicBezTo>
                <a:cubicBezTo>
                  <a:pt x="4683126" y="6581423"/>
                  <a:pt x="4684974" y="6578474"/>
                  <a:pt x="4688671" y="6576509"/>
                </a:cubicBezTo>
                <a:cubicBezTo>
                  <a:pt x="4691135" y="6574543"/>
                  <a:pt x="4693599" y="6574216"/>
                  <a:pt x="4700376" y="6572905"/>
                </a:cubicBezTo>
                <a:cubicBezTo>
                  <a:pt x="4700376" y="6572905"/>
                  <a:pt x="4700376" y="6572905"/>
                  <a:pt x="4701916" y="6572578"/>
                </a:cubicBezTo>
                <a:cubicBezTo>
                  <a:pt x="4702224" y="6572250"/>
                  <a:pt x="4702533" y="6572250"/>
                  <a:pt x="4702533" y="6572250"/>
                </a:cubicBezTo>
                <a:close/>
                <a:moveTo>
                  <a:pt x="5969299" y="6570663"/>
                </a:moveTo>
                <a:cubicBezTo>
                  <a:pt x="5988051" y="6571313"/>
                  <a:pt x="5988051" y="6571313"/>
                  <a:pt x="5988051" y="6571313"/>
                </a:cubicBezTo>
                <a:cubicBezTo>
                  <a:pt x="5988051" y="6573586"/>
                  <a:pt x="5988051" y="6574885"/>
                  <a:pt x="5987456" y="6577158"/>
                </a:cubicBezTo>
                <a:cubicBezTo>
                  <a:pt x="5987158" y="6580405"/>
                  <a:pt x="5983586" y="6584302"/>
                  <a:pt x="5979717" y="6584627"/>
                </a:cubicBezTo>
                <a:cubicBezTo>
                  <a:pt x="5974359" y="6584951"/>
                  <a:pt x="5969598" y="6579756"/>
                  <a:pt x="5969299" y="6575859"/>
                </a:cubicBezTo>
                <a:cubicBezTo>
                  <a:pt x="5969001" y="6571637"/>
                  <a:pt x="5969299" y="6570663"/>
                  <a:pt x="5969299" y="6570663"/>
                </a:cubicBezTo>
                <a:close/>
                <a:moveTo>
                  <a:pt x="5966140" y="6562726"/>
                </a:moveTo>
                <a:cubicBezTo>
                  <a:pt x="5966140" y="6576220"/>
                  <a:pt x="5966140" y="6576220"/>
                  <a:pt x="5966140" y="6576220"/>
                </a:cubicBezTo>
                <a:cubicBezTo>
                  <a:pt x="5965826" y="6582325"/>
                  <a:pt x="5972103" y="6589714"/>
                  <a:pt x="5980263" y="6589714"/>
                </a:cubicBezTo>
                <a:cubicBezTo>
                  <a:pt x="5987793" y="6589072"/>
                  <a:pt x="5991559" y="6581682"/>
                  <a:pt x="5992187" y="6574935"/>
                </a:cubicBezTo>
                <a:cubicBezTo>
                  <a:pt x="5992814" y="6563369"/>
                  <a:pt x="5992814" y="6563369"/>
                  <a:pt x="5992814" y="6563369"/>
                </a:cubicBezTo>
                <a:lnTo>
                  <a:pt x="5991245" y="6563369"/>
                </a:lnTo>
                <a:cubicBezTo>
                  <a:pt x="5990304" y="6564975"/>
                  <a:pt x="5990304" y="6564975"/>
                  <a:pt x="5990304" y="6564975"/>
                </a:cubicBezTo>
                <a:cubicBezTo>
                  <a:pt x="5968964" y="6564654"/>
                  <a:pt x="5968964" y="6564654"/>
                  <a:pt x="5968964" y="6564654"/>
                </a:cubicBezTo>
                <a:cubicBezTo>
                  <a:pt x="5967709" y="6562726"/>
                  <a:pt x="5967709" y="6562726"/>
                  <a:pt x="5967709" y="6562726"/>
                </a:cubicBezTo>
                <a:cubicBezTo>
                  <a:pt x="5966140" y="6562726"/>
                  <a:pt x="5966140" y="6562726"/>
                  <a:pt x="5966140" y="6562726"/>
                </a:cubicBezTo>
                <a:close/>
                <a:moveTo>
                  <a:pt x="6213476" y="6561138"/>
                </a:moveTo>
                <a:cubicBezTo>
                  <a:pt x="6213476" y="6561138"/>
                  <a:pt x="6213476" y="6561138"/>
                  <a:pt x="6215027" y="6566418"/>
                </a:cubicBezTo>
                <a:cubicBezTo>
                  <a:pt x="6215027" y="6566418"/>
                  <a:pt x="6215027" y="6566418"/>
                  <a:pt x="6214717" y="6585986"/>
                </a:cubicBezTo>
                <a:lnTo>
                  <a:pt x="6213786" y="6589713"/>
                </a:lnTo>
                <a:cubicBezTo>
                  <a:pt x="6213786" y="6589713"/>
                  <a:pt x="6213786" y="6589713"/>
                  <a:pt x="6219370" y="6585986"/>
                </a:cubicBezTo>
                <a:cubicBezTo>
                  <a:pt x="6218750" y="6585986"/>
                  <a:pt x="6218129" y="6585675"/>
                  <a:pt x="6218129" y="6585365"/>
                </a:cubicBezTo>
                <a:cubicBezTo>
                  <a:pt x="6217509" y="6584744"/>
                  <a:pt x="6217819" y="6581327"/>
                  <a:pt x="6217819" y="6579153"/>
                </a:cubicBezTo>
                <a:cubicBezTo>
                  <a:pt x="6217819" y="6579153"/>
                  <a:pt x="6217819" y="6579153"/>
                  <a:pt x="6238913" y="6578842"/>
                </a:cubicBezTo>
                <a:cubicBezTo>
                  <a:pt x="6238913" y="6578842"/>
                  <a:pt x="6238913" y="6578842"/>
                  <a:pt x="6239844" y="6580706"/>
                </a:cubicBezTo>
                <a:cubicBezTo>
                  <a:pt x="6239844" y="6580706"/>
                  <a:pt x="6239844" y="6580706"/>
                  <a:pt x="6240464" y="6580706"/>
                </a:cubicBezTo>
                <a:cubicBezTo>
                  <a:pt x="6240464" y="6580706"/>
                  <a:pt x="6240464" y="6580706"/>
                  <a:pt x="6240464" y="6572941"/>
                </a:cubicBezTo>
                <a:cubicBezTo>
                  <a:pt x="6240464" y="6572941"/>
                  <a:pt x="6240464" y="6572941"/>
                  <a:pt x="6239223" y="6572941"/>
                </a:cubicBezTo>
                <a:cubicBezTo>
                  <a:pt x="6239223" y="6572941"/>
                  <a:pt x="6239223" y="6572941"/>
                  <a:pt x="6238913" y="6573873"/>
                </a:cubicBezTo>
                <a:cubicBezTo>
                  <a:pt x="6238913" y="6573873"/>
                  <a:pt x="6238913" y="6573873"/>
                  <a:pt x="6217509" y="6574183"/>
                </a:cubicBezTo>
                <a:cubicBezTo>
                  <a:pt x="6217509" y="6569835"/>
                  <a:pt x="6217509" y="6566729"/>
                  <a:pt x="6218440" y="6566108"/>
                </a:cubicBezTo>
                <a:cubicBezTo>
                  <a:pt x="6218750" y="6565797"/>
                  <a:pt x="6219370" y="6565487"/>
                  <a:pt x="6219991" y="6565487"/>
                </a:cubicBezTo>
                <a:cubicBezTo>
                  <a:pt x="6219991" y="6565487"/>
                  <a:pt x="6219991" y="6565487"/>
                  <a:pt x="6213476" y="6561138"/>
                </a:cubicBezTo>
                <a:close/>
                <a:moveTo>
                  <a:pt x="5979056" y="6553957"/>
                </a:moveTo>
                <a:cubicBezTo>
                  <a:pt x="5977544" y="6554713"/>
                  <a:pt x="5976939" y="6556603"/>
                  <a:pt x="5977544" y="6558493"/>
                </a:cubicBezTo>
                <a:cubicBezTo>
                  <a:pt x="5978149" y="6560383"/>
                  <a:pt x="5979963" y="6561139"/>
                  <a:pt x="5981172" y="6560383"/>
                </a:cubicBezTo>
                <a:cubicBezTo>
                  <a:pt x="5982684" y="6558871"/>
                  <a:pt x="5983290" y="6556981"/>
                  <a:pt x="5982684" y="6555091"/>
                </a:cubicBezTo>
                <a:cubicBezTo>
                  <a:pt x="5982079" y="6553579"/>
                  <a:pt x="5980265" y="6553201"/>
                  <a:pt x="5979056" y="6553957"/>
                </a:cubicBezTo>
                <a:close/>
                <a:moveTo>
                  <a:pt x="4916817" y="6545262"/>
                </a:moveTo>
                <a:cubicBezTo>
                  <a:pt x="4926786" y="6545262"/>
                  <a:pt x="4933952" y="6555670"/>
                  <a:pt x="4933952" y="6570809"/>
                </a:cubicBezTo>
                <a:cubicBezTo>
                  <a:pt x="4933952" y="6583110"/>
                  <a:pt x="4926786" y="6592887"/>
                  <a:pt x="4917751" y="6592887"/>
                </a:cubicBezTo>
                <a:cubicBezTo>
                  <a:pt x="4907780" y="6592887"/>
                  <a:pt x="4900614" y="6582479"/>
                  <a:pt x="4900614" y="6568602"/>
                </a:cubicBezTo>
                <a:cubicBezTo>
                  <a:pt x="4900614" y="6555040"/>
                  <a:pt x="4907157" y="6545262"/>
                  <a:pt x="4916817" y="6545262"/>
                </a:cubicBezTo>
                <a:close/>
                <a:moveTo>
                  <a:pt x="4845052" y="6545262"/>
                </a:moveTo>
                <a:cubicBezTo>
                  <a:pt x="4853624" y="6545262"/>
                  <a:pt x="4859339" y="6554652"/>
                  <a:pt x="4859339" y="6568574"/>
                </a:cubicBezTo>
                <a:cubicBezTo>
                  <a:pt x="4859339" y="6583467"/>
                  <a:pt x="4851719" y="6594475"/>
                  <a:pt x="4841560" y="6594475"/>
                </a:cubicBezTo>
                <a:cubicBezTo>
                  <a:pt x="4838067" y="6594475"/>
                  <a:pt x="4833622" y="6592209"/>
                  <a:pt x="4832352" y="6589295"/>
                </a:cubicBezTo>
                <a:cubicBezTo>
                  <a:pt x="4831082" y="6587029"/>
                  <a:pt x="4830764" y="6583467"/>
                  <a:pt x="4830764" y="6573106"/>
                </a:cubicBezTo>
                <a:cubicBezTo>
                  <a:pt x="4830764" y="6564688"/>
                  <a:pt x="4831399" y="6559184"/>
                  <a:pt x="4832987" y="6555623"/>
                </a:cubicBezTo>
                <a:cubicBezTo>
                  <a:pt x="4835209" y="6549147"/>
                  <a:pt x="4839972" y="6545262"/>
                  <a:pt x="4845052" y="6545262"/>
                </a:cubicBezTo>
                <a:close/>
                <a:moveTo>
                  <a:pt x="5068752" y="6543675"/>
                </a:moveTo>
                <a:cubicBezTo>
                  <a:pt x="5073341" y="6543675"/>
                  <a:pt x="5077604" y="6546215"/>
                  <a:pt x="5080227" y="6550343"/>
                </a:cubicBezTo>
                <a:cubicBezTo>
                  <a:pt x="5082194" y="6554153"/>
                  <a:pt x="5083177" y="6559550"/>
                  <a:pt x="5083177" y="6567805"/>
                </a:cubicBezTo>
                <a:cubicBezTo>
                  <a:pt x="5083177" y="6583363"/>
                  <a:pt x="5078259" y="6591300"/>
                  <a:pt x="5068752" y="6591300"/>
                </a:cubicBezTo>
                <a:cubicBezTo>
                  <a:pt x="5059244" y="6591300"/>
                  <a:pt x="5053014" y="6581140"/>
                  <a:pt x="5053014" y="6566853"/>
                </a:cubicBezTo>
                <a:cubicBezTo>
                  <a:pt x="5053014" y="6553200"/>
                  <a:pt x="5059571" y="6543675"/>
                  <a:pt x="5068752" y="6543675"/>
                </a:cubicBezTo>
                <a:close/>
                <a:moveTo>
                  <a:pt x="4763434" y="6543675"/>
                </a:moveTo>
                <a:cubicBezTo>
                  <a:pt x="4767782" y="6543675"/>
                  <a:pt x="4771820" y="6546215"/>
                  <a:pt x="4773994" y="6550343"/>
                </a:cubicBezTo>
                <a:cubicBezTo>
                  <a:pt x="4775857" y="6554153"/>
                  <a:pt x="4776789" y="6559550"/>
                  <a:pt x="4776789" y="6567805"/>
                </a:cubicBezTo>
                <a:cubicBezTo>
                  <a:pt x="4776789" y="6583363"/>
                  <a:pt x="4772441" y="6591300"/>
                  <a:pt x="4763434" y="6591300"/>
                </a:cubicBezTo>
                <a:cubicBezTo>
                  <a:pt x="4754426" y="6591300"/>
                  <a:pt x="4748214" y="6581140"/>
                  <a:pt x="4748214" y="6566853"/>
                </a:cubicBezTo>
                <a:cubicBezTo>
                  <a:pt x="4748214" y="6553200"/>
                  <a:pt x="4754426" y="6543675"/>
                  <a:pt x="4763434" y="6543675"/>
                </a:cubicBezTo>
                <a:close/>
                <a:moveTo>
                  <a:pt x="5755245" y="6542087"/>
                </a:moveTo>
                <a:cubicBezTo>
                  <a:pt x="5758875" y="6542087"/>
                  <a:pt x="5761513" y="6543101"/>
                  <a:pt x="5763162" y="6545465"/>
                </a:cubicBezTo>
                <a:cubicBezTo>
                  <a:pt x="5764812" y="6547829"/>
                  <a:pt x="5765801" y="6550869"/>
                  <a:pt x="5765801" y="6553234"/>
                </a:cubicBezTo>
                <a:cubicBezTo>
                  <a:pt x="5765801" y="6555260"/>
                  <a:pt x="5764812" y="6555936"/>
                  <a:pt x="5762833" y="6556273"/>
                </a:cubicBezTo>
                <a:cubicBezTo>
                  <a:pt x="5760523" y="6556611"/>
                  <a:pt x="5753926" y="6556949"/>
                  <a:pt x="5751618" y="6557287"/>
                </a:cubicBezTo>
                <a:cubicBezTo>
                  <a:pt x="5751618" y="6557287"/>
                  <a:pt x="5751618" y="6557287"/>
                  <a:pt x="5745349" y="6557962"/>
                </a:cubicBezTo>
                <a:lnTo>
                  <a:pt x="5742380" y="6557962"/>
                </a:lnTo>
                <a:cubicBezTo>
                  <a:pt x="5740731" y="6557962"/>
                  <a:pt x="5740401" y="6557624"/>
                  <a:pt x="5740401" y="6556273"/>
                </a:cubicBezTo>
                <a:cubicBezTo>
                  <a:pt x="5740401" y="6553909"/>
                  <a:pt x="5742051" y="6549856"/>
                  <a:pt x="5744030" y="6547154"/>
                </a:cubicBezTo>
                <a:cubicBezTo>
                  <a:pt x="5746669" y="6544114"/>
                  <a:pt x="5750957" y="6542087"/>
                  <a:pt x="5755245" y="6542087"/>
                </a:cubicBezTo>
                <a:close/>
                <a:moveTo>
                  <a:pt x="5469691" y="6542087"/>
                </a:moveTo>
                <a:cubicBezTo>
                  <a:pt x="5473367" y="6542087"/>
                  <a:pt x="5476041" y="6543101"/>
                  <a:pt x="5477712" y="6545465"/>
                </a:cubicBezTo>
                <a:cubicBezTo>
                  <a:pt x="5479383" y="6547829"/>
                  <a:pt x="5480051" y="6550869"/>
                  <a:pt x="5480051" y="6553234"/>
                </a:cubicBezTo>
                <a:cubicBezTo>
                  <a:pt x="5480051" y="6555260"/>
                  <a:pt x="5479383" y="6555936"/>
                  <a:pt x="5477379" y="6556273"/>
                </a:cubicBezTo>
                <a:cubicBezTo>
                  <a:pt x="5475038" y="6556611"/>
                  <a:pt x="5468354" y="6556949"/>
                  <a:pt x="5465680" y="6557287"/>
                </a:cubicBezTo>
                <a:cubicBezTo>
                  <a:pt x="5465680" y="6557287"/>
                  <a:pt x="5465680" y="6557287"/>
                  <a:pt x="5459330" y="6557962"/>
                </a:cubicBezTo>
                <a:lnTo>
                  <a:pt x="5456322" y="6557962"/>
                </a:lnTo>
                <a:cubicBezTo>
                  <a:pt x="5454985" y="6557962"/>
                  <a:pt x="5454651" y="6557624"/>
                  <a:pt x="5454651" y="6556273"/>
                </a:cubicBezTo>
                <a:cubicBezTo>
                  <a:pt x="5454651" y="6553909"/>
                  <a:pt x="5456322" y="6549856"/>
                  <a:pt x="5458328" y="6547154"/>
                </a:cubicBezTo>
                <a:cubicBezTo>
                  <a:pt x="5461001" y="6544114"/>
                  <a:pt x="5465013" y="6542087"/>
                  <a:pt x="5469691" y="6542087"/>
                </a:cubicBezTo>
                <a:close/>
                <a:moveTo>
                  <a:pt x="6124575" y="6538913"/>
                </a:moveTo>
                <a:cubicBezTo>
                  <a:pt x="6124575" y="6538913"/>
                  <a:pt x="6124575" y="6538913"/>
                  <a:pt x="6169025" y="6538913"/>
                </a:cubicBezTo>
                <a:cubicBezTo>
                  <a:pt x="6166849" y="6546103"/>
                  <a:pt x="6164673" y="6553620"/>
                  <a:pt x="6161876" y="6561138"/>
                </a:cubicBezTo>
                <a:cubicBezTo>
                  <a:pt x="6161876" y="6561138"/>
                  <a:pt x="6161876" y="6561138"/>
                  <a:pt x="6124575" y="6561138"/>
                </a:cubicBezTo>
                <a:close/>
                <a:moveTo>
                  <a:pt x="6091498" y="6538913"/>
                </a:moveTo>
                <a:cubicBezTo>
                  <a:pt x="6091498" y="6538913"/>
                  <a:pt x="6091498" y="6538913"/>
                  <a:pt x="6102829" y="6538913"/>
                </a:cubicBezTo>
                <a:cubicBezTo>
                  <a:pt x="6102829" y="6538913"/>
                  <a:pt x="6102829" y="6538913"/>
                  <a:pt x="6114476" y="6538913"/>
                </a:cubicBezTo>
                <a:lnTo>
                  <a:pt x="6114476" y="6570103"/>
                </a:lnTo>
                <a:cubicBezTo>
                  <a:pt x="6114476" y="6570103"/>
                  <a:pt x="6114476" y="6570103"/>
                  <a:pt x="6157913" y="6570103"/>
                </a:cubicBezTo>
                <a:cubicBezTo>
                  <a:pt x="6157598" y="6571058"/>
                  <a:pt x="6156969" y="6572331"/>
                  <a:pt x="6156654" y="6573604"/>
                </a:cubicBezTo>
                <a:cubicBezTo>
                  <a:pt x="6154136" y="6579651"/>
                  <a:pt x="6151618" y="6585698"/>
                  <a:pt x="6148785" y="6591745"/>
                </a:cubicBezTo>
                <a:cubicBezTo>
                  <a:pt x="6148785" y="6591745"/>
                  <a:pt x="6148785" y="6591745"/>
                  <a:pt x="6118882" y="6591745"/>
                </a:cubicBezTo>
                <a:cubicBezTo>
                  <a:pt x="6118882" y="6591745"/>
                  <a:pt x="6118882" y="6591745"/>
                  <a:pt x="6114476" y="6591745"/>
                </a:cubicBezTo>
                <a:cubicBezTo>
                  <a:pt x="6114476" y="6591745"/>
                  <a:pt x="6114476" y="6591745"/>
                  <a:pt x="6114476" y="6656672"/>
                </a:cubicBezTo>
                <a:cubicBezTo>
                  <a:pt x="6111013" y="6661446"/>
                  <a:pt x="6107866" y="6665584"/>
                  <a:pt x="6105348" y="6668130"/>
                </a:cubicBezTo>
                <a:cubicBezTo>
                  <a:pt x="6104718" y="6669085"/>
                  <a:pt x="6103774" y="6670040"/>
                  <a:pt x="6102829" y="6670676"/>
                </a:cubicBezTo>
                <a:cubicBezTo>
                  <a:pt x="6102200" y="6670040"/>
                  <a:pt x="6101256" y="6669085"/>
                  <a:pt x="6100311" y="6668130"/>
                </a:cubicBezTo>
                <a:cubicBezTo>
                  <a:pt x="6097793" y="6665584"/>
                  <a:pt x="6094960" y="6661446"/>
                  <a:pt x="6091498" y="6656672"/>
                </a:cubicBezTo>
                <a:cubicBezTo>
                  <a:pt x="6091498" y="6656672"/>
                  <a:pt x="6091498" y="6656672"/>
                  <a:pt x="6091498" y="6591745"/>
                </a:cubicBezTo>
                <a:cubicBezTo>
                  <a:pt x="6091498" y="6591745"/>
                  <a:pt x="6091498" y="6591745"/>
                  <a:pt x="6087091" y="6591745"/>
                </a:cubicBezTo>
                <a:cubicBezTo>
                  <a:pt x="6087091" y="6591745"/>
                  <a:pt x="6087091" y="6591745"/>
                  <a:pt x="6057503" y="6591745"/>
                </a:cubicBezTo>
                <a:cubicBezTo>
                  <a:pt x="6054670" y="6585698"/>
                  <a:pt x="6052152" y="6579651"/>
                  <a:pt x="6049949" y="6573604"/>
                </a:cubicBezTo>
                <a:cubicBezTo>
                  <a:pt x="6049319" y="6572331"/>
                  <a:pt x="6049004" y="6571058"/>
                  <a:pt x="6048376" y="6570103"/>
                </a:cubicBezTo>
                <a:cubicBezTo>
                  <a:pt x="6048376" y="6570103"/>
                  <a:pt x="6048376" y="6570103"/>
                  <a:pt x="6091498" y="6570103"/>
                </a:cubicBezTo>
                <a:cubicBezTo>
                  <a:pt x="6091498" y="6570103"/>
                  <a:pt x="6091498" y="6570103"/>
                  <a:pt x="6091498" y="6538913"/>
                </a:cubicBezTo>
                <a:close/>
                <a:moveTo>
                  <a:pt x="6037263" y="6538913"/>
                </a:moveTo>
                <a:cubicBezTo>
                  <a:pt x="6037263" y="6538913"/>
                  <a:pt x="6037263" y="6538913"/>
                  <a:pt x="6083301" y="6538913"/>
                </a:cubicBezTo>
                <a:lnTo>
                  <a:pt x="6083301" y="6561138"/>
                </a:lnTo>
                <a:cubicBezTo>
                  <a:pt x="6083301" y="6561138"/>
                  <a:pt x="6083301" y="6561138"/>
                  <a:pt x="6044395" y="6561138"/>
                </a:cubicBezTo>
                <a:cubicBezTo>
                  <a:pt x="6041802" y="6553620"/>
                  <a:pt x="6039208" y="6546103"/>
                  <a:pt x="6037263" y="6538913"/>
                </a:cubicBezTo>
                <a:close/>
                <a:moveTo>
                  <a:pt x="6231254" y="6534151"/>
                </a:moveTo>
                <a:cubicBezTo>
                  <a:pt x="6231254" y="6534151"/>
                  <a:pt x="6231254" y="6534151"/>
                  <a:pt x="6225287" y="6535436"/>
                </a:cubicBezTo>
                <a:cubicBezTo>
                  <a:pt x="6225287" y="6535436"/>
                  <a:pt x="6225287" y="6535436"/>
                  <a:pt x="6225287" y="6536399"/>
                </a:cubicBezTo>
                <a:cubicBezTo>
                  <a:pt x="6229596" y="6537041"/>
                  <a:pt x="6233242" y="6540252"/>
                  <a:pt x="6233905" y="6543462"/>
                </a:cubicBezTo>
                <a:cubicBezTo>
                  <a:pt x="6234900" y="6547957"/>
                  <a:pt x="6231254" y="6553094"/>
                  <a:pt x="6226282" y="6553415"/>
                </a:cubicBezTo>
                <a:cubicBezTo>
                  <a:pt x="6226282" y="6553415"/>
                  <a:pt x="6226282" y="6553415"/>
                  <a:pt x="6222967" y="6540573"/>
                </a:cubicBezTo>
                <a:cubicBezTo>
                  <a:pt x="6222967" y="6540573"/>
                  <a:pt x="6222967" y="6540573"/>
                  <a:pt x="6223961" y="6538967"/>
                </a:cubicBezTo>
                <a:cubicBezTo>
                  <a:pt x="6223961" y="6538967"/>
                  <a:pt x="6223961" y="6538967"/>
                  <a:pt x="6223630" y="6538004"/>
                </a:cubicBezTo>
                <a:cubicBezTo>
                  <a:pt x="6223630" y="6538004"/>
                  <a:pt x="6223630" y="6538004"/>
                  <a:pt x="6217664" y="6539609"/>
                </a:cubicBezTo>
                <a:cubicBezTo>
                  <a:pt x="6217664" y="6539609"/>
                  <a:pt x="6217664" y="6539609"/>
                  <a:pt x="6217995" y="6540894"/>
                </a:cubicBezTo>
                <a:cubicBezTo>
                  <a:pt x="6217995" y="6540894"/>
                  <a:pt x="6217995" y="6540894"/>
                  <a:pt x="6220315" y="6541857"/>
                </a:cubicBezTo>
                <a:cubicBezTo>
                  <a:pt x="6220315" y="6541857"/>
                  <a:pt x="6220315" y="6541857"/>
                  <a:pt x="6223299" y="6554378"/>
                </a:cubicBezTo>
                <a:cubicBezTo>
                  <a:pt x="6218990" y="6555984"/>
                  <a:pt x="6214018" y="6553415"/>
                  <a:pt x="6213023" y="6549241"/>
                </a:cubicBezTo>
                <a:cubicBezTo>
                  <a:pt x="6212360" y="6546352"/>
                  <a:pt x="6213023" y="6543462"/>
                  <a:pt x="6215343" y="6541536"/>
                </a:cubicBezTo>
                <a:cubicBezTo>
                  <a:pt x="6215343" y="6541536"/>
                  <a:pt x="6215343" y="6541536"/>
                  <a:pt x="6214349" y="6540573"/>
                </a:cubicBezTo>
                <a:cubicBezTo>
                  <a:pt x="6214349" y="6540573"/>
                  <a:pt x="6214349" y="6540573"/>
                  <a:pt x="6208714" y="6541857"/>
                </a:cubicBezTo>
                <a:cubicBezTo>
                  <a:pt x="6209377" y="6544425"/>
                  <a:pt x="6209377" y="6546031"/>
                  <a:pt x="6210040" y="6548599"/>
                </a:cubicBezTo>
                <a:cubicBezTo>
                  <a:pt x="6212029" y="6556305"/>
                  <a:pt x="6216669" y="6562726"/>
                  <a:pt x="6226945" y="6559837"/>
                </a:cubicBezTo>
                <a:cubicBezTo>
                  <a:pt x="6236888" y="6557268"/>
                  <a:pt x="6238877" y="6550205"/>
                  <a:pt x="6237220" y="6542820"/>
                </a:cubicBezTo>
                <a:cubicBezTo>
                  <a:pt x="6236226" y="6538967"/>
                  <a:pt x="6234568" y="6536720"/>
                  <a:pt x="6231254" y="6534151"/>
                </a:cubicBezTo>
                <a:close/>
                <a:moveTo>
                  <a:pt x="5814062" y="6534150"/>
                </a:moveTo>
                <a:cubicBezTo>
                  <a:pt x="5813744" y="6534150"/>
                  <a:pt x="5813427" y="6534150"/>
                  <a:pt x="5813109" y="6534469"/>
                </a:cubicBezTo>
                <a:cubicBezTo>
                  <a:pt x="5813109" y="6534469"/>
                  <a:pt x="5813109" y="6534469"/>
                  <a:pt x="5812157" y="6534469"/>
                </a:cubicBezTo>
                <a:cubicBezTo>
                  <a:pt x="5812157" y="6534469"/>
                  <a:pt x="5812157" y="6534469"/>
                  <a:pt x="5793423" y="6536383"/>
                </a:cubicBezTo>
                <a:cubicBezTo>
                  <a:pt x="5791518" y="6536702"/>
                  <a:pt x="5791201" y="6537021"/>
                  <a:pt x="5791201" y="6538617"/>
                </a:cubicBezTo>
                <a:cubicBezTo>
                  <a:pt x="5791201" y="6538617"/>
                  <a:pt x="5791201" y="6538617"/>
                  <a:pt x="5791201" y="6540850"/>
                </a:cubicBezTo>
                <a:cubicBezTo>
                  <a:pt x="5791201" y="6542126"/>
                  <a:pt x="5791836" y="6542764"/>
                  <a:pt x="5795011" y="6543083"/>
                </a:cubicBezTo>
                <a:cubicBezTo>
                  <a:pt x="5800091" y="6543402"/>
                  <a:pt x="5800409" y="6544359"/>
                  <a:pt x="5800409" y="6560310"/>
                </a:cubicBezTo>
                <a:lnTo>
                  <a:pt x="5800409" y="6571156"/>
                </a:lnTo>
                <a:cubicBezTo>
                  <a:pt x="5800409" y="6579451"/>
                  <a:pt x="5800409" y="6585512"/>
                  <a:pt x="5800091" y="6589022"/>
                </a:cubicBezTo>
                <a:cubicBezTo>
                  <a:pt x="5800091" y="6591893"/>
                  <a:pt x="5799457" y="6592531"/>
                  <a:pt x="5795328" y="6593807"/>
                </a:cubicBezTo>
                <a:cubicBezTo>
                  <a:pt x="5791201" y="6595083"/>
                  <a:pt x="5791201" y="6595083"/>
                  <a:pt x="5791201" y="6596997"/>
                </a:cubicBezTo>
                <a:cubicBezTo>
                  <a:pt x="5791201" y="6596997"/>
                  <a:pt x="5791201" y="6596997"/>
                  <a:pt x="5791201" y="6599230"/>
                </a:cubicBezTo>
                <a:cubicBezTo>
                  <a:pt x="5791201" y="6600506"/>
                  <a:pt x="5791518" y="6600825"/>
                  <a:pt x="5792788" y="6600825"/>
                </a:cubicBezTo>
                <a:cubicBezTo>
                  <a:pt x="5792788" y="6600825"/>
                  <a:pt x="5792788" y="6600825"/>
                  <a:pt x="5793741" y="6600825"/>
                </a:cubicBezTo>
                <a:cubicBezTo>
                  <a:pt x="5796916" y="6600825"/>
                  <a:pt x="5802949" y="6600506"/>
                  <a:pt x="5808030" y="6600506"/>
                </a:cubicBezTo>
                <a:cubicBezTo>
                  <a:pt x="5812792" y="6600506"/>
                  <a:pt x="5818824" y="6600825"/>
                  <a:pt x="5822000" y="6600825"/>
                </a:cubicBezTo>
                <a:cubicBezTo>
                  <a:pt x="5822000" y="6600825"/>
                  <a:pt x="5822000" y="6600825"/>
                  <a:pt x="5822952" y="6600825"/>
                </a:cubicBezTo>
                <a:cubicBezTo>
                  <a:pt x="5823904" y="6600825"/>
                  <a:pt x="5824539" y="6600506"/>
                  <a:pt x="5824539" y="6599230"/>
                </a:cubicBezTo>
                <a:cubicBezTo>
                  <a:pt x="5824539" y="6599230"/>
                  <a:pt x="5824539" y="6599230"/>
                  <a:pt x="5824539" y="6596997"/>
                </a:cubicBezTo>
                <a:cubicBezTo>
                  <a:pt x="5824539" y="6595083"/>
                  <a:pt x="5824223" y="6595083"/>
                  <a:pt x="5820412" y="6593807"/>
                </a:cubicBezTo>
                <a:cubicBezTo>
                  <a:pt x="5816603" y="6592531"/>
                  <a:pt x="5815967" y="6591893"/>
                  <a:pt x="5815650" y="6589022"/>
                </a:cubicBezTo>
                <a:cubicBezTo>
                  <a:pt x="5815332" y="6585831"/>
                  <a:pt x="5815332" y="6578813"/>
                  <a:pt x="5815332" y="6571156"/>
                </a:cubicBezTo>
                <a:cubicBezTo>
                  <a:pt x="5815332" y="6571156"/>
                  <a:pt x="5815332" y="6571156"/>
                  <a:pt x="5815332" y="6564457"/>
                </a:cubicBezTo>
                <a:cubicBezTo>
                  <a:pt x="5815332" y="6557120"/>
                  <a:pt x="5815332" y="6544359"/>
                  <a:pt x="5815650" y="6542126"/>
                </a:cubicBezTo>
                <a:cubicBezTo>
                  <a:pt x="5815650" y="6537021"/>
                  <a:pt x="5815650" y="6537021"/>
                  <a:pt x="5815650" y="6536702"/>
                </a:cubicBezTo>
                <a:cubicBezTo>
                  <a:pt x="5815650" y="6535107"/>
                  <a:pt x="5815332" y="6534150"/>
                  <a:pt x="5814062" y="6534150"/>
                </a:cubicBezTo>
                <a:close/>
                <a:moveTo>
                  <a:pt x="5756009" y="6534150"/>
                </a:moveTo>
                <a:cubicBezTo>
                  <a:pt x="5737066" y="6534150"/>
                  <a:pt x="5722939" y="6549781"/>
                  <a:pt x="5722939" y="6570196"/>
                </a:cubicBezTo>
                <a:cubicBezTo>
                  <a:pt x="5722939" y="6589335"/>
                  <a:pt x="5736103" y="6602413"/>
                  <a:pt x="5755367" y="6602413"/>
                </a:cubicBezTo>
                <a:cubicBezTo>
                  <a:pt x="5760825" y="6602413"/>
                  <a:pt x="5767247" y="6601137"/>
                  <a:pt x="5772063" y="6599223"/>
                </a:cubicBezTo>
                <a:cubicBezTo>
                  <a:pt x="5775594" y="6597947"/>
                  <a:pt x="5777200" y="6596990"/>
                  <a:pt x="5777521" y="6596353"/>
                </a:cubicBezTo>
                <a:cubicBezTo>
                  <a:pt x="5777843" y="6595396"/>
                  <a:pt x="5778805" y="6586464"/>
                  <a:pt x="5778805" y="6584550"/>
                </a:cubicBezTo>
                <a:cubicBezTo>
                  <a:pt x="5778805" y="6583912"/>
                  <a:pt x="5778484" y="6583274"/>
                  <a:pt x="5778163" y="6583274"/>
                </a:cubicBezTo>
                <a:cubicBezTo>
                  <a:pt x="5777843" y="6583274"/>
                  <a:pt x="5777843" y="6583593"/>
                  <a:pt x="5777521" y="6583593"/>
                </a:cubicBezTo>
                <a:cubicBezTo>
                  <a:pt x="5773347" y="6587421"/>
                  <a:pt x="5763715" y="6590611"/>
                  <a:pt x="5757293" y="6590611"/>
                </a:cubicBezTo>
                <a:cubicBezTo>
                  <a:pt x="5746056" y="6590611"/>
                  <a:pt x="5737708" y="6581041"/>
                  <a:pt x="5737708" y="6568282"/>
                </a:cubicBezTo>
                <a:cubicBezTo>
                  <a:pt x="5737708" y="6563816"/>
                  <a:pt x="5738029" y="6563497"/>
                  <a:pt x="5743166" y="6563497"/>
                </a:cubicBezTo>
                <a:lnTo>
                  <a:pt x="5773668" y="6563497"/>
                </a:lnTo>
                <a:cubicBezTo>
                  <a:pt x="5778484" y="6563497"/>
                  <a:pt x="5780090" y="6562540"/>
                  <a:pt x="5780090" y="6558712"/>
                </a:cubicBezTo>
                <a:cubicBezTo>
                  <a:pt x="5780090" y="6543082"/>
                  <a:pt x="5771420" y="6534150"/>
                  <a:pt x="5756009" y="6534150"/>
                </a:cubicBezTo>
                <a:close/>
                <a:moveTo>
                  <a:pt x="5649181" y="6534150"/>
                </a:moveTo>
                <a:cubicBezTo>
                  <a:pt x="5648860" y="6534150"/>
                  <a:pt x="5648540" y="6534150"/>
                  <a:pt x="5648219" y="6534469"/>
                </a:cubicBezTo>
                <a:cubicBezTo>
                  <a:pt x="5648219" y="6534469"/>
                  <a:pt x="5648219" y="6534469"/>
                  <a:pt x="5647258" y="6534469"/>
                </a:cubicBezTo>
                <a:cubicBezTo>
                  <a:pt x="5647258" y="6534469"/>
                  <a:pt x="5647258" y="6534469"/>
                  <a:pt x="5628345" y="6536383"/>
                </a:cubicBezTo>
                <a:cubicBezTo>
                  <a:pt x="5626742" y="6536702"/>
                  <a:pt x="5626101" y="6537021"/>
                  <a:pt x="5626101" y="6538617"/>
                </a:cubicBezTo>
                <a:cubicBezTo>
                  <a:pt x="5626101" y="6538617"/>
                  <a:pt x="5626101" y="6538617"/>
                  <a:pt x="5626101" y="6540850"/>
                </a:cubicBezTo>
                <a:cubicBezTo>
                  <a:pt x="5626101" y="6542126"/>
                  <a:pt x="5627062" y="6542764"/>
                  <a:pt x="5629947" y="6543083"/>
                </a:cubicBezTo>
                <a:cubicBezTo>
                  <a:pt x="5635398" y="6543402"/>
                  <a:pt x="5635398" y="6544359"/>
                  <a:pt x="5635398" y="6560310"/>
                </a:cubicBezTo>
                <a:lnTo>
                  <a:pt x="5635398" y="6571156"/>
                </a:lnTo>
                <a:cubicBezTo>
                  <a:pt x="5635398" y="6579451"/>
                  <a:pt x="5635398" y="6585512"/>
                  <a:pt x="5635398" y="6589022"/>
                </a:cubicBezTo>
                <a:cubicBezTo>
                  <a:pt x="5635076" y="6591893"/>
                  <a:pt x="5634435" y="6592531"/>
                  <a:pt x="5630269" y="6593807"/>
                </a:cubicBezTo>
                <a:cubicBezTo>
                  <a:pt x="5626101" y="6595083"/>
                  <a:pt x="5626101" y="6595083"/>
                  <a:pt x="5626101" y="6596997"/>
                </a:cubicBezTo>
                <a:cubicBezTo>
                  <a:pt x="5626101" y="6596997"/>
                  <a:pt x="5626101" y="6596997"/>
                  <a:pt x="5626101" y="6599230"/>
                </a:cubicBezTo>
                <a:cubicBezTo>
                  <a:pt x="5626101" y="6600506"/>
                  <a:pt x="5626422" y="6600825"/>
                  <a:pt x="5627704" y="6600825"/>
                </a:cubicBezTo>
                <a:cubicBezTo>
                  <a:pt x="5627704" y="6600825"/>
                  <a:pt x="5627704" y="6600825"/>
                  <a:pt x="5628665" y="6600825"/>
                </a:cubicBezTo>
                <a:cubicBezTo>
                  <a:pt x="5631871" y="6600825"/>
                  <a:pt x="5638282" y="6600506"/>
                  <a:pt x="5643090" y="6600506"/>
                </a:cubicBezTo>
                <a:cubicBezTo>
                  <a:pt x="5647899" y="6600506"/>
                  <a:pt x="5653669" y="6600825"/>
                  <a:pt x="5657195" y="6600825"/>
                </a:cubicBezTo>
                <a:cubicBezTo>
                  <a:pt x="5657195" y="6600825"/>
                  <a:pt x="5657195" y="6600825"/>
                  <a:pt x="5658157" y="6600825"/>
                </a:cubicBezTo>
                <a:cubicBezTo>
                  <a:pt x="5659118" y="6600825"/>
                  <a:pt x="5659439" y="6600506"/>
                  <a:pt x="5659439" y="6599230"/>
                </a:cubicBezTo>
                <a:cubicBezTo>
                  <a:pt x="5659439" y="6599230"/>
                  <a:pt x="5659439" y="6599230"/>
                  <a:pt x="5659439" y="6596997"/>
                </a:cubicBezTo>
                <a:cubicBezTo>
                  <a:pt x="5659439" y="6595083"/>
                  <a:pt x="5659439" y="6595083"/>
                  <a:pt x="5655592" y="6593807"/>
                </a:cubicBezTo>
                <a:cubicBezTo>
                  <a:pt x="5651746" y="6592531"/>
                  <a:pt x="5650784" y="6591893"/>
                  <a:pt x="5650784" y="6589022"/>
                </a:cubicBezTo>
                <a:cubicBezTo>
                  <a:pt x="5650463" y="6585831"/>
                  <a:pt x="5650463" y="6578813"/>
                  <a:pt x="5650463" y="6571156"/>
                </a:cubicBezTo>
                <a:cubicBezTo>
                  <a:pt x="5650463" y="6571156"/>
                  <a:pt x="5650463" y="6571156"/>
                  <a:pt x="5650463" y="6564457"/>
                </a:cubicBezTo>
                <a:cubicBezTo>
                  <a:pt x="5650463" y="6557120"/>
                  <a:pt x="5650463" y="6544359"/>
                  <a:pt x="5650784" y="6542126"/>
                </a:cubicBezTo>
                <a:cubicBezTo>
                  <a:pt x="5650784" y="6537021"/>
                  <a:pt x="5650784" y="6537021"/>
                  <a:pt x="5650784" y="6536702"/>
                </a:cubicBezTo>
                <a:cubicBezTo>
                  <a:pt x="5650784" y="6535107"/>
                  <a:pt x="5650144" y="6534150"/>
                  <a:pt x="5649181" y="6534150"/>
                </a:cubicBezTo>
                <a:close/>
                <a:moveTo>
                  <a:pt x="5595939" y="6534150"/>
                </a:moveTo>
                <a:cubicBezTo>
                  <a:pt x="5580063" y="6534150"/>
                  <a:pt x="5570538" y="6542125"/>
                  <a:pt x="5570538" y="6554884"/>
                </a:cubicBezTo>
                <a:cubicBezTo>
                  <a:pt x="5570538" y="6564773"/>
                  <a:pt x="5574666" y="6569239"/>
                  <a:pt x="5591493" y="6576894"/>
                </a:cubicBezTo>
                <a:cubicBezTo>
                  <a:pt x="5598480" y="6580403"/>
                  <a:pt x="5600701" y="6582317"/>
                  <a:pt x="5600701" y="6586464"/>
                </a:cubicBezTo>
                <a:cubicBezTo>
                  <a:pt x="5600701" y="6591568"/>
                  <a:pt x="5595939" y="6595077"/>
                  <a:pt x="5589272" y="6595077"/>
                </a:cubicBezTo>
                <a:cubicBezTo>
                  <a:pt x="5583238" y="6595077"/>
                  <a:pt x="5577841" y="6591887"/>
                  <a:pt x="5576571" y="6587102"/>
                </a:cubicBezTo>
                <a:cubicBezTo>
                  <a:pt x="5575936" y="6583593"/>
                  <a:pt x="5575618" y="6583593"/>
                  <a:pt x="5574348" y="6583593"/>
                </a:cubicBezTo>
                <a:cubicBezTo>
                  <a:pt x="5574348" y="6583593"/>
                  <a:pt x="5574348" y="6583593"/>
                  <a:pt x="5572126" y="6583593"/>
                </a:cubicBezTo>
                <a:cubicBezTo>
                  <a:pt x="5570538" y="6583593"/>
                  <a:pt x="5569903" y="6584550"/>
                  <a:pt x="5569903" y="6586145"/>
                </a:cubicBezTo>
                <a:cubicBezTo>
                  <a:pt x="5569903" y="6586145"/>
                  <a:pt x="5569903" y="6586145"/>
                  <a:pt x="5568951" y="6595077"/>
                </a:cubicBezTo>
                <a:cubicBezTo>
                  <a:pt x="5568951" y="6597309"/>
                  <a:pt x="5569268" y="6597947"/>
                  <a:pt x="5571173" y="6598904"/>
                </a:cubicBezTo>
                <a:cubicBezTo>
                  <a:pt x="5575302" y="6601137"/>
                  <a:pt x="5581651" y="6602413"/>
                  <a:pt x="5588001" y="6602413"/>
                </a:cubicBezTo>
                <a:cubicBezTo>
                  <a:pt x="5604194" y="6602413"/>
                  <a:pt x="5614989" y="6594120"/>
                  <a:pt x="5614989" y="6582317"/>
                </a:cubicBezTo>
                <a:cubicBezTo>
                  <a:pt x="5614989" y="6574980"/>
                  <a:pt x="5609909" y="6568601"/>
                  <a:pt x="5601654" y="6564773"/>
                </a:cubicBezTo>
                <a:cubicBezTo>
                  <a:pt x="5593081" y="6560626"/>
                  <a:pt x="5593081" y="6560626"/>
                  <a:pt x="5589906" y="6559031"/>
                </a:cubicBezTo>
                <a:cubicBezTo>
                  <a:pt x="5584826" y="6556160"/>
                  <a:pt x="5583238" y="6553608"/>
                  <a:pt x="5583238" y="6550100"/>
                </a:cubicBezTo>
                <a:cubicBezTo>
                  <a:pt x="5583238" y="6544996"/>
                  <a:pt x="5587366" y="6541487"/>
                  <a:pt x="5593399" y="6541487"/>
                </a:cubicBezTo>
                <a:cubicBezTo>
                  <a:pt x="5599114" y="6541487"/>
                  <a:pt x="5603242" y="6543401"/>
                  <a:pt x="5604511" y="6546910"/>
                </a:cubicBezTo>
                <a:cubicBezTo>
                  <a:pt x="5605781" y="6550419"/>
                  <a:pt x="5605781" y="6550419"/>
                  <a:pt x="5607369" y="6550419"/>
                </a:cubicBezTo>
                <a:cubicBezTo>
                  <a:pt x="5607369" y="6550419"/>
                  <a:pt x="5607369" y="6550419"/>
                  <a:pt x="5609274" y="6550419"/>
                </a:cubicBezTo>
                <a:cubicBezTo>
                  <a:pt x="5610861" y="6550419"/>
                  <a:pt x="5610861" y="6550100"/>
                  <a:pt x="5611179" y="6547867"/>
                </a:cubicBezTo>
                <a:lnTo>
                  <a:pt x="5612131" y="6539892"/>
                </a:lnTo>
                <a:cubicBezTo>
                  <a:pt x="5612131" y="6539892"/>
                  <a:pt x="5612131" y="6539892"/>
                  <a:pt x="5612131" y="6539573"/>
                </a:cubicBezTo>
                <a:cubicBezTo>
                  <a:pt x="5612131" y="6537978"/>
                  <a:pt x="5611496" y="6537340"/>
                  <a:pt x="5609274" y="6536383"/>
                </a:cubicBezTo>
                <a:cubicBezTo>
                  <a:pt x="5606416" y="6535107"/>
                  <a:pt x="5601019" y="6534150"/>
                  <a:pt x="5595939" y="6534150"/>
                </a:cubicBezTo>
                <a:close/>
                <a:moveTo>
                  <a:pt x="5528527" y="6534150"/>
                </a:moveTo>
                <a:cubicBezTo>
                  <a:pt x="5528215" y="6534150"/>
                  <a:pt x="5527903" y="6534150"/>
                  <a:pt x="5527279" y="6534469"/>
                </a:cubicBezTo>
                <a:cubicBezTo>
                  <a:pt x="5527279" y="6534469"/>
                  <a:pt x="5527279" y="6534469"/>
                  <a:pt x="5526344" y="6534469"/>
                </a:cubicBezTo>
                <a:cubicBezTo>
                  <a:pt x="5526344" y="6534469"/>
                  <a:pt x="5526344" y="6534469"/>
                  <a:pt x="5507945" y="6537340"/>
                </a:cubicBezTo>
                <a:cubicBezTo>
                  <a:pt x="5506074" y="6537659"/>
                  <a:pt x="5505452" y="6537978"/>
                  <a:pt x="5505452" y="6540212"/>
                </a:cubicBezTo>
                <a:lnTo>
                  <a:pt x="5505452" y="6542445"/>
                </a:lnTo>
                <a:cubicBezTo>
                  <a:pt x="5505452" y="6543721"/>
                  <a:pt x="5506074" y="6544040"/>
                  <a:pt x="5508882" y="6544359"/>
                </a:cubicBezTo>
                <a:cubicBezTo>
                  <a:pt x="5512623" y="6544359"/>
                  <a:pt x="5514494" y="6545635"/>
                  <a:pt x="5515742" y="6548825"/>
                </a:cubicBezTo>
                <a:cubicBezTo>
                  <a:pt x="5516989" y="6552334"/>
                  <a:pt x="5517924" y="6559991"/>
                  <a:pt x="5517924" y="6566690"/>
                </a:cubicBezTo>
                <a:cubicBezTo>
                  <a:pt x="5517924" y="6566690"/>
                  <a:pt x="5517924" y="6566690"/>
                  <a:pt x="5517924" y="6571156"/>
                </a:cubicBezTo>
                <a:cubicBezTo>
                  <a:pt x="5517924" y="6579770"/>
                  <a:pt x="5517612" y="6585831"/>
                  <a:pt x="5517612" y="6589022"/>
                </a:cubicBezTo>
                <a:cubicBezTo>
                  <a:pt x="5517300" y="6591893"/>
                  <a:pt x="5516677" y="6592531"/>
                  <a:pt x="5512935" y="6593807"/>
                </a:cubicBezTo>
                <a:cubicBezTo>
                  <a:pt x="5508882" y="6595083"/>
                  <a:pt x="5508882" y="6595083"/>
                  <a:pt x="5508882" y="6596997"/>
                </a:cubicBezTo>
                <a:cubicBezTo>
                  <a:pt x="5508882" y="6596997"/>
                  <a:pt x="5508882" y="6596997"/>
                  <a:pt x="5508882" y="6599230"/>
                </a:cubicBezTo>
                <a:cubicBezTo>
                  <a:pt x="5508882" y="6600506"/>
                  <a:pt x="5509505" y="6600825"/>
                  <a:pt x="5510440" y="6600825"/>
                </a:cubicBezTo>
                <a:cubicBezTo>
                  <a:pt x="5510440" y="6600825"/>
                  <a:pt x="5510440" y="6600825"/>
                  <a:pt x="5511377" y="6600825"/>
                </a:cubicBezTo>
                <a:cubicBezTo>
                  <a:pt x="5514182" y="6600825"/>
                  <a:pt x="5520419" y="6600506"/>
                  <a:pt x="5524473" y="6600506"/>
                </a:cubicBezTo>
                <a:cubicBezTo>
                  <a:pt x="5529462" y="6600506"/>
                  <a:pt x="5539752" y="6600825"/>
                  <a:pt x="5543494" y="6600825"/>
                </a:cubicBezTo>
                <a:cubicBezTo>
                  <a:pt x="5543494" y="6600825"/>
                  <a:pt x="5543494" y="6600825"/>
                  <a:pt x="5543807" y="6600825"/>
                </a:cubicBezTo>
                <a:cubicBezTo>
                  <a:pt x="5545054" y="6600825"/>
                  <a:pt x="5545677" y="6600187"/>
                  <a:pt x="5545677" y="6598911"/>
                </a:cubicBezTo>
                <a:cubicBezTo>
                  <a:pt x="5545677" y="6598911"/>
                  <a:pt x="5545677" y="6598911"/>
                  <a:pt x="5545677" y="6596997"/>
                </a:cubicBezTo>
                <a:cubicBezTo>
                  <a:pt x="5545677" y="6595083"/>
                  <a:pt x="5545365" y="6595083"/>
                  <a:pt x="5541623" y="6594126"/>
                </a:cubicBezTo>
                <a:cubicBezTo>
                  <a:pt x="5536010" y="6592850"/>
                  <a:pt x="5536010" y="6592850"/>
                  <a:pt x="5535075" y="6592212"/>
                </a:cubicBezTo>
                <a:cubicBezTo>
                  <a:pt x="5533204" y="6591255"/>
                  <a:pt x="5532892" y="6590298"/>
                  <a:pt x="5532892" y="6585831"/>
                </a:cubicBezTo>
                <a:cubicBezTo>
                  <a:pt x="5532892" y="6585831"/>
                  <a:pt x="5532892" y="6585831"/>
                  <a:pt x="5532580" y="6577218"/>
                </a:cubicBezTo>
                <a:cubicBezTo>
                  <a:pt x="5532580" y="6577218"/>
                  <a:pt x="5532580" y="6577218"/>
                  <a:pt x="5532580" y="6571475"/>
                </a:cubicBezTo>
                <a:cubicBezTo>
                  <a:pt x="5532580" y="6558396"/>
                  <a:pt x="5533204" y="6555844"/>
                  <a:pt x="5536010" y="6552653"/>
                </a:cubicBezTo>
                <a:cubicBezTo>
                  <a:pt x="5538505" y="6550420"/>
                  <a:pt x="5541935" y="6549144"/>
                  <a:pt x="5546613" y="6549144"/>
                </a:cubicBezTo>
                <a:cubicBezTo>
                  <a:pt x="5549732" y="6549144"/>
                  <a:pt x="5552538" y="6549144"/>
                  <a:pt x="5554097" y="6549782"/>
                </a:cubicBezTo>
                <a:cubicBezTo>
                  <a:pt x="5554720" y="6549782"/>
                  <a:pt x="5555032" y="6550101"/>
                  <a:pt x="5555344" y="6550101"/>
                </a:cubicBezTo>
                <a:cubicBezTo>
                  <a:pt x="5556280" y="6550101"/>
                  <a:pt x="5556903" y="6549144"/>
                  <a:pt x="5557215" y="6546911"/>
                </a:cubicBezTo>
                <a:cubicBezTo>
                  <a:pt x="5557215" y="6546911"/>
                  <a:pt x="5557215" y="6546911"/>
                  <a:pt x="5557527" y="6537340"/>
                </a:cubicBezTo>
                <a:cubicBezTo>
                  <a:pt x="5557839" y="6535107"/>
                  <a:pt x="5556280" y="6534150"/>
                  <a:pt x="5553162" y="6534150"/>
                </a:cubicBezTo>
                <a:cubicBezTo>
                  <a:pt x="5550667" y="6534150"/>
                  <a:pt x="5548796" y="6534469"/>
                  <a:pt x="5546925" y="6535107"/>
                </a:cubicBezTo>
                <a:cubicBezTo>
                  <a:pt x="5543183" y="6536064"/>
                  <a:pt x="5541935" y="6537021"/>
                  <a:pt x="5538505" y="6541169"/>
                </a:cubicBezTo>
                <a:cubicBezTo>
                  <a:pt x="5535387" y="6544678"/>
                  <a:pt x="5535387" y="6544678"/>
                  <a:pt x="5533517" y="6546911"/>
                </a:cubicBezTo>
                <a:cubicBezTo>
                  <a:pt x="5532580" y="6548187"/>
                  <a:pt x="5531333" y="6549144"/>
                  <a:pt x="5531022" y="6549144"/>
                </a:cubicBezTo>
                <a:cubicBezTo>
                  <a:pt x="5530087" y="6549144"/>
                  <a:pt x="5529774" y="6548187"/>
                  <a:pt x="5529774" y="6542445"/>
                </a:cubicBezTo>
                <a:cubicBezTo>
                  <a:pt x="5529774" y="6542445"/>
                  <a:pt x="5529774" y="6542445"/>
                  <a:pt x="5530087" y="6536383"/>
                </a:cubicBezTo>
                <a:cubicBezTo>
                  <a:pt x="5530087" y="6535107"/>
                  <a:pt x="5529462" y="6534150"/>
                  <a:pt x="5528527" y="6534150"/>
                </a:cubicBezTo>
                <a:close/>
                <a:moveTo>
                  <a:pt x="5470797" y="6534150"/>
                </a:moveTo>
                <a:cubicBezTo>
                  <a:pt x="5452275" y="6534150"/>
                  <a:pt x="5438776" y="6549781"/>
                  <a:pt x="5438776" y="6570196"/>
                </a:cubicBezTo>
                <a:cubicBezTo>
                  <a:pt x="5438776" y="6589335"/>
                  <a:pt x="5451333" y="6602413"/>
                  <a:pt x="5470168" y="6602413"/>
                </a:cubicBezTo>
                <a:cubicBezTo>
                  <a:pt x="5475504" y="6602413"/>
                  <a:pt x="5481783" y="6601137"/>
                  <a:pt x="5486177" y="6599223"/>
                </a:cubicBezTo>
                <a:cubicBezTo>
                  <a:pt x="5489944" y="6597947"/>
                  <a:pt x="5491200" y="6596990"/>
                  <a:pt x="5491514" y="6596353"/>
                </a:cubicBezTo>
                <a:cubicBezTo>
                  <a:pt x="5491828" y="6595396"/>
                  <a:pt x="5493084" y="6586464"/>
                  <a:pt x="5493084" y="6584550"/>
                </a:cubicBezTo>
                <a:cubicBezTo>
                  <a:pt x="5493084" y="6583912"/>
                  <a:pt x="5492770" y="6583274"/>
                  <a:pt x="5492143" y="6583274"/>
                </a:cubicBezTo>
                <a:cubicBezTo>
                  <a:pt x="5492143" y="6583274"/>
                  <a:pt x="5492143" y="6583593"/>
                  <a:pt x="5491828" y="6583593"/>
                </a:cubicBezTo>
                <a:cubicBezTo>
                  <a:pt x="5487433" y="6587421"/>
                  <a:pt x="5478330" y="6590611"/>
                  <a:pt x="5472051" y="6590611"/>
                </a:cubicBezTo>
                <a:cubicBezTo>
                  <a:pt x="5460750" y="6590611"/>
                  <a:pt x="5452902" y="6581041"/>
                  <a:pt x="5452902" y="6568282"/>
                </a:cubicBezTo>
                <a:cubicBezTo>
                  <a:pt x="5452902" y="6563816"/>
                  <a:pt x="5453216" y="6563497"/>
                  <a:pt x="5457925" y="6563497"/>
                </a:cubicBezTo>
                <a:lnTo>
                  <a:pt x="5488062" y="6563497"/>
                </a:lnTo>
                <a:cubicBezTo>
                  <a:pt x="5492770" y="6563497"/>
                  <a:pt x="5494339" y="6562540"/>
                  <a:pt x="5494339" y="6558712"/>
                </a:cubicBezTo>
                <a:cubicBezTo>
                  <a:pt x="5494339" y="6543082"/>
                  <a:pt x="5485864" y="6534150"/>
                  <a:pt x="5470797" y="6534150"/>
                </a:cubicBezTo>
                <a:close/>
                <a:moveTo>
                  <a:pt x="5371137" y="6534150"/>
                </a:moveTo>
                <a:cubicBezTo>
                  <a:pt x="5369558" y="6534150"/>
                  <a:pt x="5368926" y="6534797"/>
                  <a:pt x="5368926" y="6536091"/>
                </a:cubicBezTo>
                <a:cubicBezTo>
                  <a:pt x="5368926" y="6536091"/>
                  <a:pt x="5368926" y="6536091"/>
                  <a:pt x="5368926" y="6538356"/>
                </a:cubicBezTo>
                <a:cubicBezTo>
                  <a:pt x="5368926" y="6539650"/>
                  <a:pt x="5369242" y="6540297"/>
                  <a:pt x="5370190" y="6540621"/>
                </a:cubicBezTo>
                <a:cubicBezTo>
                  <a:pt x="5373033" y="6541591"/>
                  <a:pt x="5373349" y="6541915"/>
                  <a:pt x="5374297" y="6544179"/>
                </a:cubicBezTo>
                <a:cubicBezTo>
                  <a:pt x="5376509" y="6549356"/>
                  <a:pt x="5378721" y="6556150"/>
                  <a:pt x="5385040" y="6573620"/>
                </a:cubicBezTo>
                <a:cubicBezTo>
                  <a:pt x="5391043" y="6590119"/>
                  <a:pt x="5391991" y="6593355"/>
                  <a:pt x="5393887" y="6597884"/>
                </a:cubicBezTo>
                <a:cubicBezTo>
                  <a:pt x="5395151" y="6602413"/>
                  <a:pt x="5395151" y="6602413"/>
                  <a:pt x="5396414" y="6602413"/>
                </a:cubicBezTo>
                <a:cubicBezTo>
                  <a:pt x="5397046" y="6602413"/>
                  <a:pt x="5397362" y="6602413"/>
                  <a:pt x="5397994" y="6602413"/>
                </a:cubicBezTo>
                <a:cubicBezTo>
                  <a:pt x="5402418" y="6601443"/>
                  <a:pt x="5403051" y="6601443"/>
                  <a:pt x="5403998" y="6601443"/>
                </a:cubicBezTo>
                <a:cubicBezTo>
                  <a:pt x="5405893" y="6601119"/>
                  <a:pt x="5406525" y="6600796"/>
                  <a:pt x="5406841" y="6600149"/>
                </a:cubicBezTo>
                <a:cubicBezTo>
                  <a:pt x="5407473" y="6599178"/>
                  <a:pt x="5407473" y="6599178"/>
                  <a:pt x="5408421" y="6595943"/>
                </a:cubicBezTo>
                <a:cubicBezTo>
                  <a:pt x="5409369" y="6593355"/>
                  <a:pt x="5410318" y="6590766"/>
                  <a:pt x="5414424" y="6580414"/>
                </a:cubicBezTo>
                <a:cubicBezTo>
                  <a:pt x="5425483" y="6552591"/>
                  <a:pt x="5425483" y="6552591"/>
                  <a:pt x="5427063" y="6548709"/>
                </a:cubicBezTo>
                <a:cubicBezTo>
                  <a:pt x="5428958" y="6543209"/>
                  <a:pt x="5429906" y="6541915"/>
                  <a:pt x="5431486" y="6540944"/>
                </a:cubicBezTo>
                <a:cubicBezTo>
                  <a:pt x="5434014" y="6540297"/>
                  <a:pt x="5434014" y="6540297"/>
                  <a:pt x="5434014" y="6538356"/>
                </a:cubicBezTo>
                <a:lnTo>
                  <a:pt x="5434014" y="6536091"/>
                </a:lnTo>
                <a:cubicBezTo>
                  <a:pt x="5434014" y="6534797"/>
                  <a:pt x="5433698" y="6534150"/>
                  <a:pt x="5432750" y="6534150"/>
                </a:cubicBezTo>
                <a:cubicBezTo>
                  <a:pt x="5432750" y="6534150"/>
                  <a:pt x="5432750" y="6534150"/>
                  <a:pt x="5431486" y="6534150"/>
                </a:cubicBezTo>
                <a:cubicBezTo>
                  <a:pt x="5428643" y="6534474"/>
                  <a:pt x="5425799" y="6534797"/>
                  <a:pt x="5423271" y="6534797"/>
                </a:cubicBezTo>
                <a:cubicBezTo>
                  <a:pt x="5420743" y="6534797"/>
                  <a:pt x="5415372" y="6534474"/>
                  <a:pt x="5413792" y="6534474"/>
                </a:cubicBezTo>
                <a:cubicBezTo>
                  <a:pt x="5413160" y="6534150"/>
                  <a:pt x="5412844" y="6534150"/>
                  <a:pt x="5412528" y="6534150"/>
                </a:cubicBezTo>
                <a:cubicBezTo>
                  <a:pt x="5411581" y="6534150"/>
                  <a:pt x="5410949" y="6534797"/>
                  <a:pt x="5410949" y="6536091"/>
                </a:cubicBezTo>
                <a:cubicBezTo>
                  <a:pt x="5410949" y="6536091"/>
                  <a:pt x="5410949" y="6536091"/>
                  <a:pt x="5410949" y="6538356"/>
                </a:cubicBezTo>
                <a:cubicBezTo>
                  <a:pt x="5410949" y="6539650"/>
                  <a:pt x="5411265" y="6539974"/>
                  <a:pt x="5412844" y="6540621"/>
                </a:cubicBezTo>
                <a:cubicBezTo>
                  <a:pt x="5416004" y="6541268"/>
                  <a:pt x="5418216" y="6542562"/>
                  <a:pt x="5418216" y="6544179"/>
                </a:cubicBezTo>
                <a:cubicBezTo>
                  <a:pt x="5418216" y="6545797"/>
                  <a:pt x="5417268" y="6549356"/>
                  <a:pt x="5413160" y="6561003"/>
                </a:cubicBezTo>
                <a:cubicBezTo>
                  <a:pt x="5413160" y="6561003"/>
                  <a:pt x="5413160" y="6561003"/>
                  <a:pt x="5409369" y="6571679"/>
                </a:cubicBezTo>
                <a:cubicBezTo>
                  <a:pt x="5408738" y="6574267"/>
                  <a:pt x="5407789" y="6576855"/>
                  <a:pt x="5407158" y="6579120"/>
                </a:cubicBezTo>
                <a:cubicBezTo>
                  <a:pt x="5407158" y="6579120"/>
                  <a:pt x="5407158" y="6579120"/>
                  <a:pt x="5405893" y="6582678"/>
                </a:cubicBezTo>
                <a:cubicBezTo>
                  <a:pt x="5405893" y="6582678"/>
                  <a:pt x="5405893" y="6582678"/>
                  <a:pt x="5405261" y="6584620"/>
                </a:cubicBezTo>
                <a:cubicBezTo>
                  <a:pt x="5405261" y="6585267"/>
                  <a:pt x="5404945" y="6586237"/>
                  <a:pt x="5404945" y="6586237"/>
                </a:cubicBezTo>
                <a:cubicBezTo>
                  <a:pt x="5404629" y="6586237"/>
                  <a:pt x="5401786" y="6577502"/>
                  <a:pt x="5397994" y="6564238"/>
                </a:cubicBezTo>
                <a:cubicBezTo>
                  <a:pt x="5397994" y="6564238"/>
                  <a:pt x="5397994" y="6564238"/>
                  <a:pt x="5394519" y="6553562"/>
                </a:cubicBezTo>
                <a:cubicBezTo>
                  <a:pt x="5394203" y="6551620"/>
                  <a:pt x="5393571" y="6549679"/>
                  <a:pt x="5392939" y="6547738"/>
                </a:cubicBezTo>
                <a:cubicBezTo>
                  <a:pt x="5392307" y="6546444"/>
                  <a:pt x="5392307" y="6545473"/>
                  <a:pt x="5392307" y="6544826"/>
                </a:cubicBezTo>
                <a:cubicBezTo>
                  <a:pt x="5392307" y="6543209"/>
                  <a:pt x="5393887" y="6542238"/>
                  <a:pt x="5397362" y="6541268"/>
                </a:cubicBezTo>
                <a:cubicBezTo>
                  <a:pt x="5400838" y="6540297"/>
                  <a:pt x="5401154" y="6540297"/>
                  <a:pt x="5401154" y="6538356"/>
                </a:cubicBezTo>
                <a:cubicBezTo>
                  <a:pt x="5401154" y="6538356"/>
                  <a:pt x="5401154" y="6538356"/>
                  <a:pt x="5401154" y="6536091"/>
                </a:cubicBezTo>
                <a:cubicBezTo>
                  <a:pt x="5401154" y="6534797"/>
                  <a:pt x="5400522" y="6534150"/>
                  <a:pt x="5399258" y="6534150"/>
                </a:cubicBezTo>
                <a:cubicBezTo>
                  <a:pt x="5399258" y="6534150"/>
                  <a:pt x="5399258" y="6534150"/>
                  <a:pt x="5397678" y="6534150"/>
                </a:cubicBezTo>
                <a:cubicBezTo>
                  <a:pt x="5393887" y="6534474"/>
                  <a:pt x="5390095" y="6534797"/>
                  <a:pt x="5384093" y="6534797"/>
                </a:cubicBezTo>
                <a:cubicBezTo>
                  <a:pt x="5380933" y="6534797"/>
                  <a:pt x="5378721" y="6534797"/>
                  <a:pt x="5377457" y="6534474"/>
                </a:cubicBezTo>
                <a:cubicBezTo>
                  <a:pt x="5371453" y="6534150"/>
                  <a:pt x="5371453" y="6534150"/>
                  <a:pt x="5371137" y="6534150"/>
                </a:cubicBezTo>
                <a:close/>
                <a:moveTo>
                  <a:pt x="5353686" y="6534150"/>
                </a:moveTo>
                <a:cubicBezTo>
                  <a:pt x="5353369" y="6534150"/>
                  <a:pt x="5353051" y="6534150"/>
                  <a:pt x="5352735" y="6534469"/>
                </a:cubicBezTo>
                <a:cubicBezTo>
                  <a:pt x="5352735" y="6534469"/>
                  <a:pt x="5352735" y="6534469"/>
                  <a:pt x="5351464" y="6534469"/>
                </a:cubicBezTo>
                <a:cubicBezTo>
                  <a:pt x="5351464" y="6534469"/>
                  <a:pt x="5351464" y="6534469"/>
                  <a:pt x="5333048" y="6536383"/>
                </a:cubicBezTo>
                <a:cubicBezTo>
                  <a:pt x="5331143" y="6536702"/>
                  <a:pt x="5330826" y="6537021"/>
                  <a:pt x="5330826" y="6538617"/>
                </a:cubicBezTo>
                <a:cubicBezTo>
                  <a:pt x="5330826" y="6538617"/>
                  <a:pt x="5330826" y="6538617"/>
                  <a:pt x="5330826" y="6540850"/>
                </a:cubicBezTo>
                <a:cubicBezTo>
                  <a:pt x="5330826" y="6542126"/>
                  <a:pt x="5331461" y="6542764"/>
                  <a:pt x="5334318" y="6543083"/>
                </a:cubicBezTo>
                <a:cubicBezTo>
                  <a:pt x="5339716" y="6543402"/>
                  <a:pt x="5340033" y="6544359"/>
                  <a:pt x="5340033" y="6560310"/>
                </a:cubicBezTo>
                <a:lnTo>
                  <a:pt x="5340033" y="6571156"/>
                </a:lnTo>
                <a:cubicBezTo>
                  <a:pt x="5340033" y="6579451"/>
                  <a:pt x="5340033" y="6585512"/>
                  <a:pt x="5339716" y="6589022"/>
                </a:cubicBezTo>
                <a:cubicBezTo>
                  <a:pt x="5339398" y="6591893"/>
                  <a:pt x="5338763" y="6592531"/>
                  <a:pt x="5334954" y="6593807"/>
                </a:cubicBezTo>
                <a:cubicBezTo>
                  <a:pt x="5330826" y="6595083"/>
                  <a:pt x="5330826" y="6595083"/>
                  <a:pt x="5330826" y="6596997"/>
                </a:cubicBezTo>
                <a:cubicBezTo>
                  <a:pt x="5330826" y="6596997"/>
                  <a:pt x="5330826" y="6596997"/>
                  <a:pt x="5330826" y="6599230"/>
                </a:cubicBezTo>
                <a:cubicBezTo>
                  <a:pt x="5330826" y="6600506"/>
                  <a:pt x="5331143" y="6600825"/>
                  <a:pt x="5332096" y="6600825"/>
                </a:cubicBezTo>
                <a:cubicBezTo>
                  <a:pt x="5332096" y="6600825"/>
                  <a:pt x="5332096" y="6600825"/>
                  <a:pt x="5333048" y="6600825"/>
                </a:cubicBezTo>
                <a:cubicBezTo>
                  <a:pt x="5336541" y="6600825"/>
                  <a:pt x="5342574" y="6600506"/>
                  <a:pt x="5347654" y="6600506"/>
                </a:cubicBezTo>
                <a:cubicBezTo>
                  <a:pt x="5352416" y="6600506"/>
                  <a:pt x="5358449" y="6600825"/>
                  <a:pt x="5361624" y="6600825"/>
                </a:cubicBezTo>
                <a:cubicBezTo>
                  <a:pt x="5361624" y="6600825"/>
                  <a:pt x="5361624" y="6600825"/>
                  <a:pt x="5362576" y="6600825"/>
                </a:cubicBezTo>
                <a:cubicBezTo>
                  <a:pt x="5363529" y="6600825"/>
                  <a:pt x="5364164" y="6600506"/>
                  <a:pt x="5364164" y="6599230"/>
                </a:cubicBezTo>
                <a:cubicBezTo>
                  <a:pt x="5364164" y="6599230"/>
                  <a:pt x="5364164" y="6599230"/>
                  <a:pt x="5364164" y="6596997"/>
                </a:cubicBezTo>
                <a:cubicBezTo>
                  <a:pt x="5364164" y="6595083"/>
                  <a:pt x="5363846" y="6595083"/>
                  <a:pt x="5360036" y="6593807"/>
                </a:cubicBezTo>
                <a:cubicBezTo>
                  <a:pt x="5356226" y="6592531"/>
                  <a:pt x="5355591" y="6591893"/>
                  <a:pt x="5355274" y="6589022"/>
                </a:cubicBezTo>
                <a:cubicBezTo>
                  <a:pt x="5354956" y="6585831"/>
                  <a:pt x="5354956" y="6578813"/>
                  <a:pt x="5354956" y="6571156"/>
                </a:cubicBezTo>
                <a:cubicBezTo>
                  <a:pt x="5354956" y="6571156"/>
                  <a:pt x="5354956" y="6571156"/>
                  <a:pt x="5354956" y="6564457"/>
                </a:cubicBezTo>
                <a:cubicBezTo>
                  <a:pt x="5354956" y="6557120"/>
                  <a:pt x="5354956" y="6544359"/>
                  <a:pt x="5355274" y="6542126"/>
                </a:cubicBezTo>
                <a:cubicBezTo>
                  <a:pt x="5355274" y="6537021"/>
                  <a:pt x="5355274" y="6537021"/>
                  <a:pt x="5355274" y="6536702"/>
                </a:cubicBezTo>
                <a:cubicBezTo>
                  <a:pt x="5355274" y="6535107"/>
                  <a:pt x="5354956" y="6534150"/>
                  <a:pt x="5353686" y="6534150"/>
                </a:cubicBezTo>
                <a:close/>
                <a:moveTo>
                  <a:pt x="5264654" y="6534150"/>
                </a:moveTo>
                <a:cubicBezTo>
                  <a:pt x="5264334" y="6534150"/>
                  <a:pt x="5263694" y="6534469"/>
                  <a:pt x="5262413" y="6534469"/>
                </a:cubicBezTo>
                <a:cubicBezTo>
                  <a:pt x="5262413" y="6534469"/>
                  <a:pt x="5262413" y="6534469"/>
                  <a:pt x="5243846" y="6536702"/>
                </a:cubicBezTo>
                <a:cubicBezTo>
                  <a:pt x="5242246" y="6537021"/>
                  <a:pt x="5241926" y="6537340"/>
                  <a:pt x="5241926" y="6539574"/>
                </a:cubicBezTo>
                <a:lnTo>
                  <a:pt x="5241926" y="6542126"/>
                </a:lnTo>
                <a:cubicBezTo>
                  <a:pt x="5241926" y="6543402"/>
                  <a:pt x="5242567" y="6543402"/>
                  <a:pt x="5245767" y="6543721"/>
                </a:cubicBezTo>
                <a:cubicBezTo>
                  <a:pt x="5249609" y="6544040"/>
                  <a:pt x="5250889" y="6544997"/>
                  <a:pt x="5251849" y="6547230"/>
                </a:cubicBezTo>
                <a:cubicBezTo>
                  <a:pt x="5252490" y="6549463"/>
                  <a:pt x="5253130" y="6559991"/>
                  <a:pt x="5253130" y="6566371"/>
                </a:cubicBezTo>
                <a:cubicBezTo>
                  <a:pt x="5253130" y="6566371"/>
                  <a:pt x="5253130" y="6566371"/>
                  <a:pt x="5253130" y="6571156"/>
                </a:cubicBezTo>
                <a:cubicBezTo>
                  <a:pt x="5253130" y="6579132"/>
                  <a:pt x="5253130" y="6586150"/>
                  <a:pt x="5253130" y="6589022"/>
                </a:cubicBezTo>
                <a:cubicBezTo>
                  <a:pt x="5252810" y="6591893"/>
                  <a:pt x="5251849" y="6592531"/>
                  <a:pt x="5248008" y="6593807"/>
                </a:cubicBezTo>
                <a:cubicBezTo>
                  <a:pt x="5244167" y="6595083"/>
                  <a:pt x="5243846" y="6595083"/>
                  <a:pt x="5243846" y="6596997"/>
                </a:cubicBezTo>
                <a:cubicBezTo>
                  <a:pt x="5243846" y="6596997"/>
                  <a:pt x="5243846" y="6596997"/>
                  <a:pt x="5243846" y="6599230"/>
                </a:cubicBezTo>
                <a:cubicBezTo>
                  <a:pt x="5243846" y="6600506"/>
                  <a:pt x="5244487" y="6600825"/>
                  <a:pt x="5245447" y="6600825"/>
                </a:cubicBezTo>
                <a:cubicBezTo>
                  <a:pt x="5245447" y="6600825"/>
                  <a:pt x="5245447" y="6600825"/>
                  <a:pt x="5246407" y="6600825"/>
                </a:cubicBezTo>
                <a:cubicBezTo>
                  <a:pt x="5249288" y="6600825"/>
                  <a:pt x="5256011" y="6600506"/>
                  <a:pt x="5260813" y="6600506"/>
                </a:cubicBezTo>
                <a:cubicBezTo>
                  <a:pt x="5265934" y="6600506"/>
                  <a:pt x="5271696" y="6600825"/>
                  <a:pt x="5274898" y="6600825"/>
                </a:cubicBezTo>
                <a:cubicBezTo>
                  <a:pt x="5274898" y="6600825"/>
                  <a:pt x="5274898" y="6600825"/>
                  <a:pt x="5275858" y="6600825"/>
                </a:cubicBezTo>
                <a:cubicBezTo>
                  <a:pt x="5277138" y="6600825"/>
                  <a:pt x="5277459" y="6600506"/>
                  <a:pt x="5277459" y="6599230"/>
                </a:cubicBezTo>
                <a:cubicBezTo>
                  <a:pt x="5277459" y="6599230"/>
                  <a:pt x="5277459" y="6599230"/>
                  <a:pt x="5277459" y="6596997"/>
                </a:cubicBezTo>
                <a:cubicBezTo>
                  <a:pt x="5277459" y="6595083"/>
                  <a:pt x="5277138" y="6595083"/>
                  <a:pt x="5273297" y="6593807"/>
                </a:cubicBezTo>
                <a:cubicBezTo>
                  <a:pt x="5269457" y="6592531"/>
                  <a:pt x="5268815" y="6591893"/>
                  <a:pt x="5268495" y="6589022"/>
                </a:cubicBezTo>
                <a:cubicBezTo>
                  <a:pt x="5268495" y="6586150"/>
                  <a:pt x="5268175" y="6579132"/>
                  <a:pt x="5268175" y="6571156"/>
                </a:cubicBezTo>
                <a:cubicBezTo>
                  <a:pt x="5268175" y="6571156"/>
                  <a:pt x="5268175" y="6571156"/>
                  <a:pt x="5268175" y="6567647"/>
                </a:cubicBezTo>
                <a:cubicBezTo>
                  <a:pt x="5268175" y="6559034"/>
                  <a:pt x="5268815" y="6556163"/>
                  <a:pt x="5271056" y="6552972"/>
                </a:cubicBezTo>
                <a:cubicBezTo>
                  <a:pt x="5273937" y="6548825"/>
                  <a:pt x="5279060" y="6546273"/>
                  <a:pt x="5284501" y="6546273"/>
                </a:cubicBezTo>
                <a:cubicBezTo>
                  <a:pt x="5289303" y="6546273"/>
                  <a:pt x="5292824" y="6548187"/>
                  <a:pt x="5294105" y="6552015"/>
                </a:cubicBezTo>
                <a:cubicBezTo>
                  <a:pt x="5295065" y="6554567"/>
                  <a:pt x="5295705" y="6558396"/>
                  <a:pt x="5295705" y="6566690"/>
                </a:cubicBezTo>
                <a:cubicBezTo>
                  <a:pt x="5295705" y="6566690"/>
                  <a:pt x="5295705" y="6566690"/>
                  <a:pt x="5295705" y="6571156"/>
                </a:cubicBezTo>
                <a:cubicBezTo>
                  <a:pt x="5295705" y="6578813"/>
                  <a:pt x="5295385" y="6586150"/>
                  <a:pt x="5295385" y="6589022"/>
                </a:cubicBezTo>
                <a:cubicBezTo>
                  <a:pt x="5295065" y="6591893"/>
                  <a:pt x="5294425" y="6592531"/>
                  <a:pt x="5290263" y="6593807"/>
                </a:cubicBezTo>
                <a:cubicBezTo>
                  <a:pt x="5286422" y="6595083"/>
                  <a:pt x="5286422" y="6595083"/>
                  <a:pt x="5286422" y="6596997"/>
                </a:cubicBezTo>
                <a:cubicBezTo>
                  <a:pt x="5286422" y="6596997"/>
                  <a:pt x="5286422" y="6596997"/>
                  <a:pt x="5286422" y="6599230"/>
                </a:cubicBezTo>
                <a:cubicBezTo>
                  <a:pt x="5286422" y="6600506"/>
                  <a:pt x="5286742" y="6600825"/>
                  <a:pt x="5287702" y="6600825"/>
                </a:cubicBezTo>
                <a:cubicBezTo>
                  <a:pt x="5287702" y="6600825"/>
                  <a:pt x="5287702" y="6600825"/>
                  <a:pt x="5288663" y="6600825"/>
                </a:cubicBezTo>
                <a:cubicBezTo>
                  <a:pt x="5292184" y="6600825"/>
                  <a:pt x="5298266" y="6600506"/>
                  <a:pt x="5303068" y="6600506"/>
                </a:cubicBezTo>
                <a:cubicBezTo>
                  <a:pt x="5307869" y="6600506"/>
                  <a:pt x="5313952" y="6600825"/>
                  <a:pt x="5317473" y="6600825"/>
                </a:cubicBezTo>
                <a:cubicBezTo>
                  <a:pt x="5317473" y="6600825"/>
                  <a:pt x="5317473" y="6600825"/>
                  <a:pt x="5318113" y="6600825"/>
                </a:cubicBezTo>
                <a:cubicBezTo>
                  <a:pt x="5319394" y="6600825"/>
                  <a:pt x="5319714" y="6600506"/>
                  <a:pt x="5319714" y="6599230"/>
                </a:cubicBezTo>
                <a:cubicBezTo>
                  <a:pt x="5319714" y="6599230"/>
                  <a:pt x="5319714" y="6599230"/>
                  <a:pt x="5319714" y="6596997"/>
                </a:cubicBezTo>
                <a:cubicBezTo>
                  <a:pt x="5319714" y="6595083"/>
                  <a:pt x="5319714" y="6595083"/>
                  <a:pt x="5315553" y="6593807"/>
                </a:cubicBezTo>
                <a:cubicBezTo>
                  <a:pt x="5311711" y="6592531"/>
                  <a:pt x="5311071" y="6591893"/>
                  <a:pt x="5310751" y="6589022"/>
                </a:cubicBezTo>
                <a:cubicBezTo>
                  <a:pt x="5310751" y="6586469"/>
                  <a:pt x="5310430" y="6578813"/>
                  <a:pt x="5310430" y="6571156"/>
                </a:cubicBezTo>
                <a:cubicBezTo>
                  <a:pt x="5310430" y="6571156"/>
                  <a:pt x="5310430" y="6571156"/>
                  <a:pt x="5310430" y="6566690"/>
                </a:cubicBezTo>
                <a:cubicBezTo>
                  <a:pt x="5310430" y="6547230"/>
                  <a:pt x="5310430" y="6547230"/>
                  <a:pt x="5309470" y="6544040"/>
                </a:cubicBezTo>
                <a:cubicBezTo>
                  <a:pt x="5306909" y="6537978"/>
                  <a:pt x="5299867" y="6534150"/>
                  <a:pt x="5290583" y="6534150"/>
                </a:cubicBezTo>
                <a:cubicBezTo>
                  <a:pt x="5282901" y="6534150"/>
                  <a:pt x="5279699" y="6535745"/>
                  <a:pt x="5273297" y="6542764"/>
                </a:cubicBezTo>
                <a:cubicBezTo>
                  <a:pt x="5273297" y="6542764"/>
                  <a:pt x="5273297" y="6542764"/>
                  <a:pt x="5270736" y="6545316"/>
                </a:cubicBezTo>
                <a:cubicBezTo>
                  <a:pt x="5270736" y="6545316"/>
                  <a:pt x="5270736" y="6545316"/>
                  <a:pt x="5269457" y="6546592"/>
                </a:cubicBezTo>
                <a:cubicBezTo>
                  <a:pt x="5269136" y="6547230"/>
                  <a:pt x="5268495" y="6547549"/>
                  <a:pt x="5268175" y="6547549"/>
                </a:cubicBezTo>
                <a:cubicBezTo>
                  <a:pt x="5267535" y="6547549"/>
                  <a:pt x="5266895" y="6546273"/>
                  <a:pt x="5266895" y="6544678"/>
                </a:cubicBezTo>
                <a:cubicBezTo>
                  <a:pt x="5266895" y="6544040"/>
                  <a:pt x="5266575" y="6537978"/>
                  <a:pt x="5266575" y="6536702"/>
                </a:cubicBezTo>
                <a:cubicBezTo>
                  <a:pt x="5266255" y="6535107"/>
                  <a:pt x="5265614" y="6534150"/>
                  <a:pt x="5264654" y="6534150"/>
                </a:cubicBezTo>
                <a:close/>
                <a:moveTo>
                  <a:pt x="4979571" y="6534150"/>
                </a:moveTo>
                <a:cubicBezTo>
                  <a:pt x="4979571" y="6534150"/>
                  <a:pt x="4978624" y="6534468"/>
                  <a:pt x="4977358" y="6534468"/>
                </a:cubicBezTo>
                <a:cubicBezTo>
                  <a:pt x="4977358" y="6534468"/>
                  <a:pt x="4977358" y="6534468"/>
                  <a:pt x="4958389" y="6536373"/>
                </a:cubicBezTo>
                <a:cubicBezTo>
                  <a:pt x="4956492" y="6536690"/>
                  <a:pt x="4956176" y="6537008"/>
                  <a:pt x="4956176" y="6538595"/>
                </a:cubicBezTo>
                <a:cubicBezTo>
                  <a:pt x="4956176" y="6538595"/>
                  <a:pt x="4956176" y="6538595"/>
                  <a:pt x="4956176" y="6540818"/>
                </a:cubicBezTo>
                <a:cubicBezTo>
                  <a:pt x="4956176" y="6542088"/>
                  <a:pt x="4956808" y="6542723"/>
                  <a:pt x="4959970" y="6543040"/>
                </a:cubicBezTo>
                <a:cubicBezTo>
                  <a:pt x="4965029" y="6543358"/>
                  <a:pt x="4965344" y="6544628"/>
                  <a:pt x="4965344" y="6560185"/>
                </a:cubicBezTo>
                <a:cubicBezTo>
                  <a:pt x="4965344" y="6560185"/>
                  <a:pt x="4965344" y="6560185"/>
                  <a:pt x="4965344" y="6571616"/>
                </a:cubicBezTo>
                <a:cubicBezTo>
                  <a:pt x="4965344" y="6571616"/>
                  <a:pt x="4965344" y="6571616"/>
                  <a:pt x="4965344" y="6578283"/>
                </a:cubicBezTo>
                <a:cubicBezTo>
                  <a:pt x="4965344" y="6580823"/>
                  <a:pt x="4965344" y="6583046"/>
                  <a:pt x="4965344" y="6583998"/>
                </a:cubicBezTo>
                <a:cubicBezTo>
                  <a:pt x="4965344" y="6591301"/>
                  <a:pt x="4967241" y="6595746"/>
                  <a:pt x="4971351" y="6598603"/>
                </a:cubicBezTo>
                <a:cubicBezTo>
                  <a:pt x="4974513" y="6600826"/>
                  <a:pt x="4979571" y="6602096"/>
                  <a:pt x="4984314" y="6602096"/>
                </a:cubicBezTo>
                <a:cubicBezTo>
                  <a:pt x="4991585" y="6602096"/>
                  <a:pt x="4994115" y="6600508"/>
                  <a:pt x="5002651" y="6592253"/>
                </a:cubicBezTo>
                <a:cubicBezTo>
                  <a:pt x="5004548" y="6590666"/>
                  <a:pt x="5005180" y="6590348"/>
                  <a:pt x="5005496" y="6590348"/>
                </a:cubicBezTo>
                <a:cubicBezTo>
                  <a:pt x="5006129" y="6590348"/>
                  <a:pt x="5006761" y="6591301"/>
                  <a:pt x="5006761" y="6593206"/>
                </a:cubicBezTo>
                <a:cubicBezTo>
                  <a:pt x="5007709" y="6602413"/>
                  <a:pt x="5007709" y="6602413"/>
                  <a:pt x="5009290" y="6602413"/>
                </a:cubicBezTo>
                <a:cubicBezTo>
                  <a:pt x="5009290" y="6602413"/>
                  <a:pt x="5010240" y="6602096"/>
                  <a:pt x="5010871" y="6602096"/>
                </a:cubicBezTo>
                <a:cubicBezTo>
                  <a:pt x="5010871" y="6602096"/>
                  <a:pt x="5010871" y="6602096"/>
                  <a:pt x="5028576" y="6599556"/>
                </a:cubicBezTo>
                <a:cubicBezTo>
                  <a:pt x="5030473" y="6599556"/>
                  <a:pt x="5030790" y="6598921"/>
                  <a:pt x="5030790" y="6597333"/>
                </a:cubicBezTo>
                <a:cubicBezTo>
                  <a:pt x="5030790" y="6597333"/>
                  <a:pt x="5030790" y="6597333"/>
                  <a:pt x="5030790" y="6595428"/>
                </a:cubicBezTo>
                <a:cubicBezTo>
                  <a:pt x="5030790" y="6593841"/>
                  <a:pt x="5030473" y="6593523"/>
                  <a:pt x="5028259" y="6593206"/>
                </a:cubicBezTo>
                <a:cubicBezTo>
                  <a:pt x="5023517" y="6592571"/>
                  <a:pt x="5022253" y="6591618"/>
                  <a:pt x="5021620" y="6588126"/>
                </a:cubicBezTo>
                <a:cubicBezTo>
                  <a:pt x="5021304" y="6585903"/>
                  <a:pt x="5021304" y="6578601"/>
                  <a:pt x="5020988" y="6566535"/>
                </a:cubicBezTo>
                <a:lnTo>
                  <a:pt x="5020988" y="6557010"/>
                </a:lnTo>
                <a:cubicBezTo>
                  <a:pt x="5020988" y="6553835"/>
                  <a:pt x="5020988" y="6550978"/>
                  <a:pt x="5021304" y="6548438"/>
                </a:cubicBezTo>
                <a:cubicBezTo>
                  <a:pt x="5021304" y="6542723"/>
                  <a:pt x="5021304" y="6542723"/>
                  <a:pt x="5021620" y="6539230"/>
                </a:cubicBezTo>
                <a:cubicBezTo>
                  <a:pt x="5021620" y="6539230"/>
                  <a:pt x="5021620" y="6539230"/>
                  <a:pt x="5021620" y="6535738"/>
                </a:cubicBezTo>
                <a:cubicBezTo>
                  <a:pt x="5021620" y="6534785"/>
                  <a:pt x="5021304" y="6534150"/>
                  <a:pt x="5020039" y="6534150"/>
                </a:cubicBezTo>
                <a:cubicBezTo>
                  <a:pt x="5019407" y="6534150"/>
                  <a:pt x="5018775" y="6534150"/>
                  <a:pt x="5017826" y="6534468"/>
                </a:cubicBezTo>
                <a:cubicBezTo>
                  <a:pt x="5017826" y="6534468"/>
                  <a:pt x="5017826" y="6534468"/>
                  <a:pt x="4999174" y="6536373"/>
                </a:cubicBezTo>
                <a:cubicBezTo>
                  <a:pt x="4997592" y="6536373"/>
                  <a:pt x="4996960" y="6537008"/>
                  <a:pt x="4996960" y="6538278"/>
                </a:cubicBezTo>
                <a:cubicBezTo>
                  <a:pt x="4996960" y="6538278"/>
                  <a:pt x="4996960" y="6538278"/>
                  <a:pt x="4996960" y="6540818"/>
                </a:cubicBezTo>
                <a:cubicBezTo>
                  <a:pt x="4996960" y="6542088"/>
                  <a:pt x="4997592" y="6542405"/>
                  <a:pt x="5000754" y="6542723"/>
                </a:cubicBezTo>
                <a:cubicBezTo>
                  <a:pt x="5003916" y="6543040"/>
                  <a:pt x="5005180" y="6544310"/>
                  <a:pt x="5005812" y="6546533"/>
                </a:cubicBezTo>
                <a:cubicBezTo>
                  <a:pt x="5006129" y="6547803"/>
                  <a:pt x="5006129" y="6554788"/>
                  <a:pt x="5006129" y="6559868"/>
                </a:cubicBezTo>
                <a:cubicBezTo>
                  <a:pt x="5006129" y="6559868"/>
                  <a:pt x="5006129" y="6559868"/>
                  <a:pt x="5006129" y="6566535"/>
                </a:cubicBezTo>
                <a:cubicBezTo>
                  <a:pt x="5006129" y="6576378"/>
                  <a:pt x="5005812" y="6579871"/>
                  <a:pt x="5004232" y="6582728"/>
                </a:cubicBezTo>
                <a:cubicBezTo>
                  <a:pt x="5002018" y="6587491"/>
                  <a:pt x="4996328" y="6590348"/>
                  <a:pt x="4990321" y="6590348"/>
                </a:cubicBezTo>
                <a:cubicBezTo>
                  <a:pt x="4986843" y="6590348"/>
                  <a:pt x="4983999" y="6589078"/>
                  <a:pt x="4982417" y="6586856"/>
                </a:cubicBezTo>
                <a:cubicBezTo>
                  <a:pt x="4980204" y="6583998"/>
                  <a:pt x="4980204" y="6582093"/>
                  <a:pt x="4980204" y="6570028"/>
                </a:cubicBezTo>
                <a:cubicBezTo>
                  <a:pt x="4980204" y="6570028"/>
                  <a:pt x="4980204" y="6570028"/>
                  <a:pt x="4980204" y="6559868"/>
                </a:cubicBezTo>
                <a:cubicBezTo>
                  <a:pt x="4980204" y="6553518"/>
                  <a:pt x="4980204" y="6544945"/>
                  <a:pt x="4980837" y="6538595"/>
                </a:cubicBezTo>
                <a:cubicBezTo>
                  <a:pt x="4980837" y="6537643"/>
                  <a:pt x="4980837" y="6536373"/>
                  <a:pt x="4980837" y="6535738"/>
                </a:cubicBezTo>
                <a:cubicBezTo>
                  <a:pt x="4980837" y="6534785"/>
                  <a:pt x="4980520" y="6534150"/>
                  <a:pt x="4979571" y="6534150"/>
                </a:cubicBezTo>
                <a:close/>
                <a:moveTo>
                  <a:pt x="4917603" y="6534150"/>
                </a:moveTo>
                <a:cubicBezTo>
                  <a:pt x="4907712" y="6534150"/>
                  <a:pt x="4900054" y="6537340"/>
                  <a:pt x="4893992" y="6544039"/>
                </a:cubicBezTo>
                <a:cubicBezTo>
                  <a:pt x="4887930" y="6550419"/>
                  <a:pt x="4884739" y="6559669"/>
                  <a:pt x="4884739" y="6570196"/>
                </a:cubicBezTo>
                <a:cubicBezTo>
                  <a:pt x="4884739" y="6589654"/>
                  <a:pt x="4896863" y="6602413"/>
                  <a:pt x="4915370" y="6602413"/>
                </a:cubicBezTo>
                <a:cubicBezTo>
                  <a:pt x="4926536" y="6602413"/>
                  <a:pt x="4935470" y="6598585"/>
                  <a:pt x="4941532" y="6590930"/>
                </a:cubicBezTo>
                <a:cubicBezTo>
                  <a:pt x="4946637" y="6584550"/>
                  <a:pt x="4949827" y="6575618"/>
                  <a:pt x="4949827" y="6566687"/>
                </a:cubicBezTo>
                <a:cubicBezTo>
                  <a:pt x="4949827" y="6559988"/>
                  <a:pt x="4947913" y="6553289"/>
                  <a:pt x="4945041" y="6548186"/>
                </a:cubicBezTo>
                <a:cubicBezTo>
                  <a:pt x="4939936" y="6539254"/>
                  <a:pt x="4930046" y="6534150"/>
                  <a:pt x="4917603" y="6534150"/>
                </a:cubicBezTo>
                <a:close/>
                <a:moveTo>
                  <a:pt x="4693958" y="6534150"/>
                </a:moveTo>
                <a:cubicBezTo>
                  <a:pt x="4688931" y="6534150"/>
                  <a:pt x="4681705" y="6535116"/>
                  <a:pt x="4677305" y="6536403"/>
                </a:cubicBezTo>
                <a:cubicBezTo>
                  <a:pt x="4673221" y="6537369"/>
                  <a:pt x="4672278" y="6538335"/>
                  <a:pt x="4671965" y="6542197"/>
                </a:cubicBezTo>
                <a:lnTo>
                  <a:pt x="4671022" y="6548957"/>
                </a:lnTo>
                <a:cubicBezTo>
                  <a:pt x="4671022" y="6548957"/>
                  <a:pt x="4671022" y="6548957"/>
                  <a:pt x="4671022" y="6549923"/>
                </a:cubicBezTo>
                <a:cubicBezTo>
                  <a:pt x="4671022" y="6550888"/>
                  <a:pt x="4671336" y="6551532"/>
                  <a:pt x="4671965" y="6551532"/>
                </a:cubicBezTo>
                <a:cubicBezTo>
                  <a:pt x="4672278" y="6551532"/>
                  <a:pt x="4672907" y="6551210"/>
                  <a:pt x="4673849" y="6550567"/>
                </a:cubicBezTo>
                <a:cubicBezTo>
                  <a:pt x="4678876" y="6547670"/>
                  <a:pt x="4686103" y="6545416"/>
                  <a:pt x="4691758" y="6545416"/>
                </a:cubicBezTo>
                <a:cubicBezTo>
                  <a:pt x="4700241" y="6545416"/>
                  <a:pt x="4703698" y="6548957"/>
                  <a:pt x="4703698" y="6557970"/>
                </a:cubicBezTo>
                <a:cubicBezTo>
                  <a:pt x="4703698" y="6557970"/>
                  <a:pt x="4703698" y="6557970"/>
                  <a:pt x="4703698" y="6560545"/>
                </a:cubicBezTo>
                <a:cubicBezTo>
                  <a:pt x="4703698" y="6564408"/>
                  <a:pt x="4702755" y="6565052"/>
                  <a:pt x="4695529" y="6566661"/>
                </a:cubicBezTo>
                <a:cubicBezTo>
                  <a:pt x="4695529" y="6566661"/>
                  <a:pt x="4695529" y="6566661"/>
                  <a:pt x="4678563" y="6570202"/>
                </a:cubicBezTo>
                <a:cubicBezTo>
                  <a:pt x="4671650" y="6571489"/>
                  <a:pt x="4671650" y="6571811"/>
                  <a:pt x="4670393" y="6573099"/>
                </a:cubicBezTo>
                <a:cubicBezTo>
                  <a:pt x="4668822" y="6575674"/>
                  <a:pt x="4667251" y="6581468"/>
                  <a:pt x="4667251" y="6585974"/>
                </a:cubicBezTo>
                <a:cubicBezTo>
                  <a:pt x="4667251" y="6595631"/>
                  <a:pt x="4673849" y="6603035"/>
                  <a:pt x="4681705" y="6603035"/>
                </a:cubicBezTo>
                <a:cubicBezTo>
                  <a:pt x="4686417" y="6603035"/>
                  <a:pt x="4691130" y="6601747"/>
                  <a:pt x="4694586" y="6599494"/>
                </a:cubicBezTo>
                <a:cubicBezTo>
                  <a:pt x="4696157" y="6598528"/>
                  <a:pt x="4701498" y="6594665"/>
                  <a:pt x="4702441" y="6593700"/>
                </a:cubicBezTo>
                <a:cubicBezTo>
                  <a:pt x="4702755" y="6593378"/>
                  <a:pt x="4703069" y="6593056"/>
                  <a:pt x="4703069" y="6593056"/>
                </a:cubicBezTo>
                <a:cubicBezTo>
                  <a:pt x="4703698" y="6593056"/>
                  <a:pt x="4704012" y="6594344"/>
                  <a:pt x="4704012" y="6596597"/>
                </a:cubicBezTo>
                <a:cubicBezTo>
                  <a:pt x="4704012" y="6597884"/>
                  <a:pt x="4704326" y="6601103"/>
                  <a:pt x="4704641" y="6602069"/>
                </a:cubicBezTo>
                <a:cubicBezTo>
                  <a:pt x="4704954" y="6603356"/>
                  <a:pt x="4705583" y="6604000"/>
                  <a:pt x="4706840" y="6604000"/>
                </a:cubicBezTo>
                <a:cubicBezTo>
                  <a:pt x="4707782" y="6604000"/>
                  <a:pt x="4709039" y="6604000"/>
                  <a:pt x="4709667" y="6603678"/>
                </a:cubicBezTo>
                <a:cubicBezTo>
                  <a:pt x="4709667" y="6603678"/>
                  <a:pt x="4709667" y="6603678"/>
                  <a:pt x="4725064" y="6601103"/>
                </a:cubicBezTo>
                <a:cubicBezTo>
                  <a:pt x="4727262" y="6600459"/>
                  <a:pt x="4727577" y="6600459"/>
                  <a:pt x="4727577" y="6598850"/>
                </a:cubicBezTo>
                <a:cubicBezTo>
                  <a:pt x="4727577" y="6598850"/>
                  <a:pt x="4727577" y="6598850"/>
                  <a:pt x="4727577" y="6596597"/>
                </a:cubicBezTo>
                <a:cubicBezTo>
                  <a:pt x="4727577" y="6594987"/>
                  <a:pt x="4726948" y="6594665"/>
                  <a:pt x="4724434" y="6594344"/>
                </a:cubicBezTo>
                <a:cubicBezTo>
                  <a:pt x="4721292" y="6594022"/>
                  <a:pt x="4720036" y="6593700"/>
                  <a:pt x="4718779" y="6592734"/>
                </a:cubicBezTo>
                <a:cubicBezTo>
                  <a:pt x="4717208" y="6591447"/>
                  <a:pt x="4717208" y="6591125"/>
                  <a:pt x="4717208" y="6577605"/>
                </a:cubicBezTo>
                <a:cubicBezTo>
                  <a:pt x="4717208" y="6577605"/>
                  <a:pt x="4717208" y="6577605"/>
                  <a:pt x="4717522" y="6553142"/>
                </a:cubicBezTo>
                <a:cubicBezTo>
                  <a:pt x="4717522" y="6540266"/>
                  <a:pt x="4709981" y="6534150"/>
                  <a:pt x="4693958" y="6534150"/>
                </a:cubicBezTo>
                <a:close/>
                <a:moveTo>
                  <a:pt x="5976938" y="6521451"/>
                </a:moveTo>
                <a:lnTo>
                  <a:pt x="5975351" y="6527801"/>
                </a:lnTo>
                <a:lnTo>
                  <a:pt x="5976938" y="6529389"/>
                </a:lnTo>
                <a:lnTo>
                  <a:pt x="5978526" y="6527801"/>
                </a:lnTo>
                <a:lnTo>
                  <a:pt x="5991226" y="6532564"/>
                </a:lnTo>
                <a:lnTo>
                  <a:pt x="5970588" y="6542089"/>
                </a:lnTo>
                <a:lnTo>
                  <a:pt x="5969001" y="6545264"/>
                </a:lnTo>
                <a:lnTo>
                  <a:pt x="5991226" y="6550027"/>
                </a:lnTo>
                <a:lnTo>
                  <a:pt x="5992813" y="6551614"/>
                </a:lnTo>
                <a:lnTo>
                  <a:pt x="5994401" y="6546852"/>
                </a:lnTo>
                <a:lnTo>
                  <a:pt x="5994401" y="6545264"/>
                </a:lnTo>
                <a:lnTo>
                  <a:pt x="5992813" y="6546852"/>
                </a:lnTo>
                <a:lnTo>
                  <a:pt x="5978526" y="6543677"/>
                </a:lnTo>
                <a:lnTo>
                  <a:pt x="5999163" y="6535739"/>
                </a:lnTo>
                <a:lnTo>
                  <a:pt x="6000751" y="6530976"/>
                </a:lnTo>
                <a:lnTo>
                  <a:pt x="5999163" y="6530976"/>
                </a:lnTo>
                <a:lnTo>
                  <a:pt x="5997576" y="6530976"/>
                </a:lnTo>
                <a:lnTo>
                  <a:pt x="5978526" y="6523039"/>
                </a:lnTo>
                <a:lnTo>
                  <a:pt x="5978526" y="6521451"/>
                </a:lnTo>
                <a:close/>
                <a:moveTo>
                  <a:pt x="6107113" y="6518276"/>
                </a:moveTo>
                <a:lnTo>
                  <a:pt x="6115051" y="6529389"/>
                </a:lnTo>
                <a:lnTo>
                  <a:pt x="6107113" y="6529389"/>
                </a:lnTo>
                <a:close/>
                <a:moveTo>
                  <a:pt x="6099176" y="6518276"/>
                </a:moveTo>
                <a:lnTo>
                  <a:pt x="6099176" y="6529389"/>
                </a:lnTo>
                <a:lnTo>
                  <a:pt x="6091238" y="6529389"/>
                </a:lnTo>
                <a:close/>
                <a:moveTo>
                  <a:pt x="6209555" y="6516689"/>
                </a:moveTo>
                <a:cubicBezTo>
                  <a:pt x="6215718" y="6515101"/>
                  <a:pt x="6219142" y="6520499"/>
                  <a:pt x="6219827" y="6524626"/>
                </a:cubicBezTo>
                <a:lnTo>
                  <a:pt x="6206473" y="6530976"/>
                </a:lnTo>
                <a:cubicBezTo>
                  <a:pt x="6204076" y="6525896"/>
                  <a:pt x="6202364" y="6518276"/>
                  <a:pt x="6209555" y="6516689"/>
                </a:cubicBezTo>
                <a:close/>
                <a:moveTo>
                  <a:pt x="4607333" y="6516687"/>
                </a:moveTo>
                <a:cubicBezTo>
                  <a:pt x="4612218" y="6516687"/>
                  <a:pt x="4616126" y="6517002"/>
                  <a:pt x="4618731" y="6517630"/>
                </a:cubicBezTo>
                <a:cubicBezTo>
                  <a:pt x="4625244" y="6519202"/>
                  <a:pt x="4629151" y="6524861"/>
                  <a:pt x="4629151" y="6532091"/>
                </a:cubicBezTo>
                <a:cubicBezTo>
                  <a:pt x="4629151" y="6537435"/>
                  <a:pt x="4627197" y="6542150"/>
                  <a:pt x="4623290" y="6545294"/>
                </a:cubicBezTo>
                <a:cubicBezTo>
                  <a:pt x="4620359" y="6547494"/>
                  <a:pt x="4615150" y="6548437"/>
                  <a:pt x="4606682" y="6548437"/>
                </a:cubicBezTo>
                <a:cubicBezTo>
                  <a:pt x="4604078" y="6548437"/>
                  <a:pt x="4603751" y="6548123"/>
                  <a:pt x="4603751" y="6545608"/>
                </a:cubicBezTo>
                <a:cubicBezTo>
                  <a:pt x="4603751" y="6545608"/>
                  <a:pt x="4603751" y="6545608"/>
                  <a:pt x="4603751" y="6541836"/>
                </a:cubicBezTo>
                <a:cubicBezTo>
                  <a:pt x="4603751" y="6541836"/>
                  <a:pt x="4603751" y="6541836"/>
                  <a:pt x="4603751" y="6537120"/>
                </a:cubicBezTo>
                <a:cubicBezTo>
                  <a:pt x="4603751" y="6537120"/>
                  <a:pt x="4603751" y="6537120"/>
                  <a:pt x="4603751" y="6521403"/>
                </a:cubicBezTo>
                <a:lnTo>
                  <a:pt x="4603751" y="6518573"/>
                </a:lnTo>
                <a:cubicBezTo>
                  <a:pt x="4603751" y="6517002"/>
                  <a:pt x="4604403" y="6516687"/>
                  <a:pt x="4607333" y="6516687"/>
                </a:cubicBezTo>
                <a:close/>
                <a:moveTo>
                  <a:pt x="6116638" y="6515101"/>
                </a:moveTo>
                <a:lnTo>
                  <a:pt x="6148388" y="6529389"/>
                </a:lnTo>
                <a:lnTo>
                  <a:pt x="6126163" y="6529389"/>
                </a:lnTo>
                <a:close/>
                <a:moveTo>
                  <a:pt x="6089650" y="6515101"/>
                </a:moveTo>
                <a:lnTo>
                  <a:pt x="6080125" y="6529389"/>
                </a:lnTo>
                <a:lnTo>
                  <a:pt x="6057900" y="6529389"/>
                </a:lnTo>
                <a:close/>
                <a:moveTo>
                  <a:pt x="5858069" y="6510337"/>
                </a:moveTo>
                <a:cubicBezTo>
                  <a:pt x="5857422" y="6510337"/>
                  <a:pt x="5857422" y="6510337"/>
                  <a:pt x="5854833" y="6511290"/>
                </a:cubicBezTo>
                <a:cubicBezTo>
                  <a:pt x="5854833" y="6511290"/>
                  <a:pt x="5854833" y="6511290"/>
                  <a:pt x="5846744" y="6514465"/>
                </a:cubicBezTo>
                <a:cubicBezTo>
                  <a:pt x="5843832" y="6515417"/>
                  <a:pt x="5843185" y="6516370"/>
                  <a:pt x="5843185" y="6519227"/>
                </a:cubicBezTo>
                <a:cubicBezTo>
                  <a:pt x="5843185" y="6520815"/>
                  <a:pt x="5843185" y="6522720"/>
                  <a:pt x="5843185" y="6524942"/>
                </a:cubicBezTo>
                <a:cubicBezTo>
                  <a:pt x="5843508" y="6528752"/>
                  <a:pt x="5843508" y="6532880"/>
                  <a:pt x="5843508" y="6533515"/>
                </a:cubicBezTo>
                <a:cubicBezTo>
                  <a:pt x="5843508" y="6535737"/>
                  <a:pt x="5842538" y="6536372"/>
                  <a:pt x="5840273" y="6536372"/>
                </a:cubicBezTo>
                <a:cubicBezTo>
                  <a:pt x="5839626" y="6536372"/>
                  <a:pt x="5839302" y="6536372"/>
                  <a:pt x="5838655" y="6536372"/>
                </a:cubicBezTo>
                <a:cubicBezTo>
                  <a:pt x="5837037" y="6536055"/>
                  <a:pt x="5836066" y="6536055"/>
                  <a:pt x="5835420" y="6536055"/>
                </a:cubicBezTo>
                <a:cubicBezTo>
                  <a:pt x="5834126" y="6536055"/>
                  <a:pt x="5833801" y="6536372"/>
                  <a:pt x="5832831" y="6539230"/>
                </a:cubicBezTo>
                <a:cubicBezTo>
                  <a:pt x="5832831" y="6539230"/>
                  <a:pt x="5832831" y="6539230"/>
                  <a:pt x="5831214" y="6543675"/>
                </a:cubicBezTo>
                <a:cubicBezTo>
                  <a:pt x="5830889" y="6544310"/>
                  <a:pt x="5830889" y="6544945"/>
                  <a:pt x="5830889" y="6545262"/>
                </a:cubicBezTo>
                <a:cubicBezTo>
                  <a:pt x="5830889" y="6545580"/>
                  <a:pt x="5831214" y="6546215"/>
                  <a:pt x="5832184" y="6546215"/>
                </a:cubicBezTo>
                <a:cubicBezTo>
                  <a:pt x="5832184" y="6546215"/>
                  <a:pt x="5833154" y="6546215"/>
                  <a:pt x="5834126" y="6545897"/>
                </a:cubicBezTo>
                <a:cubicBezTo>
                  <a:pt x="5834126" y="6545897"/>
                  <a:pt x="5834126" y="6545897"/>
                  <a:pt x="5837361" y="6545897"/>
                </a:cubicBezTo>
                <a:cubicBezTo>
                  <a:pt x="5839302" y="6545897"/>
                  <a:pt x="5839302" y="6545897"/>
                  <a:pt x="5839949" y="6545897"/>
                </a:cubicBezTo>
                <a:cubicBezTo>
                  <a:pt x="5843185" y="6545897"/>
                  <a:pt x="5843185" y="6545897"/>
                  <a:pt x="5843185" y="6553517"/>
                </a:cubicBezTo>
                <a:lnTo>
                  <a:pt x="5843185" y="6571615"/>
                </a:lnTo>
                <a:cubicBezTo>
                  <a:pt x="5843185" y="6573202"/>
                  <a:pt x="5843185" y="6575425"/>
                  <a:pt x="5842861" y="6578600"/>
                </a:cubicBezTo>
                <a:cubicBezTo>
                  <a:pt x="5842861" y="6578600"/>
                  <a:pt x="5842861" y="6578600"/>
                  <a:pt x="5842861" y="6586537"/>
                </a:cubicBezTo>
                <a:cubicBezTo>
                  <a:pt x="5842861" y="6597967"/>
                  <a:pt x="5848362" y="6602412"/>
                  <a:pt x="5863247" y="6602412"/>
                </a:cubicBezTo>
                <a:cubicBezTo>
                  <a:pt x="5869394" y="6602412"/>
                  <a:pt x="5878777" y="6600825"/>
                  <a:pt x="5879748" y="6599237"/>
                </a:cubicBezTo>
                <a:cubicBezTo>
                  <a:pt x="5880071" y="6598920"/>
                  <a:pt x="5881366" y="6592570"/>
                  <a:pt x="5881366" y="6590665"/>
                </a:cubicBezTo>
                <a:cubicBezTo>
                  <a:pt x="5881366" y="6590030"/>
                  <a:pt x="5881042" y="6589395"/>
                  <a:pt x="5880395" y="6589395"/>
                </a:cubicBezTo>
                <a:cubicBezTo>
                  <a:pt x="5880071" y="6589395"/>
                  <a:pt x="5879424" y="6589712"/>
                  <a:pt x="5878454" y="6590030"/>
                </a:cubicBezTo>
                <a:cubicBezTo>
                  <a:pt x="5873600" y="6590982"/>
                  <a:pt x="5870688" y="6591617"/>
                  <a:pt x="5867776" y="6591617"/>
                </a:cubicBezTo>
                <a:cubicBezTo>
                  <a:pt x="5863570" y="6591617"/>
                  <a:pt x="5860982" y="6590347"/>
                  <a:pt x="5859688" y="6587807"/>
                </a:cubicBezTo>
                <a:cubicBezTo>
                  <a:pt x="5858392" y="6585267"/>
                  <a:pt x="5858069" y="6581775"/>
                  <a:pt x="5858069" y="6571615"/>
                </a:cubicBezTo>
                <a:cubicBezTo>
                  <a:pt x="5858069" y="6571615"/>
                  <a:pt x="5858069" y="6571615"/>
                  <a:pt x="5858069" y="6550977"/>
                </a:cubicBezTo>
                <a:cubicBezTo>
                  <a:pt x="5858069" y="6545580"/>
                  <a:pt x="5858069" y="6545580"/>
                  <a:pt x="5862275" y="6545580"/>
                </a:cubicBezTo>
                <a:cubicBezTo>
                  <a:pt x="5863570" y="6545580"/>
                  <a:pt x="5864541" y="6545580"/>
                  <a:pt x="5867453" y="6545580"/>
                </a:cubicBezTo>
                <a:cubicBezTo>
                  <a:pt x="5870041" y="6545580"/>
                  <a:pt x="5871335" y="6545897"/>
                  <a:pt x="5872306" y="6545897"/>
                </a:cubicBezTo>
                <a:cubicBezTo>
                  <a:pt x="5875865" y="6546215"/>
                  <a:pt x="5875865" y="6546215"/>
                  <a:pt x="5876512" y="6546215"/>
                </a:cubicBezTo>
                <a:cubicBezTo>
                  <a:pt x="5878454" y="6546215"/>
                  <a:pt x="5879101" y="6545580"/>
                  <a:pt x="5880071" y="6542722"/>
                </a:cubicBezTo>
                <a:cubicBezTo>
                  <a:pt x="5881042" y="6538912"/>
                  <a:pt x="5881689" y="6537642"/>
                  <a:pt x="5881689" y="6536690"/>
                </a:cubicBezTo>
                <a:cubicBezTo>
                  <a:pt x="5881689" y="6536055"/>
                  <a:pt x="5881042" y="6535737"/>
                  <a:pt x="5880395" y="6535737"/>
                </a:cubicBezTo>
                <a:cubicBezTo>
                  <a:pt x="5880395" y="6535737"/>
                  <a:pt x="5880395" y="6535737"/>
                  <a:pt x="5879748" y="6535737"/>
                </a:cubicBezTo>
                <a:cubicBezTo>
                  <a:pt x="5877806" y="6535737"/>
                  <a:pt x="5875865" y="6536055"/>
                  <a:pt x="5872953" y="6536055"/>
                </a:cubicBezTo>
                <a:cubicBezTo>
                  <a:pt x="5872953" y="6536055"/>
                  <a:pt x="5872953" y="6536055"/>
                  <a:pt x="5861952" y="6536055"/>
                </a:cubicBezTo>
                <a:cubicBezTo>
                  <a:pt x="5858069" y="6536055"/>
                  <a:pt x="5857422" y="6535737"/>
                  <a:pt x="5857422" y="6533197"/>
                </a:cubicBezTo>
                <a:cubicBezTo>
                  <a:pt x="5857422" y="6530657"/>
                  <a:pt x="5858392" y="6519545"/>
                  <a:pt x="5858716" y="6516370"/>
                </a:cubicBezTo>
                <a:cubicBezTo>
                  <a:pt x="5859040" y="6514782"/>
                  <a:pt x="5859363" y="6513195"/>
                  <a:pt x="5859363" y="6512560"/>
                </a:cubicBezTo>
                <a:cubicBezTo>
                  <a:pt x="5859363" y="6511290"/>
                  <a:pt x="5858716" y="6510337"/>
                  <a:pt x="5858069" y="6510337"/>
                </a:cubicBezTo>
                <a:close/>
                <a:moveTo>
                  <a:pt x="5693292" y="6510337"/>
                </a:moveTo>
                <a:cubicBezTo>
                  <a:pt x="5692969" y="6510337"/>
                  <a:pt x="5692969" y="6510337"/>
                  <a:pt x="5690056" y="6511290"/>
                </a:cubicBezTo>
                <a:cubicBezTo>
                  <a:pt x="5690056" y="6511290"/>
                  <a:pt x="5690056" y="6511290"/>
                  <a:pt x="5681967" y="6514465"/>
                </a:cubicBezTo>
                <a:cubicBezTo>
                  <a:pt x="5679055" y="6515417"/>
                  <a:pt x="5678084" y="6516370"/>
                  <a:pt x="5678084" y="6519227"/>
                </a:cubicBezTo>
                <a:cubicBezTo>
                  <a:pt x="5678084" y="6520815"/>
                  <a:pt x="5678084" y="6522720"/>
                  <a:pt x="5678408" y="6524942"/>
                </a:cubicBezTo>
                <a:cubicBezTo>
                  <a:pt x="5678408" y="6528752"/>
                  <a:pt x="5678731" y="6532880"/>
                  <a:pt x="5678731" y="6533515"/>
                </a:cubicBezTo>
                <a:cubicBezTo>
                  <a:pt x="5678731" y="6535737"/>
                  <a:pt x="5677761" y="6536372"/>
                  <a:pt x="5675496" y="6536372"/>
                </a:cubicBezTo>
                <a:cubicBezTo>
                  <a:pt x="5674849" y="6536372"/>
                  <a:pt x="5674201" y="6536372"/>
                  <a:pt x="5673878" y="6536372"/>
                </a:cubicBezTo>
                <a:cubicBezTo>
                  <a:pt x="5672260" y="6536055"/>
                  <a:pt x="5670966" y="6536055"/>
                  <a:pt x="5670642" y="6536055"/>
                </a:cubicBezTo>
                <a:cubicBezTo>
                  <a:pt x="5669348" y="6536055"/>
                  <a:pt x="5669024" y="6536372"/>
                  <a:pt x="5668054" y="6539230"/>
                </a:cubicBezTo>
                <a:cubicBezTo>
                  <a:pt x="5668054" y="6539230"/>
                  <a:pt x="5668054" y="6539230"/>
                  <a:pt x="5666436" y="6543675"/>
                </a:cubicBezTo>
                <a:cubicBezTo>
                  <a:pt x="5666113" y="6544310"/>
                  <a:pt x="5665789" y="6544945"/>
                  <a:pt x="5665789" y="6545262"/>
                </a:cubicBezTo>
                <a:cubicBezTo>
                  <a:pt x="5665789" y="6545580"/>
                  <a:pt x="5666436" y="6546215"/>
                  <a:pt x="5667083" y="6546215"/>
                </a:cubicBezTo>
                <a:cubicBezTo>
                  <a:pt x="5667407" y="6546215"/>
                  <a:pt x="5668054" y="6546215"/>
                  <a:pt x="5669024" y="6545897"/>
                </a:cubicBezTo>
                <a:cubicBezTo>
                  <a:pt x="5669024" y="6545897"/>
                  <a:pt x="5669024" y="6545897"/>
                  <a:pt x="5672584" y="6545897"/>
                </a:cubicBezTo>
                <a:cubicBezTo>
                  <a:pt x="5674525" y="6545897"/>
                  <a:pt x="5674525" y="6545897"/>
                  <a:pt x="5674849" y="6545897"/>
                </a:cubicBezTo>
                <a:cubicBezTo>
                  <a:pt x="5678084" y="6545897"/>
                  <a:pt x="5678084" y="6545897"/>
                  <a:pt x="5678408" y="6553517"/>
                </a:cubicBezTo>
                <a:lnTo>
                  <a:pt x="5678408" y="6571615"/>
                </a:lnTo>
                <a:cubicBezTo>
                  <a:pt x="5678408" y="6573202"/>
                  <a:pt x="5678084" y="6575425"/>
                  <a:pt x="5678084" y="6578600"/>
                </a:cubicBezTo>
                <a:cubicBezTo>
                  <a:pt x="5678084" y="6578600"/>
                  <a:pt x="5678084" y="6578600"/>
                  <a:pt x="5677761" y="6586537"/>
                </a:cubicBezTo>
                <a:cubicBezTo>
                  <a:pt x="5677761" y="6597967"/>
                  <a:pt x="5683585" y="6602412"/>
                  <a:pt x="5698793" y="6602412"/>
                </a:cubicBezTo>
                <a:cubicBezTo>
                  <a:pt x="5704940" y="6602412"/>
                  <a:pt x="5714000" y="6600825"/>
                  <a:pt x="5714972" y="6599237"/>
                </a:cubicBezTo>
                <a:cubicBezTo>
                  <a:pt x="5715294" y="6598920"/>
                  <a:pt x="5716265" y="6592570"/>
                  <a:pt x="5716265" y="6590665"/>
                </a:cubicBezTo>
                <a:cubicBezTo>
                  <a:pt x="5716265" y="6590030"/>
                  <a:pt x="5716265" y="6589395"/>
                  <a:pt x="5715294" y="6589395"/>
                </a:cubicBezTo>
                <a:cubicBezTo>
                  <a:pt x="5715294" y="6589395"/>
                  <a:pt x="5714647" y="6589712"/>
                  <a:pt x="5713678" y="6590030"/>
                </a:cubicBezTo>
                <a:cubicBezTo>
                  <a:pt x="5709147" y="6590982"/>
                  <a:pt x="5705911" y="6591617"/>
                  <a:pt x="5702999" y="6591617"/>
                </a:cubicBezTo>
                <a:cubicBezTo>
                  <a:pt x="5698793" y="6591617"/>
                  <a:pt x="5696204" y="6590347"/>
                  <a:pt x="5694910" y="6587807"/>
                </a:cubicBezTo>
                <a:cubicBezTo>
                  <a:pt x="5693616" y="6585267"/>
                  <a:pt x="5693616" y="6581775"/>
                  <a:pt x="5693616" y="6571615"/>
                </a:cubicBezTo>
                <a:cubicBezTo>
                  <a:pt x="5693616" y="6571615"/>
                  <a:pt x="5693616" y="6571615"/>
                  <a:pt x="5693616" y="6550977"/>
                </a:cubicBezTo>
                <a:cubicBezTo>
                  <a:pt x="5693616" y="6545580"/>
                  <a:pt x="5693616" y="6545580"/>
                  <a:pt x="5697822" y="6545580"/>
                </a:cubicBezTo>
                <a:cubicBezTo>
                  <a:pt x="5698793" y="6545580"/>
                  <a:pt x="5699763" y="6545580"/>
                  <a:pt x="5702675" y="6545580"/>
                </a:cubicBezTo>
                <a:cubicBezTo>
                  <a:pt x="5705264" y="6545580"/>
                  <a:pt x="5706882" y="6545897"/>
                  <a:pt x="5707852" y="6545897"/>
                </a:cubicBezTo>
                <a:cubicBezTo>
                  <a:pt x="5711088" y="6546215"/>
                  <a:pt x="5711088" y="6546215"/>
                  <a:pt x="5711735" y="6546215"/>
                </a:cubicBezTo>
                <a:cubicBezTo>
                  <a:pt x="5713678" y="6546215"/>
                  <a:pt x="5714325" y="6545580"/>
                  <a:pt x="5714972" y="6542722"/>
                </a:cubicBezTo>
                <a:cubicBezTo>
                  <a:pt x="5716265" y="6538912"/>
                  <a:pt x="5716589" y="6537642"/>
                  <a:pt x="5716589" y="6536690"/>
                </a:cubicBezTo>
                <a:cubicBezTo>
                  <a:pt x="5716589" y="6536055"/>
                  <a:pt x="5716265" y="6535737"/>
                  <a:pt x="5715618" y="6535737"/>
                </a:cubicBezTo>
                <a:cubicBezTo>
                  <a:pt x="5715618" y="6535737"/>
                  <a:pt x="5715618" y="6535737"/>
                  <a:pt x="5714647" y="6535737"/>
                </a:cubicBezTo>
                <a:cubicBezTo>
                  <a:pt x="5713030" y="6535737"/>
                  <a:pt x="5711413" y="6536055"/>
                  <a:pt x="5708176" y="6536055"/>
                </a:cubicBezTo>
                <a:cubicBezTo>
                  <a:pt x="5708176" y="6536055"/>
                  <a:pt x="5708176" y="6536055"/>
                  <a:pt x="5697175" y="6536055"/>
                </a:cubicBezTo>
                <a:cubicBezTo>
                  <a:pt x="5693616" y="6536055"/>
                  <a:pt x="5692969" y="6535737"/>
                  <a:pt x="5692969" y="6533197"/>
                </a:cubicBezTo>
                <a:cubicBezTo>
                  <a:pt x="5692969" y="6530657"/>
                  <a:pt x="5693616" y="6519545"/>
                  <a:pt x="5694263" y="6516370"/>
                </a:cubicBezTo>
                <a:cubicBezTo>
                  <a:pt x="5694586" y="6514782"/>
                  <a:pt x="5694586" y="6513195"/>
                  <a:pt x="5694586" y="6512560"/>
                </a:cubicBezTo>
                <a:cubicBezTo>
                  <a:pt x="5694586" y="6511290"/>
                  <a:pt x="5693939" y="6510337"/>
                  <a:pt x="5693292" y="6510337"/>
                </a:cubicBezTo>
                <a:close/>
                <a:moveTo>
                  <a:pt x="5983288" y="6508751"/>
                </a:moveTo>
                <a:lnTo>
                  <a:pt x="5978526" y="6518276"/>
                </a:lnTo>
                <a:lnTo>
                  <a:pt x="5980114" y="6518276"/>
                </a:lnTo>
                <a:lnTo>
                  <a:pt x="5981702" y="6516689"/>
                </a:lnTo>
                <a:lnTo>
                  <a:pt x="6000751" y="6526214"/>
                </a:lnTo>
                <a:lnTo>
                  <a:pt x="6000751" y="6527802"/>
                </a:lnTo>
                <a:lnTo>
                  <a:pt x="6002339" y="6529389"/>
                </a:lnTo>
                <a:lnTo>
                  <a:pt x="6005514" y="6521452"/>
                </a:lnTo>
                <a:lnTo>
                  <a:pt x="6003926" y="6519864"/>
                </a:lnTo>
                <a:lnTo>
                  <a:pt x="6002339" y="6521452"/>
                </a:lnTo>
                <a:lnTo>
                  <a:pt x="5984876" y="6511926"/>
                </a:lnTo>
                <a:lnTo>
                  <a:pt x="5983288" y="6510339"/>
                </a:lnTo>
                <a:close/>
                <a:moveTo>
                  <a:pt x="6121400" y="6507163"/>
                </a:moveTo>
                <a:cubicBezTo>
                  <a:pt x="6139285" y="6509632"/>
                  <a:pt x="6164836" y="6513645"/>
                  <a:pt x="6175375" y="6515188"/>
                </a:cubicBezTo>
                <a:cubicBezTo>
                  <a:pt x="6174417" y="6519819"/>
                  <a:pt x="6173140" y="6524449"/>
                  <a:pt x="6171862" y="6529388"/>
                </a:cubicBezTo>
                <a:close/>
                <a:moveTo>
                  <a:pt x="6084889" y="6507163"/>
                </a:moveTo>
                <a:cubicBezTo>
                  <a:pt x="6084889" y="6507163"/>
                  <a:pt x="6084889" y="6507163"/>
                  <a:pt x="6034426" y="6529388"/>
                </a:cubicBezTo>
                <a:cubicBezTo>
                  <a:pt x="6033148" y="6524449"/>
                  <a:pt x="6031871" y="6519819"/>
                  <a:pt x="6030913" y="6515188"/>
                </a:cubicBezTo>
                <a:cubicBezTo>
                  <a:pt x="6041452" y="6513645"/>
                  <a:pt x="6067003" y="6509632"/>
                  <a:pt x="6084889" y="6507163"/>
                </a:cubicBezTo>
                <a:close/>
                <a:moveTo>
                  <a:pt x="5806928" y="6507162"/>
                </a:moveTo>
                <a:cubicBezTo>
                  <a:pt x="5800479" y="6507162"/>
                  <a:pt x="5795964" y="6510418"/>
                  <a:pt x="5795964" y="6515746"/>
                </a:cubicBezTo>
                <a:cubicBezTo>
                  <a:pt x="5795964" y="6520777"/>
                  <a:pt x="5800479" y="6524625"/>
                  <a:pt x="5806283" y="6524625"/>
                </a:cubicBezTo>
                <a:cubicBezTo>
                  <a:pt x="5812088" y="6524625"/>
                  <a:pt x="5816603" y="6520777"/>
                  <a:pt x="5816603" y="6515450"/>
                </a:cubicBezTo>
                <a:cubicBezTo>
                  <a:pt x="5816603" y="6510418"/>
                  <a:pt x="5812733" y="6507162"/>
                  <a:pt x="5806928" y="6507162"/>
                </a:cubicBezTo>
                <a:close/>
                <a:moveTo>
                  <a:pt x="5641828" y="6507162"/>
                </a:moveTo>
                <a:cubicBezTo>
                  <a:pt x="5635378" y="6507162"/>
                  <a:pt x="5630864" y="6510418"/>
                  <a:pt x="5630864" y="6515746"/>
                </a:cubicBezTo>
                <a:cubicBezTo>
                  <a:pt x="5630864" y="6520777"/>
                  <a:pt x="5635701" y="6524625"/>
                  <a:pt x="5641184" y="6524625"/>
                </a:cubicBezTo>
                <a:cubicBezTo>
                  <a:pt x="5646988" y="6524625"/>
                  <a:pt x="5651502" y="6520777"/>
                  <a:pt x="5651502" y="6515450"/>
                </a:cubicBezTo>
                <a:cubicBezTo>
                  <a:pt x="5651502" y="6510418"/>
                  <a:pt x="5647310" y="6507162"/>
                  <a:pt x="5641828" y="6507162"/>
                </a:cubicBezTo>
                <a:close/>
                <a:moveTo>
                  <a:pt x="5346230" y="6507162"/>
                </a:moveTo>
                <a:cubicBezTo>
                  <a:pt x="5339781" y="6507162"/>
                  <a:pt x="5335589" y="6510418"/>
                  <a:pt x="5335589" y="6515746"/>
                </a:cubicBezTo>
                <a:cubicBezTo>
                  <a:pt x="5335589" y="6520777"/>
                  <a:pt x="5340103" y="6524625"/>
                  <a:pt x="5345908" y="6524625"/>
                </a:cubicBezTo>
                <a:cubicBezTo>
                  <a:pt x="5351712" y="6524625"/>
                  <a:pt x="5356227" y="6520777"/>
                  <a:pt x="5356227" y="6515450"/>
                </a:cubicBezTo>
                <a:cubicBezTo>
                  <a:pt x="5356227" y="6510418"/>
                  <a:pt x="5352035" y="6507162"/>
                  <a:pt x="5346230" y="6507162"/>
                </a:cubicBezTo>
                <a:close/>
                <a:moveTo>
                  <a:pt x="5148594" y="6507162"/>
                </a:moveTo>
                <a:cubicBezTo>
                  <a:pt x="5147315" y="6507162"/>
                  <a:pt x="5146676" y="6507799"/>
                  <a:pt x="5146676" y="6509074"/>
                </a:cubicBezTo>
                <a:cubicBezTo>
                  <a:pt x="5146676" y="6509074"/>
                  <a:pt x="5146676" y="6509074"/>
                  <a:pt x="5146676" y="6511941"/>
                </a:cubicBezTo>
                <a:cubicBezTo>
                  <a:pt x="5146676" y="6513852"/>
                  <a:pt x="5147315" y="6514171"/>
                  <a:pt x="5150194" y="6514808"/>
                </a:cubicBezTo>
                <a:cubicBezTo>
                  <a:pt x="5154668" y="6516082"/>
                  <a:pt x="5155627" y="6517038"/>
                  <a:pt x="5155947" y="6520223"/>
                </a:cubicBezTo>
                <a:cubicBezTo>
                  <a:pt x="5155947" y="6525639"/>
                  <a:pt x="5155947" y="6535196"/>
                  <a:pt x="5155947" y="6543478"/>
                </a:cubicBezTo>
                <a:lnTo>
                  <a:pt x="5155947" y="6556858"/>
                </a:lnTo>
                <a:cubicBezTo>
                  <a:pt x="5155947" y="6575972"/>
                  <a:pt x="5156907" y="6582024"/>
                  <a:pt x="5159464" y="6587758"/>
                </a:cubicBezTo>
                <a:cubicBezTo>
                  <a:pt x="5164579" y="6597315"/>
                  <a:pt x="5175769" y="6602412"/>
                  <a:pt x="5191754" y="6602412"/>
                </a:cubicBezTo>
                <a:cubicBezTo>
                  <a:pt x="5212215" y="6602412"/>
                  <a:pt x="5224684" y="6594767"/>
                  <a:pt x="5228200" y="6580113"/>
                </a:cubicBezTo>
                <a:cubicBezTo>
                  <a:pt x="5229160" y="6575653"/>
                  <a:pt x="5229479" y="6571830"/>
                  <a:pt x="5229479" y="6556221"/>
                </a:cubicBezTo>
                <a:cubicBezTo>
                  <a:pt x="5229479" y="6556221"/>
                  <a:pt x="5229479" y="6556221"/>
                  <a:pt x="5229479" y="6543478"/>
                </a:cubicBezTo>
                <a:cubicBezTo>
                  <a:pt x="5229479" y="6536151"/>
                  <a:pt x="5229479" y="6524683"/>
                  <a:pt x="5229799" y="6520223"/>
                </a:cubicBezTo>
                <a:cubicBezTo>
                  <a:pt x="5229799" y="6517038"/>
                  <a:pt x="5230758" y="6516082"/>
                  <a:pt x="5235234" y="6514808"/>
                </a:cubicBezTo>
                <a:cubicBezTo>
                  <a:pt x="5238111" y="6514171"/>
                  <a:pt x="5238752" y="6513852"/>
                  <a:pt x="5238752" y="6511941"/>
                </a:cubicBezTo>
                <a:cubicBezTo>
                  <a:pt x="5238752" y="6511941"/>
                  <a:pt x="5238752" y="6511941"/>
                  <a:pt x="5238752" y="6509074"/>
                </a:cubicBezTo>
                <a:cubicBezTo>
                  <a:pt x="5238752" y="6507799"/>
                  <a:pt x="5238431" y="6507162"/>
                  <a:pt x="5237152" y="6507162"/>
                </a:cubicBezTo>
                <a:cubicBezTo>
                  <a:pt x="5236193" y="6507162"/>
                  <a:pt x="5233955" y="6507162"/>
                  <a:pt x="5231717" y="6507481"/>
                </a:cubicBezTo>
                <a:cubicBezTo>
                  <a:pt x="5229160" y="6507481"/>
                  <a:pt x="5226602" y="6507799"/>
                  <a:pt x="5223726" y="6507799"/>
                </a:cubicBezTo>
                <a:cubicBezTo>
                  <a:pt x="5221487" y="6507799"/>
                  <a:pt x="5218929" y="6507481"/>
                  <a:pt x="5216371" y="6507481"/>
                </a:cubicBezTo>
                <a:cubicBezTo>
                  <a:pt x="5214133" y="6507162"/>
                  <a:pt x="5211896" y="6507162"/>
                  <a:pt x="5210937" y="6507162"/>
                </a:cubicBezTo>
                <a:cubicBezTo>
                  <a:pt x="5209658" y="6507162"/>
                  <a:pt x="5209339" y="6507799"/>
                  <a:pt x="5209339" y="6509074"/>
                </a:cubicBezTo>
                <a:cubicBezTo>
                  <a:pt x="5209339" y="6509074"/>
                  <a:pt x="5209339" y="6509074"/>
                  <a:pt x="5209339" y="6511941"/>
                </a:cubicBezTo>
                <a:cubicBezTo>
                  <a:pt x="5209339" y="6513852"/>
                  <a:pt x="5209977" y="6514171"/>
                  <a:pt x="5212855" y="6514808"/>
                </a:cubicBezTo>
                <a:cubicBezTo>
                  <a:pt x="5217331" y="6516082"/>
                  <a:pt x="5218290" y="6517038"/>
                  <a:pt x="5218290" y="6520223"/>
                </a:cubicBezTo>
                <a:cubicBezTo>
                  <a:pt x="5218609" y="6525320"/>
                  <a:pt x="5218609" y="6535514"/>
                  <a:pt x="5218609" y="6543478"/>
                </a:cubicBezTo>
                <a:cubicBezTo>
                  <a:pt x="5218609" y="6543478"/>
                  <a:pt x="5218609" y="6543478"/>
                  <a:pt x="5218609" y="6556858"/>
                </a:cubicBezTo>
                <a:cubicBezTo>
                  <a:pt x="5218609" y="6573423"/>
                  <a:pt x="5218609" y="6575016"/>
                  <a:pt x="5216691" y="6580113"/>
                </a:cubicBezTo>
                <a:cubicBezTo>
                  <a:pt x="5213814" y="6588396"/>
                  <a:pt x="5206141" y="6592855"/>
                  <a:pt x="5195271" y="6592855"/>
                </a:cubicBezTo>
                <a:cubicBezTo>
                  <a:pt x="5185999" y="6592855"/>
                  <a:pt x="5178646" y="6589033"/>
                  <a:pt x="5175449" y="6582661"/>
                </a:cubicBezTo>
                <a:cubicBezTo>
                  <a:pt x="5173211" y="6578520"/>
                  <a:pt x="5172572" y="6572786"/>
                  <a:pt x="5172572" y="6557495"/>
                </a:cubicBezTo>
                <a:cubicBezTo>
                  <a:pt x="5172572" y="6557495"/>
                  <a:pt x="5172572" y="6557495"/>
                  <a:pt x="5172572" y="6543478"/>
                </a:cubicBezTo>
                <a:cubicBezTo>
                  <a:pt x="5172572" y="6536470"/>
                  <a:pt x="5172572" y="6524683"/>
                  <a:pt x="5172892" y="6520223"/>
                </a:cubicBezTo>
                <a:cubicBezTo>
                  <a:pt x="5172892" y="6517038"/>
                  <a:pt x="5173851" y="6516082"/>
                  <a:pt x="5178007" y="6514808"/>
                </a:cubicBezTo>
                <a:cubicBezTo>
                  <a:pt x="5180885" y="6514171"/>
                  <a:pt x="5181524" y="6513852"/>
                  <a:pt x="5181524" y="6511941"/>
                </a:cubicBezTo>
                <a:cubicBezTo>
                  <a:pt x="5181524" y="6511941"/>
                  <a:pt x="5181524" y="6511941"/>
                  <a:pt x="5181524" y="6509074"/>
                </a:cubicBezTo>
                <a:cubicBezTo>
                  <a:pt x="5181524" y="6507799"/>
                  <a:pt x="5180885" y="6507162"/>
                  <a:pt x="5179605" y="6507162"/>
                </a:cubicBezTo>
                <a:cubicBezTo>
                  <a:pt x="5178966" y="6507162"/>
                  <a:pt x="5176728" y="6507162"/>
                  <a:pt x="5174811" y="6507481"/>
                </a:cubicBezTo>
                <a:cubicBezTo>
                  <a:pt x="5172252" y="6507481"/>
                  <a:pt x="5168735" y="6507799"/>
                  <a:pt x="5163940" y="6507799"/>
                </a:cubicBezTo>
                <a:cubicBezTo>
                  <a:pt x="5160103" y="6507799"/>
                  <a:pt x="5156267" y="6507481"/>
                  <a:pt x="5153709" y="6507481"/>
                </a:cubicBezTo>
                <a:cubicBezTo>
                  <a:pt x="5151791" y="6507162"/>
                  <a:pt x="5149233" y="6507162"/>
                  <a:pt x="5148594" y="6507162"/>
                </a:cubicBezTo>
                <a:close/>
                <a:moveTo>
                  <a:pt x="4579920" y="6507162"/>
                </a:moveTo>
                <a:cubicBezTo>
                  <a:pt x="4578665" y="6507162"/>
                  <a:pt x="4578351" y="6507799"/>
                  <a:pt x="4578351" y="6509392"/>
                </a:cubicBezTo>
                <a:cubicBezTo>
                  <a:pt x="4578351" y="6509392"/>
                  <a:pt x="4578351" y="6509392"/>
                  <a:pt x="4578351" y="6511941"/>
                </a:cubicBezTo>
                <a:cubicBezTo>
                  <a:pt x="4578351" y="6513852"/>
                  <a:pt x="4578979" y="6514171"/>
                  <a:pt x="4581802" y="6514808"/>
                </a:cubicBezTo>
                <a:cubicBezTo>
                  <a:pt x="4586195" y="6516083"/>
                  <a:pt x="4587136" y="6517038"/>
                  <a:pt x="4587136" y="6520224"/>
                </a:cubicBezTo>
                <a:cubicBezTo>
                  <a:pt x="4587450" y="6525640"/>
                  <a:pt x="4587450" y="6535197"/>
                  <a:pt x="4587450" y="6543481"/>
                </a:cubicBezTo>
                <a:cubicBezTo>
                  <a:pt x="4587450" y="6543481"/>
                  <a:pt x="4587450" y="6543481"/>
                  <a:pt x="4587450" y="6564826"/>
                </a:cubicBezTo>
                <a:cubicBezTo>
                  <a:pt x="4587450" y="6573109"/>
                  <a:pt x="4587450" y="6582666"/>
                  <a:pt x="4587136" y="6587763"/>
                </a:cubicBezTo>
                <a:cubicBezTo>
                  <a:pt x="4587136" y="6590949"/>
                  <a:pt x="4586195" y="6591905"/>
                  <a:pt x="4581802" y="6593179"/>
                </a:cubicBezTo>
                <a:cubicBezTo>
                  <a:pt x="4578979" y="6593816"/>
                  <a:pt x="4578351" y="6594135"/>
                  <a:pt x="4578351" y="6596047"/>
                </a:cubicBezTo>
                <a:cubicBezTo>
                  <a:pt x="4578351" y="6596047"/>
                  <a:pt x="4578351" y="6596047"/>
                  <a:pt x="4578351" y="6598914"/>
                </a:cubicBezTo>
                <a:cubicBezTo>
                  <a:pt x="4578351" y="6600507"/>
                  <a:pt x="4578665" y="6600825"/>
                  <a:pt x="4580235" y="6600825"/>
                </a:cubicBezTo>
                <a:cubicBezTo>
                  <a:pt x="4580861" y="6600825"/>
                  <a:pt x="4583057" y="6600825"/>
                  <a:pt x="4585253" y="6600825"/>
                </a:cubicBezTo>
                <a:cubicBezTo>
                  <a:pt x="4587764" y="6600507"/>
                  <a:pt x="4591214" y="6600507"/>
                  <a:pt x="4595920" y="6600507"/>
                </a:cubicBezTo>
                <a:cubicBezTo>
                  <a:pt x="4599685" y="6600507"/>
                  <a:pt x="4603451" y="6600507"/>
                  <a:pt x="4605960" y="6600825"/>
                </a:cubicBezTo>
                <a:cubicBezTo>
                  <a:pt x="4608156" y="6600825"/>
                  <a:pt x="4610039" y="6600825"/>
                  <a:pt x="4610980" y="6600825"/>
                </a:cubicBezTo>
                <a:cubicBezTo>
                  <a:pt x="4612235" y="6600825"/>
                  <a:pt x="4612548" y="6600507"/>
                  <a:pt x="4612548" y="6598914"/>
                </a:cubicBezTo>
                <a:cubicBezTo>
                  <a:pt x="4612548" y="6598914"/>
                  <a:pt x="4612548" y="6598914"/>
                  <a:pt x="4612548" y="6596047"/>
                </a:cubicBezTo>
                <a:cubicBezTo>
                  <a:pt x="4612548" y="6594135"/>
                  <a:pt x="4612235" y="6593816"/>
                  <a:pt x="4609411" y="6593179"/>
                </a:cubicBezTo>
                <a:cubicBezTo>
                  <a:pt x="4605019" y="6591905"/>
                  <a:pt x="4604078" y="6590949"/>
                  <a:pt x="4604078" y="6587763"/>
                </a:cubicBezTo>
                <a:cubicBezTo>
                  <a:pt x="4603764" y="6583303"/>
                  <a:pt x="4603764" y="6571834"/>
                  <a:pt x="4603764" y="6564826"/>
                </a:cubicBezTo>
                <a:lnTo>
                  <a:pt x="4603764" y="6558454"/>
                </a:lnTo>
                <a:cubicBezTo>
                  <a:pt x="4603764" y="6557180"/>
                  <a:pt x="4604391" y="6556224"/>
                  <a:pt x="4605019" y="6556224"/>
                </a:cubicBezTo>
                <a:cubicBezTo>
                  <a:pt x="4605019" y="6556224"/>
                  <a:pt x="4605019" y="6556224"/>
                  <a:pt x="4607215" y="6556224"/>
                </a:cubicBezTo>
                <a:cubicBezTo>
                  <a:pt x="4607215" y="6556224"/>
                  <a:pt x="4607530" y="6556224"/>
                  <a:pt x="4608156" y="6556224"/>
                </a:cubicBezTo>
                <a:cubicBezTo>
                  <a:pt x="4608156" y="6556224"/>
                  <a:pt x="4608156" y="6556224"/>
                  <a:pt x="4608784" y="6556224"/>
                </a:cubicBezTo>
                <a:cubicBezTo>
                  <a:pt x="4611921" y="6556224"/>
                  <a:pt x="4612548" y="6556542"/>
                  <a:pt x="4614745" y="6561321"/>
                </a:cubicBezTo>
                <a:cubicBezTo>
                  <a:pt x="4619137" y="6571197"/>
                  <a:pt x="4627921" y="6589993"/>
                  <a:pt x="4629176" y="6592861"/>
                </a:cubicBezTo>
                <a:cubicBezTo>
                  <a:pt x="4632314" y="6600825"/>
                  <a:pt x="4632314" y="6600825"/>
                  <a:pt x="4634824" y="6600825"/>
                </a:cubicBezTo>
                <a:cubicBezTo>
                  <a:pt x="4634824" y="6600825"/>
                  <a:pt x="4634824" y="6600825"/>
                  <a:pt x="4636706" y="6600825"/>
                </a:cubicBezTo>
                <a:cubicBezTo>
                  <a:pt x="4639531" y="6600825"/>
                  <a:pt x="4642353" y="6600825"/>
                  <a:pt x="4644236" y="6600825"/>
                </a:cubicBezTo>
                <a:cubicBezTo>
                  <a:pt x="4647373" y="6600825"/>
                  <a:pt x="4651765" y="6600825"/>
                  <a:pt x="4654589" y="6600825"/>
                </a:cubicBezTo>
                <a:cubicBezTo>
                  <a:pt x="4654589" y="6600825"/>
                  <a:pt x="4654589" y="6600825"/>
                  <a:pt x="4655844" y="6600825"/>
                </a:cubicBezTo>
                <a:cubicBezTo>
                  <a:pt x="4657099" y="6600825"/>
                  <a:pt x="4657727" y="6600188"/>
                  <a:pt x="4657727" y="6598914"/>
                </a:cubicBezTo>
                <a:cubicBezTo>
                  <a:pt x="4657727" y="6598914"/>
                  <a:pt x="4657727" y="6598914"/>
                  <a:pt x="4657727" y="6596684"/>
                </a:cubicBezTo>
                <a:cubicBezTo>
                  <a:pt x="4657727" y="6594454"/>
                  <a:pt x="4657727" y="6594454"/>
                  <a:pt x="4655216" y="6593816"/>
                </a:cubicBezTo>
                <a:cubicBezTo>
                  <a:pt x="4651452" y="6592861"/>
                  <a:pt x="4649569" y="6591268"/>
                  <a:pt x="4646119" y="6586170"/>
                </a:cubicBezTo>
                <a:cubicBezTo>
                  <a:pt x="4641726" y="6580117"/>
                  <a:pt x="4633255" y="6564826"/>
                  <a:pt x="4630431" y="6558454"/>
                </a:cubicBezTo>
                <a:cubicBezTo>
                  <a:pt x="4630118" y="6557180"/>
                  <a:pt x="4629176" y="6555905"/>
                  <a:pt x="4628235" y="6554312"/>
                </a:cubicBezTo>
                <a:cubicBezTo>
                  <a:pt x="4627921" y="6553994"/>
                  <a:pt x="4627921" y="6553675"/>
                  <a:pt x="4627921" y="6553675"/>
                </a:cubicBezTo>
                <a:cubicBezTo>
                  <a:pt x="4627921" y="6553038"/>
                  <a:pt x="4628235" y="6552719"/>
                  <a:pt x="4631059" y="6552082"/>
                </a:cubicBezTo>
                <a:cubicBezTo>
                  <a:pt x="4639216" y="6549534"/>
                  <a:pt x="4645491" y="6540295"/>
                  <a:pt x="4645491" y="6530100"/>
                </a:cubicBezTo>
                <a:cubicBezTo>
                  <a:pt x="4645491" y="6524047"/>
                  <a:pt x="4642981" y="6517994"/>
                  <a:pt x="4639216" y="6513852"/>
                </a:cubicBezTo>
                <a:cubicBezTo>
                  <a:pt x="4634824" y="6509074"/>
                  <a:pt x="4628864" y="6507162"/>
                  <a:pt x="4620078" y="6507162"/>
                </a:cubicBezTo>
                <a:cubicBezTo>
                  <a:pt x="4617882" y="6507162"/>
                  <a:pt x="4615686" y="6507162"/>
                  <a:pt x="4612862" y="6507162"/>
                </a:cubicBezTo>
                <a:cubicBezTo>
                  <a:pt x="4601254" y="6507799"/>
                  <a:pt x="4601254" y="6507799"/>
                  <a:pt x="4594665" y="6507799"/>
                </a:cubicBezTo>
                <a:cubicBezTo>
                  <a:pt x="4590587" y="6507799"/>
                  <a:pt x="4587764" y="6507481"/>
                  <a:pt x="4585253" y="6507481"/>
                </a:cubicBezTo>
                <a:cubicBezTo>
                  <a:pt x="4583057" y="6507162"/>
                  <a:pt x="4581176" y="6507162"/>
                  <a:pt x="4579920" y="6507162"/>
                </a:cubicBezTo>
                <a:close/>
                <a:moveTo>
                  <a:pt x="6217287" y="6502401"/>
                </a:moveTo>
                <a:cubicBezTo>
                  <a:pt x="6216334" y="6503354"/>
                  <a:pt x="6216334" y="6503354"/>
                  <a:pt x="6216334" y="6503354"/>
                </a:cubicBezTo>
                <a:cubicBezTo>
                  <a:pt x="6217287" y="6504941"/>
                  <a:pt x="6217604" y="6504941"/>
                  <a:pt x="6218239" y="6507164"/>
                </a:cubicBezTo>
                <a:cubicBezTo>
                  <a:pt x="6218874" y="6510656"/>
                  <a:pt x="6218874" y="6512879"/>
                  <a:pt x="6217922" y="6516371"/>
                </a:cubicBezTo>
                <a:cubicBezTo>
                  <a:pt x="6216334" y="6512879"/>
                  <a:pt x="6212207" y="6511291"/>
                  <a:pt x="6207762" y="6512561"/>
                </a:cubicBezTo>
                <a:cubicBezTo>
                  <a:pt x="6202364" y="6514149"/>
                  <a:pt x="6199189" y="6519864"/>
                  <a:pt x="6201729" y="6524944"/>
                </a:cubicBezTo>
                <a:cubicBezTo>
                  <a:pt x="6207127" y="6537326"/>
                  <a:pt x="6207127" y="6537326"/>
                  <a:pt x="6207127" y="6537326"/>
                </a:cubicBezTo>
                <a:cubicBezTo>
                  <a:pt x="6209032" y="6536374"/>
                  <a:pt x="6209032" y="6536374"/>
                  <a:pt x="6209032" y="6536374"/>
                </a:cubicBezTo>
                <a:cubicBezTo>
                  <a:pt x="6209349" y="6535104"/>
                  <a:pt x="6209349" y="6535104"/>
                  <a:pt x="6209349" y="6535104"/>
                </a:cubicBezTo>
                <a:cubicBezTo>
                  <a:pt x="6228399" y="6525261"/>
                  <a:pt x="6228399" y="6525261"/>
                  <a:pt x="6228399" y="6525261"/>
                </a:cubicBezTo>
                <a:cubicBezTo>
                  <a:pt x="6229987" y="6526214"/>
                  <a:pt x="6229987" y="6526214"/>
                  <a:pt x="6229987" y="6526214"/>
                </a:cubicBezTo>
                <a:cubicBezTo>
                  <a:pt x="6230939" y="6525896"/>
                  <a:pt x="6230939" y="6525896"/>
                  <a:pt x="6230939" y="6525896"/>
                </a:cubicBezTo>
                <a:lnTo>
                  <a:pt x="6228082" y="6520181"/>
                </a:lnTo>
                <a:cubicBezTo>
                  <a:pt x="6221732" y="6523356"/>
                  <a:pt x="6221732" y="6523356"/>
                  <a:pt x="6221732" y="6523356"/>
                </a:cubicBezTo>
                <a:cubicBezTo>
                  <a:pt x="6221732" y="6518594"/>
                  <a:pt x="6223002" y="6513196"/>
                  <a:pt x="6222367" y="6510339"/>
                </a:cubicBezTo>
                <a:cubicBezTo>
                  <a:pt x="6221732" y="6506211"/>
                  <a:pt x="6220462" y="6505259"/>
                  <a:pt x="6217287" y="6502401"/>
                </a:cubicBezTo>
                <a:close/>
                <a:moveTo>
                  <a:pt x="5095665" y="6500812"/>
                </a:moveTo>
                <a:cubicBezTo>
                  <a:pt x="5095350" y="6500812"/>
                  <a:pt x="5094721" y="6500812"/>
                  <a:pt x="5094092" y="6501132"/>
                </a:cubicBezTo>
                <a:lnTo>
                  <a:pt x="5075217" y="6503368"/>
                </a:lnTo>
                <a:cubicBezTo>
                  <a:pt x="5073330" y="6503687"/>
                  <a:pt x="5072700" y="6504326"/>
                  <a:pt x="5072700" y="6505604"/>
                </a:cubicBezTo>
                <a:cubicBezTo>
                  <a:pt x="5072700" y="6505604"/>
                  <a:pt x="5072700" y="6505604"/>
                  <a:pt x="5072700" y="6507841"/>
                </a:cubicBezTo>
                <a:cubicBezTo>
                  <a:pt x="5072700" y="6509757"/>
                  <a:pt x="5073330" y="6510077"/>
                  <a:pt x="5075532" y="6510396"/>
                </a:cubicBezTo>
                <a:cubicBezTo>
                  <a:pt x="5081509" y="6511355"/>
                  <a:pt x="5081823" y="6511674"/>
                  <a:pt x="5081823" y="6518702"/>
                </a:cubicBezTo>
                <a:cubicBezTo>
                  <a:pt x="5081823" y="6518702"/>
                  <a:pt x="5081823" y="6518702"/>
                  <a:pt x="5081823" y="6533078"/>
                </a:cubicBezTo>
                <a:cubicBezTo>
                  <a:pt x="5082138" y="6535315"/>
                  <a:pt x="5082138" y="6535315"/>
                  <a:pt x="5082138" y="6535315"/>
                </a:cubicBezTo>
                <a:cubicBezTo>
                  <a:pt x="5082138" y="6536593"/>
                  <a:pt x="5081509" y="6537551"/>
                  <a:pt x="5080880" y="6537551"/>
                </a:cubicBezTo>
                <a:cubicBezTo>
                  <a:pt x="5080880" y="6537551"/>
                  <a:pt x="5080565" y="6537551"/>
                  <a:pt x="5079937" y="6536912"/>
                </a:cubicBezTo>
                <a:cubicBezTo>
                  <a:pt x="5078363" y="6535954"/>
                  <a:pt x="5071442" y="6534356"/>
                  <a:pt x="5067982" y="6534356"/>
                </a:cubicBezTo>
                <a:cubicBezTo>
                  <a:pt x="5050681" y="6534356"/>
                  <a:pt x="5038726" y="6549371"/>
                  <a:pt x="5038726" y="6570776"/>
                </a:cubicBezTo>
                <a:cubicBezTo>
                  <a:pt x="5038726" y="6589305"/>
                  <a:pt x="5048793" y="6602722"/>
                  <a:pt x="5062634" y="6602722"/>
                </a:cubicBezTo>
                <a:cubicBezTo>
                  <a:pt x="5067039" y="6602722"/>
                  <a:pt x="5070498" y="6601764"/>
                  <a:pt x="5074274" y="6598889"/>
                </a:cubicBezTo>
                <a:cubicBezTo>
                  <a:pt x="5076475" y="6597291"/>
                  <a:pt x="5079937" y="6594416"/>
                  <a:pt x="5081194" y="6593458"/>
                </a:cubicBezTo>
                <a:cubicBezTo>
                  <a:pt x="5081509" y="6592819"/>
                  <a:pt x="5082138" y="6592499"/>
                  <a:pt x="5082138" y="6592499"/>
                </a:cubicBezTo>
                <a:cubicBezTo>
                  <a:pt x="5083081" y="6592499"/>
                  <a:pt x="5083081" y="6592819"/>
                  <a:pt x="5083396" y="6596014"/>
                </a:cubicBezTo>
                <a:cubicBezTo>
                  <a:pt x="5083396" y="6596014"/>
                  <a:pt x="5083396" y="6596014"/>
                  <a:pt x="5083711" y="6601764"/>
                </a:cubicBezTo>
                <a:cubicBezTo>
                  <a:pt x="5084026" y="6603361"/>
                  <a:pt x="5084340" y="6604000"/>
                  <a:pt x="5085284" y="6604000"/>
                </a:cubicBezTo>
                <a:cubicBezTo>
                  <a:pt x="5085913" y="6604000"/>
                  <a:pt x="5086543" y="6604000"/>
                  <a:pt x="5087800" y="6603681"/>
                </a:cubicBezTo>
                <a:cubicBezTo>
                  <a:pt x="5087800" y="6603681"/>
                  <a:pt x="5087800" y="6603681"/>
                  <a:pt x="5104158" y="6600486"/>
                </a:cubicBezTo>
                <a:cubicBezTo>
                  <a:pt x="5106675" y="6600167"/>
                  <a:pt x="5106989" y="6599528"/>
                  <a:pt x="5106989" y="6598250"/>
                </a:cubicBezTo>
                <a:cubicBezTo>
                  <a:pt x="5106989" y="6598250"/>
                  <a:pt x="5106989" y="6598250"/>
                  <a:pt x="5106989" y="6595694"/>
                </a:cubicBezTo>
                <a:cubicBezTo>
                  <a:pt x="5106989" y="6594736"/>
                  <a:pt x="5106360" y="6594416"/>
                  <a:pt x="5105102" y="6594416"/>
                </a:cubicBezTo>
                <a:cubicBezTo>
                  <a:pt x="5099439" y="6593777"/>
                  <a:pt x="5098810" y="6593138"/>
                  <a:pt x="5097552" y="6590583"/>
                </a:cubicBezTo>
                <a:cubicBezTo>
                  <a:pt x="5096608" y="6588985"/>
                  <a:pt x="5096608" y="6584513"/>
                  <a:pt x="5096608" y="6567581"/>
                </a:cubicBezTo>
                <a:cubicBezTo>
                  <a:pt x="5096608" y="6567581"/>
                  <a:pt x="5096608" y="6567581"/>
                  <a:pt x="5096608" y="6543621"/>
                </a:cubicBezTo>
                <a:cubicBezTo>
                  <a:pt x="5096608" y="6543621"/>
                  <a:pt x="5096608" y="6543621"/>
                  <a:pt x="5097552" y="6503368"/>
                </a:cubicBezTo>
                <a:cubicBezTo>
                  <a:pt x="5097552" y="6501771"/>
                  <a:pt x="5096923" y="6500812"/>
                  <a:pt x="5095665" y="6500812"/>
                </a:cubicBezTo>
                <a:close/>
                <a:moveTo>
                  <a:pt x="4830007" y="6500812"/>
                </a:moveTo>
                <a:cubicBezTo>
                  <a:pt x="4830007" y="6500812"/>
                  <a:pt x="4830007" y="6500812"/>
                  <a:pt x="4827826" y="6501131"/>
                </a:cubicBezTo>
                <a:cubicBezTo>
                  <a:pt x="4827826" y="6501131"/>
                  <a:pt x="4827826" y="6501131"/>
                  <a:pt x="4809132" y="6503997"/>
                </a:cubicBezTo>
                <a:cubicBezTo>
                  <a:pt x="4807574" y="6504316"/>
                  <a:pt x="4806951" y="6504634"/>
                  <a:pt x="4806951" y="6505908"/>
                </a:cubicBezTo>
                <a:cubicBezTo>
                  <a:pt x="4806951" y="6505908"/>
                  <a:pt x="4806951" y="6505908"/>
                  <a:pt x="4806951" y="6507819"/>
                </a:cubicBezTo>
                <a:cubicBezTo>
                  <a:pt x="4806951" y="6509412"/>
                  <a:pt x="4807574" y="6510049"/>
                  <a:pt x="4811002" y="6510049"/>
                </a:cubicBezTo>
                <a:cubicBezTo>
                  <a:pt x="4814429" y="6510686"/>
                  <a:pt x="4815988" y="6511641"/>
                  <a:pt x="4815988" y="6514826"/>
                </a:cubicBezTo>
                <a:cubicBezTo>
                  <a:pt x="4816298" y="6517374"/>
                  <a:pt x="4816610" y="6530432"/>
                  <a:pt x="4816610" y="6541898"/>
                </a:cubicBezTo>
                <a:lnTo>
                  <a:pt x="4816610" y="6549224"/>
                </a:lnTo>
                <a:cubicBezTo>
                  <a:pt x="4816298" y="6565785"/>
                  <a:pt x="4816298" y="6579481"/>
                  <a:pt x="4815988" y="6590946"/>
                </a:cubicBezTo>
                <a:cubicBezTo>
                  <a:pt x="4815988" y="6590946"/>
                  <a:pt x="4815988" y="6590946"/>
                  <a:pt x="4815988" y="6592220"/>
                </a:cubicBezTo>
                <a:cubicBezTo>
                  <a:pt x="4815988" y="6594450"/>
                  <a:pt x="4816610" y="6595724"/>
                  <a:pt x="4818168" y="6596679"/>
                </a:cubicBezTo>
                <a:cubicBezTo>
                  <a:pt x="4823777" y="6599864"/>
                  <a:pt x="4832811" y="6602412"/>
                  <a:pt x="4839666" y="6602412"/>
                </a:cubicBezTo>
                <a:cubicBezTo>
                  <a:pt x="4859917" y="6602412"/>
                  <a:pt x="4873626" y="6587124"/>
                  <a:pt x="4873626" y="6565148"/>
                </a:cubicBezTo>
                <a:cubicBezTo>
                  <a:pt x="4873626" y="6546039"/>
                  <a:pt x="4864279" y="6534254"/>
                  <a:pt x="4849636" y="6534254"/>
                </a:cubicBezTo>
                <a:cubicBezTo>
                  <a:pt x="4843404" y="6534254"/>
                  <a:pt x="4840289" y="6535528"/>
                  <a:pt x="4836550" y="6540306"/>
                </a:cubicBezTo>
                <a:cubicBezTo>
                  <a:pt x="4833434" y="6543491"/>
                  <a:pt x="4832189" y="6544765"/>
                  <a:pt x="4831253" y="6544765"/>
                </a:cubicBezTo>
                <a:cubicBezTo>
                  <a:pt x="4830942" y="6544765"/>
                  <a:pt x="4830631" y="6544446"/>
                  <a:pt x="4830631" y="6544128"/>
                </a:cubicBezTo>
                <a:cubicBezTo>
                  <a:pt x="4830631" y="6544128"/>
                  <a:pt x="4830631" y="6544128"/>
                  <a:pt x="4830631" y="6543172"/>
                </a:cubicBezTo>
                <a:cubicBezTo>
                  <a:pt x="4830631" y="6543172"/>
                  <a:pt x="4830631" y="6543172"/>
                  <a:pt x="4830942" y="6540943"/>
                </a:cubicBezTo>
                <a:cubicBezTo>
                  <a:pt x="4830942" y="6537121"/>
                  <a:pt x="4831253" y="6530751"/>
                  <a:pt x="4831253" y="6522470"/>
                </a:cubicBezTo>
                <a:cubicBezTo>
                  <a:pt x="4831253" y="6511641"/>
                  <a:pt x="4831253" y="6507819"/>
                  <a:pt x="4831565" y="6504953"/>
                </a:cubicBezTo>
                <a:cubicBezTo>
                  <a:pt x="4831565" y="6503997"/>
                  <a:pt x="4831565" y="6503360"/>
                  <a:pt x="4831565" y="6503042"/>
                </a:cubicBezTo>
                <a:cubicBezTo>
                  <a:pt x="4831565" y="6501768"/>
                  <a:pt x="4830942" y="6500812"/>
                  <a:pt x="4830007" y="6500812"/>
                </a:cubicBezTo>
                <a:close/>
                <a:moveTo>
                  <a:pt x="4790601" y="6500812"/>
                </a:moveTo>
                <a:cubicBezTo>
                  <a:pt x="4790279" y="6500812"/>
                  <a:pt x="4789636" y="6500812"/>
                  <a:pt x="4788993" y="6501132"/>
                </a:cubicBezTo>
                <a:lnTo>
                  <a:pt x="4770001" y="6503368"/>
                </a:lnTo>
                <a:cubicBezTo>
                  <a:pt x="4767748" y="6503687"/>
                  <a:pt x="4767425" y="6504326"/>
                  <a:pt x="4767425" y="6505604"/>
                </a:cubicBezTo>
                <a:cubicBezTo>
                  <a:pt x="4767425" y="6505604"/>
                  <a:pt x="4767425" y="6505604"/>
                  <a:pt x="4767425" y="6507841"/>
                </a:cubicBezTo>
                <a:cubicBezTo>
                  <a:pt x="4767425" y="6509757"/>
                  <a:pt x="4767748" y="6510077"/>
                  <a:pt x="4770322" y="6510396"/>
                </a:cubicBezTo>
                <a:cubicBezTo>
                  <a:pt x="4775795" y="6511355"/>
                  <a:pt x="4776438" y="6511674"/>
                  <a:pt x="4776438" y="6518702"/>
                </a:cubicBezTo>
                <a:cubicBezTo>
                  <a:pt x="4776438" y="6518702"/>
                  <a:pt x="4776438" y="6518702"/>
                  <a:pt x="4776438" y="6533078"/>
                </a:cubicBezTo>
                <a:cubicBezTo>
                  <a:pt x="4776760" y="6535315"/>
                  <a:pt x="4776760" y="6535315"/>
                  <a:pt x="4776760" y="6535315"/>
                </a:cubicBezTo>
                <a:cubicBezTo>
                  <a:pt x="4776760" y="6536593"/>
                  <a:pt x="4776116" y="6537551"/>
                  <a:pt x="4775472" y="6537551"/>
                </a:cubicBezTo>
                <a:cubicBezTo>
                  <a:pt x="4775472" y="6537551"/>
                  <a:pt x="4775152" y="6537551"/>
                  <a:pt x="4774507" y="6536912"/>
                </a:cubicBezTo>
                <a:cubicBezTo>
                  <a:pt x="4772897" y="6535954"/>
                  <a:pt x="4766138" y="6534356"/>
                  <a:pt x="4762597" y="6534356"/>
                </a:cubicBezTo>
                <a:cubicBezTo>
                  <a:pt x="4744893" y="6534356"/>
                  <a:pt x="4732339" y="6549371"/>
                  <a:pt x="4732339" y="6570776"/>
                </a:cubicBezTo>
                <a:cubicBezTo>
                  <a:pt x="4732339" y="6589305"/>
                  <a:pt x="4742640" y="6602722"/>
                  <a:pt x="4757125" y="6602722"/>
                </a:cubicBezTo>
                <a:cubicBezTo>
                  <a:pt x="4761631" y="6602722"/>
                  <a:pt x="4764850" y="6601764"/>
                  <a:pt x="4769035" y="6598889"/>
                </a:cubicBezTo>
                <a:cubicBezTo>
                  <a:pt x="4771288" y="6597291"/>
                  <a:pt x="4774507" y="6594416"/>
                  <a:pt x="4775795" y="6593458"/>
                </a:cubicBezTo>
                <a:cubicBezTo>
                  <a:pt x="4776116" y="6592819"/>
                  <a:pt x="4776760" y="6592499"/>
                  <a:pt x="4776760" y="6592499"/>
                </a:cubicBezTo>
                <a:cubicBezTo>
                  <a:pt x="4777726" y="6592499"/>
                  <a:pt x="4777726" y="6592819"/>
                  <a:pt x="4778048" y="6596014"/>
                </a:cubicBezTo>
                <a:cubicBezTo>
                  <a:pt x="4778048" y="6596014"/>
                  <a:pt x="4778048" y="6596014"/>
                  <a:pt x="4778369" y="6601764"/>
                </a:cubicBezTo>
                <a:cubicBezTo>
                  <a:pt x="4778691" y="6603361"/>
                  <a:pt x="4779013" y="6604000"/>
                  <a:pt x="4779979" y="6604000"/>
                </a:cubicBezTo>
                <a:cubicBezTo>
                  <a:pt x="4780623" y="6604000"/>
                  <a:pt x="4781266" y="6604000"/>
                  <a:pt x="4782232" y="6603681"/>
                </a:cubicBezTo>
                <a:cubicBezTo>
                  <a:pt x="4782232" y="6603681"/>
                  <a:pt x="4782232" y="6603681"/>
                  <a:pt x="4799292" y="6600486"/>
                </a:cubicBezTo>
                <a:cubicBezTo>
                  <a:pt x="4801867" y="6600167"/>
                  <a:pt x="4802189" y="6599528"/>
                  <a:pt x="4802189" y="6598250"/>
                </a:cubicBezTo>
                <a:cubicBezTo>
                  <a:pt x="4802189" y="6598250"/>
                  <a:pt x="4802189" y="6598250"/>
                  <a:pt x="4802189" y="6595694"/>
                </a:cubicBezTo>
                <a:cubicBezTo>
                  <a:pt x="4802189" y="6594736"/>
                  <a:pt x="4801545" y="6594416"/>
                  <a:pt x="4800258" y="6594416"/>
                </a:cubicBezTo>
                <a:cubicBezTo>
                  <a:pt x="4794464" y="6593777"/>
                  <a:pt x="4793820" y="6593138"/>
                  <a:pt x="4792534" y="6590583"/>
                </a:cubicBezTo>
                <a:cubicBezTo>
                  <a:pt x="4791567" y="6588985"/>
                  <a:pt x="4791567" y="6584513"/>
                  <a:pt x="4791567" y="6567581"/>
                </a:cubicBezTo>
                <a:cubicBezTo>
                  <a:pt x="4791567" y="6567581"/>
                  <a:pt x="4791567" y="6567581"/>
                  <a:pt x="4791567" y="6543621"/>
                </a:cubicBezTo>
                <a:cubicBezTo>
                  <a:pt x="4791567" y="6543621"/>
                  <a:pt x="4791567" y="6543621"/>
                  <a:pt x="4792211" y="6503368"/>
                </a:cubicBezTo>
                <a:cubicBezTo>
                  <a:pt x="4792211" y="6501771"/>
                  <a:pt x="4791567" y="6500812"/>
                  <a:pt x="4790601" y="6500812"/>
                </a:cubicBezTo>
                <a:close/>
                <a:moveTo>
                  <a:pt x="6026790" y="6469063"/>
                </a:moveTo>
                <a:cubicBezTo>
                  <a:pt x="6026790" y="6469063"/>
                  <a:pt x="6026790" y="6469063"/>
                  <a:pt x="6062251" y="6469063"/>
                </a:cubicBezTo>
                <a:cubicBezTo>
                  <a:pt x="6072155" y="6469063"/>
                  <a:pt x="6072794" y="6470349"/>
                  <a:pt x="6073434" y="6470671"/>
                </a:cubicBezTo>
                <a:cubicBezTo>
                  <a:pt x="6074073" y="6471314"/>
                  <a:pt x="6074073" y="6472923"/>
                  <a:pt x="6073113" y="6473566"/>
                </a:cubicBezTo>
                <a:cubicBezTo>
                  <a:pt x="6071197" y="6474853"/>
                  <a:pt x="6067682" y="6476461"/>
                  <a:pt x="6067682" y="6481286"/>
                </a:cubicBezTo>
                <a:cubicBezTo>
                  <a:pt x="6067682" y="6481286"/>
                  <a:pt x="6067682" y="6481286"/>
                  <a:pt x="6067682" y="6481607"/>
                </a:cubicBezTo>
                <a:cubicBezTo>
                  <a:pt x="6067682" y="6485467"/>
                  <a:pt x="6071197" y="6487075"/>
                  <a:pt x="6079183" y="6490292"/>
                </a:cubicBezTo>
                <a:cubicBezTo>
                  <a:pt x="6081739" y="6490935"/>
                  <a:pt x="6089726" y="6494473"/>
                  <a:pt x="6089726" y="6494473"/>
                </a:cubicBezTo>
                <a:cubicBezTo>
                  <a:pt x="6089726" y="6494473"/>
                  <a:pt x="6089726" y="6494473"/>
                  <a:pt x="6091643" y="6493187"/>
                </a:cubicBezTo>
                <a:cubicBezTo>
                  <a:pt x="6094518" y="6491900"/>
                  <a:pt x="6100588" y="6487719"/>
                  <a:pt x="6100588" y="6480642"/>
                </a:cubicBezTo>
                <a:cubicBezTo>
                  <a:pt x="6100588" y="6479677"/>
                  <a:pt x="6100269" y="6479034"/>
                  <a:pt x="6100269" y="6478391"/>
                </a:cubicBezTo>
                <a:cubicBezTo>
                  <a:pt x="6099949" y="6477426"/>
                  <a:pt x="6099630" y="6476782"/>
                  <a:pt x="6099311" y="6476139"/>
                </a:cubicBezTo>
                <a:cubicBezTo>
                  <a:pt x="6099311" y="6476139"/>
                  <a:pt x="6099311" y="6476139"/>
                  <a:pt x="6099311" y="6475817"/>
                </a:cubicBezTo>
                <a:cubicBezTo>
                  <a:pt x="6098033" y="6473566"/>
                  <a:pt x="6096435" y="6472923"/>
                  <a:pt x="6096435" y="6472923"/>
                </a:cubicBezTo>
                <a:cubicBezTo>
                  <a:pt x="6096435" y="6472923"/>
                  <a:pt x="6097074" y="6469384"/>
                  <a:pt x="6101866" y="6469063"/>
                </a:cubicBezTo>
                <a:cubicBezTo>
                  <a:pt x="6102186" y="6469063"/>
                  <a:pt x="6102186" y="6469063"/>
                  <a:pt x="6102505" y="6469063"/>
                </a:cubicBezTo>
                <a:cubicBezTo>
                  <a:pt x="6102505" y="6469063"/>
                  <a:pt x="6102505" y="6469063"/>
                  <a:pt x="6102825" y="6469063"/>
                </a:cubicBezTo>
                <a:cubicBezTo>
                  <a:pt x="6105381" y="6469063"/>
                  <a:pt x="6106978" y="6470993"/>
                  <a:pt x="6106978" y="6473244"/>
                </a:cubicBezTo>
                <a:cubicBezTo>
                  <a:pt x="6106978" y="6476139"/>
                  <a:pt x="6105061" y="6476782"/>
                  <a:pt x="6105061" y="6480642"/>
                </a:cubicBezTo>
                <a:cubicBezTo>
                  <a:pt x="6105061" y="6487719"/>
                  <a:pt x="6111131" y="6491900"/>
                  <a:pt x="6114006" y="6493187"/>
                </a:cubicBezTo>
                <a:cubicBezTo>
                  <a:pt x="6114006" y="6493187"/>
                  <a:pt x="6114006" y="6493187"/>
                  <a:pt x="6115604" y="6494473"/>
                </a:cubicBezTo>
                <a:cubicBezTo>
                  <a:pt x="6115604" y="6494473"/>
                  <a:pt x="6123910" y="6490935"/>
                  <a:pt x="6126466" y="6490292"/>
                </a:cubicBezTo>
                <a:cubicBezTo>
                  <a:pt x="6134453" y="6487075"/>
                  <a:pt x="6137967" y="6485467"/>
                  <a:pt x="6137967" y="6481607"/>
                </a:cubicBezTo>
                <a:cubicBezTo>
                  <a:pt x="6137967" y="6481607"/>
                  <a:pt x="6137967" y="6481607"/>
                  <a:pt x="6137967" y="6481286"/>
                </a:cubicBezTo>
                <a:cubicBezTo>
                  <a:pt x="6137967" y="6476461"/>
                  <a:pt x="6134772" y="6474853"/>
                  <a:pt x="6132536" y="6473566"/>
                </a:cubicBezTo>
                <a:cubicBezTo>
                  <a:pt x="6131578" y="6472923"/>
                  <a:pt x="6131578" y="6471314"/>
                  <a:pt x="6132536" y="6470671"/>
                </a:cubicBezTo>
                <a:cubicBezTo>
                  <a:pt x="6132856" y="6470349"/>
                  <a:pt x="6133814" y="6469063"/>
                  <a:pt x="6143398" y="6469063"/>
                </a:cubicBezTo>
                <a:cubicBezTo>
                  <a:pt x="6143398" y="6469063"/>
                  <a:pt x="6143398" y="6469063"/>
                  <a:pt x="6179819" y="6469063"/>
                </a:cubicBezTo>
                <a:cubicBezTo>
                  <a:pt x="6180138" y="6471958"/>
                  <a:pt x="6180138" y="6474853"/>
                  <a:pt x="6180138" y="6478069"/>
                </a:cubicBezTo>
                <a:cubicBezTo>
                  <a:pt x="6180138" y="6486432"/>
                  <a:pt x="6179180" y="6495760"/>
                  <a:pt x="6177582" y="6506053"/>
                </a:cubicBezTo>
                <a:cubicBezTo>
                  <a:pt x="6177582" y="6506053"/>
                  <a:pt x="6177582" y="6506053"/>
                  <a:pt x="6117840" y="6496725"/>
                </a:cubicBezTo>
                <a:cubicBezTo>
                  <a:pt x="6118479" y="6498333"/>
                  <a:pt x="6118799" y="6500585"/>
                  <a:pt x="6118799" y="6502515"/>
                </a:cubicBezTo>
                <a:cubicBezTo>
                  <a:pt x="6118799" y="6511199"/>
                  <a:pt x="6112090" y="6518276"/>
                  <a:pt x="6103464" y="6518276"/>
                </a:cubicBezTo>
                <a:cubicBezTo>
                  <a:pt x="6103144" y="6518276"/>
                  <a:pt x="6103144" y="6518276"/>
                  <a:pt x="6102825" y="6518276"/>
                </a:cubicBezTo>
                <a:cubicBezTo>
                  <a:pt x="6102825" y="6518276"/>
                  <a:pt x="6102505" y="6518276"/>
                  <a:pt x="6102505" y="6518276"/>
                </a:cubicBezTo>
                <a:cubicBezTo>
                  <a:pt x="6093879" y="6518276"/>
                  <a:pt x="6087170" y="6511199"/>
                  <a:pt x="6087170" y="6502515"/>
                </a:cubicBezTo>
                <a:cubicBezTo>
                  <a:pt x="6087170" y="6500585"/>
                  <a:pt x="6087809" y="6498333"/>
                  <a:pt x="6088448" y="6496725"/>
                </a:cubicBezTo>
                <a:cubicBezTo>
                  <a:pt x="6088448" y="6496725"/>
                  <a:pt x="6088448" y="6496725"/>
                  <a:pt x="6028706" y="6506053"/>
                </a:cubicBezTo>
                <a:cubicBezTo>
                  <a:pt x="6027108" y="6495760"/>
                  <a:pt x="6026150" y="6486432"/>
                  <a:pt x="6026150" y="6478069"/>
                </a:cubicBezTo>
                <a:cubicBezTo>
                  <a:pt x="6026150" y="6474853"/>
                  <a:pt x="6026469" y="6471958"/>
                  <a:pt x="6026790" y="6469063"/>
                </a:cubicBezTo>
                <a:close/>
                <a:moveTo>
                  <a:pt x="6028696" y="6456363"/>
                </a:moveTo>
                <a:cubicBezTo>
                  <a:pt x="6028696" y="6456363"/>
                  <a:pt x="6028696" y="6456363"/>
                  <a:pt x="6102825" y="6456363"/>
                </a:cubicBezTo>
                <a:cubicBezTo>
                  <a:pt x="6102825" y="6456363"/>
                  <a:pt x="6102825" y="6456363"/>
                  <a:pt x="6177593" y="6456363"/>
                </a:cubicBezTo>
                <a:cubicBezTo>
                  <a:pt x="6177912" y="6457662"/>
                  <a:pt x="6178232" y="6459285"/>
                  <a:pt x="6178551" y="6460909"/>
                </a:cubicBezTo>
                <a:cubicBezTo>
                  <a:pt x="6178551" y="6460909"/>
                  <a:pt x="6178551" y="6460909"/>
                  <a:pt x="6143404" y="6460909"/>
                </a:cubicBezTo>
                <a:cubicBezTo>
                  <a:pt x="6128387" y="6460909"/>
                  <a:pt x="6121996" y="6464481"/>
                  <a:pt x="6121996" y="6473248"/>
                </a:cubicBezTo>
                <a:cubicBezTo>
                  <a:pt x="6121996" y="6476170"/>
                  <a:pt x="6123594" y="6479093"/>
                  <a:pt x="6126150" y="6481041"/>
                </a:cubicBezTo>
                <a:cubicBezTo>
                  <a:pt x="6124233" y="6481691"/>
                  <a:pt x="6117204" y="6484288"/>
                  <a:pt x="6116245" y="6484938"/>
                </a:cubicBezTo>
                <a:cubicBezTo>
                  <a:pt x="6115286" y="6483964"/>
                  <a:pt x="6113689" y="6482340"/>
                  <a:pt x="6113369" y="6480067"/>
                </a:cubicBezTo>
                <a:cubicBezTo>
                  <a:pt x="6114328" y="6478768"/>
                  <a:pt x="6115606" y="6476495"/>
                  <a:pt x="6115606" y="6472923"/>
                </a:cubicBezTo>
                <a:cubicBezTo>
                  <a:pt x="6115606" y="6467403"/>
                  <a:pt x="6112091" y="6461883"/>
                  <a:pt x="6102825" y="6461558"/>
                </a:cubicBezTo>
                <a:cubicBezTo>
                  <a:pt x="6098352" y="6461883"/>
                  <a:pt x="6095476" y="6463182"/>
                  <a:pt x="6093559" y="6464805"/>
                </a:cubicBezTo>
                <a:cubicBezTo>
                  <a:pt x="6093240" y="6465130"/>
                  <a:pt x="6093240" y="6465130"/>
                  <a:pt x="6092920" y="6465455"/>
                </a:cubicBezTo>
                <a:cubicBezTo>
                  <a:pt x="6089086" y="6466429"/>
                  <a:pt x="6086850" y="6469027"/>
                  <a:pt x="6086850" y="6472599"/>
                </a:cubicBezTo>
                <a:cubicBezTo>
                  <a:pt x="6086850" y="6472599"/>
                  <a:pt x="6086850" y="6472599"/>
                  <a:pt x="6086850" y="6476495"/>
                </a:cubicBezTo>
                <a:cubicBezTo>
                  <a:pt x="6086850" y="6476495"/>
                  <a:pt x="6088448" y="6476495"/>
                  <a:pt x="6089405" y="6477145"/>
                </a:cubicBezTo>
                <a:cubicBezTo>
                  <a:pt x="6090685" y="6477469"/>
                  <a:pt x="6091003" y="6478119"/>
                  <a:pt x="6091642" y="6478768"/>
                </a:cubicBezTo>
                <a:cubicBezTo>
                  <a:pt x="6092601" y="6480392"/>
                  <a:pt x="6091642" y="6483639"/>
                  <a:pt x="6089405" y="6484938"/>
                </a:cubicBezTo>
                <a:cubicBezTo>
                  <a:pt x="6088448" y="6484288"/>
                  <a:pt x="6081417" y="6481691"/>
                  <a:pt x="6079500" y="6481041"/>
                </a:cubicBezTo>
                <a:cubicBezTo>
                  <a:pt x="6082056" y="6479093"/>
                  <a:pt x="6083654" y="6476170"/>
                  <a:pt x="6083654" y="6473248"/>
                </a:cubicBezTo>
                <a:cubicBezTo>
                  <a:pt x="6083654" y="6464481"/>
                  <a:pt x="6077264" y="6460909"/>
                  <a:pt x="6062246" y="6460909"/>
                </a:cubicBezTo>
                <a:cubicBezTo>
                  <a:pt x="6062246" y="6460909"/>
                  <a:pt x="6062246" y="6460909"/>
                  <a:pt x="6027738" y="6460909"/>
                </a:cubicBezTo>
                <a:cubicBezTo>
                  <a:pt x="6028057" y="6459285"/>
                  <a:pt x="6028377" y="6457662"/>
                  <a:pt x="6028696" y="6456363"/>
                </a:cubicBezTo>
                <a:close/>
                <a:moveTo>
                  <a:pt x="6141612" y="6418263"/>
                </a:moveTo>
                <a:cubicBezTo>
                  <a:pt x="6150568" y="6418263"/>
                  <a:pt x="6151563" y="6422116"/>
                  <a:pt x="6151563" y="6425005"/>
                </a:cubicBezTo>
                <a:cubicBezTo>
                  <a:pt x="6151563" y="6425005"/>
                  <a:pt x="6151563" y="6425005"/>
                  <a:pt x="6151563" y="6446838"/>
                </a:cubicBezTo>
                <a:cubicBezTo>
                  <a:pt x="6151563" y="6446838"/>
                  <a:pt x="6151563" y="6446838"/>
                  <a:pt x="6129338" y="6446838"/>
                </a:cubicBezTo>
                <a:cubicBezTo>
                  <a:pt x="6129338" y="6446838"/>
                  <a:pt x="6129338" y="6446838"/>
                  <a:pt x="6129338" y="6424042"/>
                </a:cubicBezTo>
                <a:cubicBezTo>
                  <a:pt x="6129338" y="6421152"/>
                  <a:pt x="6130002" y="6420510"/>
                  <a:pt x="6130665" y="6420189"/>
                </a:cubicBezTo>
                <a:cubicBezTo>
                  <a:pt x="6131660" y="6419226"/>
                  <a:pt x="6134646" y="6418263"/>
                  <a:pt x="6141612" y="6418263"/>
                </a:cubicBezTo>
                <a:close/>
                <a:moveTo>
                  <a:pt x="6065069" y="6418263"/>
                </a:moveTo>
                <a:cubicBezTo>
                  <a:pt x="6071948" y="6418263"/>
                  <a:pt x="6074450" y="6419226"/>
                  <a:pt x="6075700" y="6420189"/>
                </a:cubicBezTo>
                <a:cubicBezTo>
                  <a:pt x="6076326" y="6420510"/>
                  <a:pt x="6076951" y="6421152"/>
                  <a:pt x="6076951" y="6424042"/>
                </a:cubicBezTo>
                <a:cubicBezTo>
                  <a:pt x="6076951" y="6424042"/>
                  <a:pt x="6076951" y="6439132"/>
                  <a:pt x="6076951" y="6446838"/>
                </a:cubicBezTo>
                <a:cubicBezTo>
                  <a:pt x="6076951" y="6446838"/>
                  <a:pt x="6076951" y="6446838"/>
                  <a:pt x="6056313" y="6446838"/>
                </a:cubicBezTo>
                <a:cubicBezTo>
                  <a:pt x="6056313" y="6446838"/>
                  <a:pt x="6056313" y="6446838"/>
                  <a:pt x="6056313" y="6425005"/>
                </a:cubicBezTo>
                <a:cubicBezTo>
                  <a:pt x="6056313" y="6422116"/>
                  <a:pt x="6056939" y="6418263"/>
                  <a:pt x="6065069" y="6418263"/>
                </a:cubicBezTo>
                <a:close/>
                <a:moveTo>
                  <a:pt x="6102991" y="6410326"/>
                </a:moveTo>
                <a:cubicBezTo>
                  <a:pt x="6115531" y="6410326"/>
                  <a:pt x="6119813" y="6417628"/>
                  <a:pt x="6119813" y="6424296"/>
                </a:cubicBezTo>
                <a:cubicBezTo>
                  <a:pt x="6119813" y="6424296"/>
                  <a:pt x="6119813" y="6424296"/>
                  <a:pt x="6119813" y="6446839"/>
                </a:cubicBezTo>
                <a:cubicBezTo>
                  <a:pt x="6119813" y="6446839"/>
                  <a:pt x="6119813" y="6446839"/>
                  <a:pt x="6102991" y="6446839"/>
                </a:cubicBezTo>
                <a:cubicBezTo>
                  <a:pt x="6102991" y="6446839"/>
                  <a:pt x="6102991" y="6446839"/>
                  <a:pt x="6086475" y="6446839"/>
                </a:cubicBezTo>
                <a:cubicBezTo>
                  <a:pt x="6086475" y="6446839"/>
                  <a:pt x="6086475" y="6446839"/>
                  <a:pt x="6086475" y="6424296"/>
                </a:cubicBezTo>
                <a:cubicBezTo>
                  <a:pt x="6086475" y="6417628"/>
                  <a:pt x="6090757" y="6410326"/>
                  <a:pt x="6102991" y="6410326"/>
                </a:cubicBezTo>
                <a:close/>
                <a:moveTo>
                  <a:pt x="6113463" y="6399213"/>
                </a:moveTo>
                <a:cubicBezTo>
                  <a:pt x="6121602" y="6400800"/>
                  <a:pt x="6129428" y="6404293"/>
                  <a:pt x="6135688" y="6409373"/>
                </a:cubicBezTo>
                <a:cubicBezTo>
                  <a:pt x="6132558" y="6409690"/>
                  <a:pt x="6129428" y="6410325"/>
                  <a:pt x="6126923" y="6411913"/>
                </a:cubicBezTo>
                <a:cubicBezTo>
                  <a:pt x="6123793" y="6407150"/>
                  <a:pt x="6119098" y="6403975"/>
                  <a:pt x="6113463" y="6402070"/>
                </a:cubicBezTo>
                <a:close/>
                <a:moveTo>
                  <a:pt x="6092825" y="6399213"/>
                </a:moveTo>
                <a:cubicBezTo>
                  <a:pt x="6092825" y="6399213"/>
                  <a:pt x="6092825" y="6399213"/>
                  <a:pt x="6092825" y="6402070"/>
                </a:cubicBezTo>
                <a:cubicBezTo>
                  <a:pt x="6087110" y="6403975"/>
                  <a:pt x="6082665" y="6407150"/>
                  <a:pt x="6079490" y="6411913"/>
                </a:cubicBezTo>
                <a:cubicBezTo>
                  <a:pt x="6076950" y="6410325"/>
                  <a:pt x="6073775" y="6409690"/>
                  <a:pt x="6070600" y="6409373"/>
                </a:cubicBezTo>
                <a:cubicBezTo>
                  <a:pt x="6076950" y="6404293"/>
                  <a:pt x="6084570" y="6400800"/>
                  <a:pt x="6092825" y="6399213"/>
                </a:cubicBezTo>
                <a:close/>
                <a:moveTo>
                  <a:pt x="6100763" y="6367463"/>
                </a:moveTo>
                <a:lnTo>
                  <a:pt x="6102350" y="6367463"/>
                </a:lnTo>
                <a:lnTo>
                  <a:pt x="6105526" y="6367463"/>
                </a:lnTo>
                <a:lnTo>
                  <a:pt x="6105526" y="6381750"/>
                </a:lnTo>
                <a:lnTo>
                  <a:pt x="6119813" y="6381750"/>
                </a:lnTo>
                <a:lnTo>
                  <a:pt x="6119813" y="6388101"/>
                </a:lnTo>
                <a:lnTo>
                  <a:pt x="6105526" y="6388101"/>
                </a:lnTo>
                <a:lnTo>
                  <a:pt x="6105526" y="6400801"/>
                </a:lnTo>
                <a:lnTo>
                  <a:pt x="6102350" y="6400801"/>
                </a:lnTo>
                <a:lnTo>
                  <a:pt x="6100763" y="6400801"/>
                </a:lnTo>
                <a:lnTo>
                  <a:pt x="6100763" y="6388101"/>
                </a:lnTo>
                <a:lnTo>
                  <a:pt x="6086475" y="6388101"/>
                </a:lnTo>
                <a:lnTo>
                  <a:pt x="6086475" y="6381750"/>
                </a:lnTo>
                <a:lnTo>
                  <a:pt x="6100763" y="6381750"/>
                </a:lnTo>
                <a:close/>
                <a:moveTo>
                  <a:pt x="6093640" y="6361113"/>
                </a:moveTo>
                <a:cubicBezTo>
                  <a:pt x="6093640" y="6374422"/>
                  <a:pt x="6093640" y="6374422"/>
                  <a:pt x="6093640" y="6374422"/>
                </a:cubicBezTo>
                <a:cubicBezTo>
                  <a:pt x="6080329" y="6374422"/>
                  <a:pt x="6080329" y="6374422"/>
                  <a:pt x="6080329" y="6374422"/>
                </a:cubicBezTo>
                <a:cubicBezTo>
                  <a:pt x="6080329" y="6394385"/>
                  <a:pt x="6080329" y="6394385"/>
                  <a:pt x="6080329" y="6394385"/>
                </a:cubicBezTo>
                <a:cubicBezTo>
                  <a:pt x="6071457" y="6398187"/>
                  <a:pt x="6063216" y="6403891"/>
                  <a:pt x="6057511" y="6410862"/>
                </a:cubicBezTo>
                <a:cubicBezTo>
                  <a:pt x="6049906" y="6413397"/>
                  <a:pt x="6046736" y="6419734"/>
                  <a:pt x="6046736" y="6425755"/>
                </a:cubicBezTo>
                <a:cubicBezTo>
                  <a:pt x="6046736" y="6447302"/>
                  <a:pt x="6046736" y="6447302"/>
                  <a:pt x="6046736" y="6447302"/>
                </a:cubicBezTo>
                <a:cubicBezTo>
                  <a:pt x="6023285" y="6447302"/>
                  <a:pt x="6023285" y="6447302"/>
                  <a:pt x="6023285" y="6447302"/>
                </a:cubicBezTo>
                <a:cubicBezTo>
                  <a:pt x="6022334" y="6450787"/>
                  <a:pt x="6022334" y="6450787"/>
                  <a:pt x="6022334" y="6450787"/>
                </a:cubicBezTo>
                <a:cubicBezTo>
                  <a:pt x="6019482" y="6459343"/>
                  <a:pt x="6018215" y="6468849"/>
                  <a:pt x="6018215" y="6478989"/>
                </a:cubicBezTo>
                <a:cubicBezTo>
                  <a:pt x="6018215" y="6510993"/>
                  <a:pt x="6029940" y="6548383"/>
                  <a:pt x="6041349" y="6577535"/>
                </a:cubicBezTo>
                <a:cubicBezTo>
                  <a:pt x="6059096" y="6621580"/>
                  <a:pt x="6082231" y="6661506"/>
                  <a:pt x="6094273" y="6674814"/>
                </a:cubicBezTo>
                <a:cubicBezTo>
                  <a:pt x="6097126" y="6677666"/>
                  <a:pt x="6099344" y="6680201"/>
                  <a:pt x="6103147" y="6680201"/>
                </a:cubicBezTo>
                <a:cubicBezTo>
                  <a:pt x="6103464" y="6680201"/>
                  <a:pt x="6103464" y="6680201"/>
                  <a:pt x="6103464" y="6680201"/>
                </a:cubicBezTo>
                <a:cubicBezTo>
                  <a:pt x="6103781" y="6680201"/>
                  <a:pt x="6103781" y="6680201"/>
                  <a:pt x="6103781" y="6680201"/>
                </a:cubicBezTo>
                <a:cubicBezTo>
                  <a:pt x="6107584" y="6680201"/>
                  <a:pt x="6110119" y="6677666"/>
                  <a:pt x="6112971" y="6674814"/>
                </a:cubicBezTo>
                <a:cubicBezTo>
                  <a:pt x="6125331" y="6661506"/>
                  <a:pt x="6148466" y="6621580"/>
                  <a:pt x="6166213" y="6577535"/>
                </a:cubicBezTo>
                <a:cubicBezTo>
                  <a:pt x="6177938" y="6548383"/>
                  <a:pt x="6189664" y="6510993"/>
                  <a:pt x="6189664" y="6478989"/>
                </a:cubicBezTo>
                <a:cubicBezTo>
                  <a:pt x="6189664" y="6468849"/>
                  <a:pt x="6188397" y="6459343"/>
                  <a:pt x="6185544" y="6450787"/>
                </a:cubicBezTo>
                <a:cubicBezTo>
                  <a:pt x="6184594" y="6447302"/>
                  <a:pt x="6184594" y="6447302"/>
                  <a:pt x="6184594" y="6447302"/>
                </a:cubicBezTo>
                <a:cubicBezTo>
                  <a:pt x="6160825" y="6447302"/>
                  <a:pt x="6160825" y="6447302"/>
                  <a:pt x="6160825" y="6447302"/>
                </a:cubicBezTo>
                <a:cubicBezTo>
                  <a:pt x="6160825" y="6425755"/>
                  <a:pt x="6160825" y="6425755"/>
                  <a:pt x="6160825" y="6425755"/>
                </a:cubicBezTo>
                <a:cubicBezTo>
                  <a:pt x="6160825" y="6419734"/>
                  <a:pt x="6157973" y="6413397"/>
                  <a:pt x="6149733" y="6410862"/>
                </a:cubicBezTo>
                <a:cubicBezTo>
                  <a:pt x="6144029" y="6403891"/>
                  <a:pt x="6136106" y="6398187"/>
                  <a:pt x="6127232" y="6394385"/>
                </a:cubicBezTo>
                <a:cubicBezTo>
                  <a:pt x="6127232" y="6374422"/>
                  <a:pt x="6127232" y="6374422"/>
                  <a:pt x="6127232" y="6374422"/>
                </a:cubicBezTo>
                <a:cubicBezTo>
                  <a:pt x="6113605" y="6374422"/>
                  <a:pt x="6113605" y="6374422"/>
                  <a:pt x="6113605" y="6374422"/>
                </a:cubicBezTo>
                <a:cubicBezTo>
                  <a:pt x="6113605" y="6361113"/>
                  <a:pt x="6113605" y="6361113"/>
                  <a:pt x="6113605" y="6361113"/>
                </a:cubicBezTo>
                <a:cubicBezTo>
                  <a:pt x="6103464" y="6361113"/>
                  <a:pt x="6103464" y="6361113"/>
                  <a:pt x="6103464" y="6361113"/>
                </a:cubicBezTo>
                <a:cubicBezTo>
                  <a:pt x="6093640" y="6361113"/>
                  <a:pt x="6093640" y="6361113"/>
                  <a:pt x="6093640" y="6361113"/>
                </a:cubicBezTo>
                <a:close/>
                <a:moveTo>
                  <a:pt x="0" y="0"/>
                </a:moveTo>
                <a:lnTo>
                  <a:pt x="12193200" y="0"/>
                </a:lnTo>
                <a:lnTo>
                  <a:pt x="12193200" y="6858000"/>
                </a:lnTo>
                <a:lnTo>
                  <a:pt x="0" y="6858000"/>
                </a:lnTo>
                <a:close/>
              </a:path>
            </a:pathLst>
          </a:custGeom>
        </p:spPr>
        <p:txBody>
          <a:bodyPr wrap="square">
            <a:noAutofit/>
          </a:bodyPr>
          <a:lstStyle>
            <a:lvl1pPr marL="0" indent="0">
              <a:buNone/>
              <a:defRPr/>
            </a:lvl1pPr>
          </a:lstStyle>
          <a:p>
            <a:r>
              <a:rPr lang="nl-NL" dirty="0"/>
              <a:t>[Klik hier en voeg via Invoegen | Afbeeldingen een foto in]</a:t>
            </a:r>
          </a:p>
        </p:txBody>
      </p:sp>
      <p:sp>
        <p:nvSpPr>
          <p:cNvPr id="2" name="Titel 1"/>
          <p:cNvSpPr>
            <a:spLocks noGrp="1" noSelect="1"/>
          </p:cNvSpPr>
          <p:nvPr>
            <p:ph type="title" hasCustomPrompt="1"/>
          </p:nvPr>
        </p:nvSpPr>
        <p:spPr>
          <a:xfrm>
            <a:off x="0" y="2925076"/>
            <a:ext cx="9153000" cy="1188000"/>
          </a:xfrm>
        </p:spPr>
        <p:txBody>
          <a:bodyPr/>
          <a:lstStyle>
            <a:lvl1pPr algn="ctr">
              <a:defRPr sz="5100" b="1" cap="none" baseline="0">
                <a:solidFill>
                  <a:schemeClr val="accent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3ED40BA7-74AB-43EA-AF96-AC34C7F24EB5}"/>
              </a:ext>
            </a:extLst>
          </p:cNvPr>
          <p:cNvSpPr>
            <a:spLocks noSelect="1"/>
          </p:cNvSpPr>
          <p:nvPr/>
        </p:nvSpPr>
        <p:spPr>
          <a:xfrm>
            <a:off x="-1800708" y="0"/>
            <a:ext cx="1512168" cy="2528900"/>
          </a:xfrm>
          <a:prstGeom prst="roundRect">
            <a:avLst/>
          </a:prstGeom>
          <a:ln/>
        </p:spPr>
        <p:style>
          <a:lnRef idx="2">
            <a:schemeClr val="accent1"/>
          </a:lnRef>
          <a:fillRef idx="1">
            <a:schemeClr val="lt1"/>
          </a:fillRef>
          <a:effectRef idx="0">
            <a:schemeClr val="accent1"/>
          </a:effectRef>
          <a:fontRef idx="minor">
            <a:schemeClr val="dk1"/>
          </a:fontRef>
        </p:style>
        <p:txBody>
          <a:bodyPr lIns="27000" tIns="27000" rIns="27000" bIns="27000" rtlCol="0" anchor="t" anchorCtr="0"/>
          <a:lstStyle/>
          <a:p>
            <a:pPr algn="l"/>
            <a:r>
              <a:rPr lang="nl-NL" sz="75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750" noProof="0"/>
          </a:p>
        </p:txBody>
      </p:sp>
    </p:spTree>
    <p:extLst>
      <p:ext uri="{BB962C8B-B14F-4D97-AF65-F5344CB8AC3E}">
        <p14:creationId xmlns:p14="http://schemas.microsoft.com/office/powerpoint/2010/main" val="1137232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el (rood), afbeelding en rood/zwart logo">
    <p:spTree>
      <p:nvGrpSpPr>
        <p:cNvPr id="1" name=""/>
        <p:cNvGrpSpPr/>
        <p:nvPr/>
      </p:nvGrpSpPr>
      <p:grpSpPr>
        <a:xfrm>
          <a:off x="0" y="0"/>
          <a:ext cx="0" cy="0"/>
          <a:chOff x="0" y="0"/>
          <a:chExt cx="0" cy="0"/>
        </a:xfrm>
      </p:grpSpPr>
      <p:sp>
        <p:nvSpPr>
          <p:cNvPr id="7" name="Tijdelijke aanduiding voor afbeelding 3">
            <a:extLst>
              <a:ext uri="{FF2B5EF4-FFF2-40B4-BE49-F238E27FC236}">
                <a16:creationId xmlns:a16="http://schemas.microsoft.com/office/drawing/2014/main" id="{37A0C05B-97C3-4483-BD31-B9DD9BC70509}"/>
              </a:ext>
            </a:extLst>
          </p:cNvPr>
          <p:cNvSpPr>
            <a:spLocks noGrp="1" noSelect="1"/>
          </p:cNvSpPr>
          <p:nvPr>
            <p:ph type="pic" sz="quarter" idx="10" hasCustomPrompt="1"/>
          </p:nvPr>
        </p:nvSpPr>
        <p:spPr>
          <a:xfrm>
            <a:off x="0" y="0"/>
            <a:ext cx="9144900" cy="6210000"/>
          </a:xfrm>
        </p:spPr>
        <p:txBody>
          <a:bodyPr/>
          <a:lstStyle>
            <a:lvl1pPr marL="0" indent="0">
              <a:buFontTx/>
              <a:buNone/>
              <a:defRPr/>
            </a:lvl1pPr>
          </a:lstStyle>
          <a:p>
            <a:r>
              <a:rPr lang="nl-NL" dirty="0"/>
              <a:t>[Klik hier en voeg via Invoegen | Afbeeldingen een foto in</a:t>
            </a:r>
            <a:r>
              <a:rPr lang="en-US" dirty="0"/>
              <a:t>]</a:t>
            </a:r>
            <a:endParaRPr lang="nl-NL" dirty="0"/>
          </a:p>
        </p:txBody>
      </p:sp>
      <p:sp>
        <p:nvSpPr>
          <p:cNvPr id="9" name="Achtergrondvlak">
            <a:extLst>
              <a:ext uri="{FF2B5EF4-FFF2-40B4-BE49-F238E27FC236}">
                <a16:creationId xmlns:a16="http://schemas.microsoft.com/office/drawing/2014/main" id="{61754AF3-BC4E-4713-948D-AEF78A2110BC}"/>
              </a:ext>
            </a:extLst>
          </p:cNvPr>
          <p:cNvSpPr>
            <a:spLocks noSelect="1"/>
          </p:cNvSpPr>
          <p:nvPr/>
        </p:nvSpPr>
        <p:spPr>
          <a:xfrm>
            <a:off x="0" y="6210000"/>
            <a:ext cx="9147600" cy="65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Vrije vorm: vorm 107">
            <a:extLst>
              <a:ext uri="{FF2B5EF4-FFF2-40B4-BE49-F238E27FC236}">
                <a16:creationId xmlns:a16="http://schemas.microsoft.com/office/drawing/2014/main" id="{E52552F1-E15A-4CFD-8FD7-EAD818A9AF30}"/>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BE311A"/>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11" name="Vrije vorm: vorm 112">
            <a:extLst>
              <a:ext uri="{FF2B5EF4-FFF2-40B4-BE49-F238E27FC236}">
                <a16:creationId xmlns:a16="http://schemas.microsoft.com/office/drawing/2014/main" id="{A11B0AF3-358F-4787-896C-CEF76E79B3CE}"/>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000000"/>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2" name="Titel 1"/>
          <p:cNvSpPr>
            <a:spLocks noGrp="1" noSelect="1"/>
          </p:cNvSpPr>
          <p:nvPr>
            <p:ph type="title" hasCustomPrompt="1"/>
          </p:nvPr>
        </p:nvSpPr>
        <p:spPr>
          <a:xfrm>
            <a:off x="0" y="2925076"/>
            <a:ext cx="9153000" cy="1188000"/>
          </a:xfrm>
        </p:spPr>
        <p:txBody>
          <a:bodyPr/>
          <a:lstStyle>
            <a:lvl1pPr algn="ctr">
              <a:defRPr sz="5100" b="1" cap="none" baseline="0">
                <a:solidFill>
                  <a:schemeClr val="accent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3ED40BA7-74AB-43EA-AF96-AC34C7F24EB5}"/>
              </a:ext>
            </a:extLst>
          </p:cNvPr>
          <p:cNvSpPr>
            <a:spLocks noSelect="1"/>
          </p:cNvSpPr>
          <p:nvPr/>
        </p:nvSpPr>
        <p:spPr>
          <a:xfrm>
            <a:off x="-1800708" y="0"/>
            <a:ext cx="1512168" cy="2528900"/>
          </a:xfrm>
          <a:prstGeom prst="roundRect">
            <a:avLst/>
          </a:prstGeom>
          <a:ln/>
        </p:spPr>
        <p:style>
          <a:lnRef idx="2">
            <a:schemeClr val="accent1"/>
          </a:lnRef>
          <a:fillRef idx="1">
            <a:schemeClr val="lt1"/>
          </a:fillRef>
          <a:effectRef idx="0">
            <a:schemeClr val="accent1"/>
          </a:effectRef>
          <a:fontRef idx="minor">
            <a:schemeClr val="dk1"/>
          </a:fontRef>
        </p:style>
        <p:txBody>
          <a:bodyPr lIns="27000" tIns="27000" rIns="27000" bIns="27000" rtlCol="0" anchor="t" anchorCtr="0"/>
          <a:lstStyle/>
          <a:p>
            <a:pPr algn="l"/>
            <a:r>
              <a:rPr lang="nl-NL" sz="75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750" noProof="0"/>
          </a:p>
        </p:txBody>
      </p:sp>
    </p:spTree>
    <p:extLst>
      <p:ext uri="{BB962C8B-B14F-4D97-AF65-F5344CB8AC3E}">
        <p14:creationId xmlns:p14="http://schemas.microsoft.com/office/powerpoint/2010/main" val="3199351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6" name="Tijdelijke aanduiding voor datum 5"/>
          <p:cNvSpPr>
            <a:spLocks noGrp="1" noSelect="1"/>
          </p:cNvSpPr>
          <p:nvPr>
            <p:ph type="dt" sz="half" idx="10"/>
          </p:nvPr>
        </p:nvSpPr>
        <p:spPr/>
        <p:txBody>
          <a:bodyPr/>
          <a:lstStyle/>
          <a:p>
            <a:fld id="{30F26D8F-70FD-4198-AA75-3E608E72185A}" type="datetimeFigureOut">
              <a:rPr lang="nl-NL" smtClean="0"/>
              <a:t>25-10-2023</a:t>
            </a:fld>
            <a:endParaRPr lang="nl-NL"/>
          </a:p>
        </p:txBody>
      </p:sp>
      <p:sp>
        <p:nvSpPr>
          <p:cNvPr id="7" name="Tijdelijke aanduiding voor voettekst 6"/>
          <p:cNvSpPr>
            <a:spLocks noGrp="1" noSelect="1"/>
          </p:cNvSpPr>
          <p:nvPr>
            <p:ph type="ftr" sz="quarter" idx="11"/>
          </p:nvPr>
        </p:nvSpPr>
        <p:spPr/>
        <p:txBody>
          <a:bodyPr/>
          <a:lstStyle/>
          <a:p>
            <a:endParaRPr lang="nl-NL"/>
          </a:p>
        </p:txBody>
      </p:sp>
      <p:sp>
        <p:nvSpPr>
          <p:cNvPr id="8" name="Tijdelijke aanduiding voor dianummer 7"/>
          <p:cNvSpPr>
            <a:spLocks noGrp="1" noSelect="1"/>
          </p:cNvSpPr>
          <p:nvPr>
            <p:ph type="sldNum" sz="quarter" idx="12"/>
          </p:nvPr>
        </p:nvSpPr>
        <p:spPr/>
        <p:txBody>
          <a:bodyPr/>
          <a:lstStyle/>
          <a:p>
            <a:fld id="{19360344-590E-4AEB-80AF-F40ACE8E17CE}" type="slidenum">
              <a:rPr lang="nl-NL" smtClean="0"/>
              <a:t>‹nr.›</a:t>
            </a:fld>
            <a:endParaRPr lang="nl-NL"/>
          </a:p>
        </p:txBody>
      </p:sp>
    </p:spTree>
    <p:extLst>
      <p:ext uri="{BB962C8B-B14F-4D97-AF65-F5344CB8AC3E}">
        <p14:creationId xmlns:p14="http://schemas.microsoft.com/office/powerpoint/2010/main" val="2212132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el +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250">
                <a:solidFill>
                  <a:srgbClr val="BE311A"/>
                </a:solidFill>
              </a:defRPr>
            </a:lvl1pPr>
          </a:lstStyle>
          <a:p>
            <a:r>
              <a:rPr lang="nl-NL" dirty="0"/>
              <a:t>Titelstijl van model bewerken</a:t>
            </a:r>
          </a:p>
        </p:txBody>
      </p:sp>
      <p:sp>
        <p:nvSpPr>
          <p:cNvPr id="3" name="Tijdelijke aanduiding voor inhoud 2"/>
          <p:cNvSpPr>
            <a:spLocks noGrp="1"/>
          </p:cNvSpPr>
          <p:nvPr>
            <p:ph idx="1"/>
          </p:nvPr>
        </p:nvSpPr>
        <p:spPr>
          <a:xfrm>
            <a:off x="632892" y="1634489"/>
            <a:ext cx="7768828" cy="4044791"/>
          </a:xfrm>
          <a:prstGeom prst="rect">
            <a:avLst/>
          </a:prstGeom>
        </p:spPr>
        <p:txBody>
          <a:bodyPr/>
          <a:lstStyle>
            <a:lvl1pPr>
              <a:spcAft>
                <a:spcPts val="225"/>
              </a:spcAft>
              <a:defRPr sz="1800">
                <a:latin typeface="Calibri" charset="0"/>
                <a:ea typeface="Calibri" charset="0"/>
                <a:cs typeface="Calibri" charset="0"/>
              </a:defRPr>
            </a:lvl1pPr>
            <a:lvl2pPr marL="361800" indent="-180900">
              <a:spcAft>
                <a:spcPts val="225"/>
              </a:spcAft>
              <a:buFont typeface="Lucida Grande"/>
              <a:buChar char="-"/>
              <a:defRPr sz="1650">
                <a:latin typeface="Calibri" charset="0"/>
                <a:ea typeface="Calibri" charset="0"/>
                <a:cs typeface="Calibri" charset="0"/>
              </a:defRPr>
            </a:lvl2pPr>
            <a:lvl3pPr marL="542700" indent="-180900">
              <a:spcAft>
                <a:spcPts val="225"/>
              </a:spcAft>
              <a:buFont typeface="Lucida Grande"/>
              <a:buChar char="-"/>
              <a:defRPr sz="1650">
                <a:latin typeface="Calibri" charset="0"/>
                <a:ea typeface="Calibri" charset="0"/>
                <a:cs typeface="Calibri" charset="0"/>
              </a:defRPr>
            </a:lvl3pPr>
            <a:lvl4pPr>
              <a:spcAft>
                <a:spcPts val="225"/>
              </a:spcAft>
              <a:buFont typeface="Lucida Grande"/>
              <a:buChar char="-"/>
              <a:defRPr sz="1650">
                <a:latin typeface="Calibri" charset="0"/>
                <a:ea typeface="Calibri" charset="0"/>
                <a:cs typeface="Calibri" charset="0"/>
              </a:defRPr>
            </a:lvl4pPr>
            <a:lvl5pPr>
              <a:spcAft>
                <a:spcPts val="225"/>
              </a:spcAft>
              <a:buFont typeface="Lucida Grande"/>
              <a:buChar char="-"/>
              <a:defRPr sz="1650">
                <a:latin typeface="Calibri" charset="0"/>
                <a:ea typeface="Calibri" charset="0"/>
                <a:cs typeface="Calibri"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Slide Number Placeholder 6"/>
          <p:cNvSpPr>
            <a:spLocks noGrp="1"/>
          </p:cNvSpPr>
          <p:nvPr>
            <p:ph type="sldNum" sz="quarter" idx="10"/>
          </p:nvPr>
        </p:nvSpPr>
        <p:spPr/>
        <p:txBody>
          <a:bodyPr/>
          <a:lstStyle/>
          <a:p>
            <a:fld id="{510C0CE0-09C0-BB4F-A553-07636F44B421}" type="slidenum">
              <a:rPr lang="en-US"/>
              <a:pPr/>
              <a:t>‹nr.›</a:t>
            </a:fld>
            <a:endParaRPr lang="en-US"/>
          </a:p>
        </p:txBody>
      </p:sp>
    </p:spTree>
    <p:extLst>
      <p:ext uri="{BB962C8B-B14F-4D97-AF65-F5344CB8AC3E}">
        <p14:creationId xmlns:p14="http://schemas.microsoft.com/office/powerpoint/2010/main" val="49243922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86026" y="1987550"/>
            <a:ext cx="6334125" cy="1873250"/>
          </a:xfrm>
        </p:spPr>
        <p:txBody>
          <a:bodyPr anchor="t"/>
          <a:lstStyle>
            <a:lvl1pPr algn="r">
              <a:defRPr/>
            </a:lvl1pPr>
          </a:lstStyle>
          <a:p>
            <a:r>
              <a:rPr lang="nl-NL"/>
              <a:t>Click to edit Master title style</a:t>
            </a:r>
          </a:p>
        </p:txBody>
      </p:sp>
      <p:sp>
        <p:nvSpPr>
          <p:cNvPr id="3075" name="Rectangle 3"/>
          <p:cNvSpPr>
            <a:spLocks noGrp="1" noChangeArrowheads="1"/>
          </p:cNvSpPr>
          <p:nvPr>
            <p:ph type="subTitle" idx="1"/>
          </p:nvPr>
        </p:nvSpPr>
        <p:spPr>
          <a:xfrm>
            <a:off x="2413000" y="1700216"/>
            <a:ext cx="6400800" cy="287337"/>
          </a:xfrm>
        </p:spPr>
        <p:txBody>
          <a:bodyPr wrap="none"/>
          <a:lstStyle>
            <a:lvl1pPr marL="0" indent="0" algn="r">
              <a:buFontTx/>
              <a:buNone/>
              <a:defRPr sz="1213" b="1"/>
            </a:lvl1pPr>
          </a:lstStyle>
          <a:p>
            <a:r>
              <a:rPr lang="nl-NL"/>
              <a:t>Click to edit Master subtitle style</a:t>
            </a:r>
          </a:p>
        </p:txBody>
      </p:sp>
      <p:sp>
        <p:nvSpPr>
          <p:cNvPr id="5" name="Text Placeholder 4"/>
          <p:cNvSpPr>
            <a:spLocks noGrp="1"/>
          </p:cNvSpPr>
          <p:nvPr>
            <p:ph type="body" sz="quarter" idx="10" hasCustomPrompt="1"/>
          </p:nvPr>
        </p:nvSpPr>
        <p:spPr>
          <a:xfrm>
            <a:off x="251521" y="6309320"/>
            <a:ext cx="504825" cy="431800"/>
          </a:xfrm>
        </p:spPr>
        <p:txBody>
          <a:bodyPr/>
          <a:lstStyle>
            <a:lvl1pPr>
              <a:buNone/>
              <a:defRPr/>
            </a:lvl1pPr>
          </a:lstStyle>
          <a:p>
            <a:pPr lvl="0"/>
            <a:fld id="{9BA80A5C-75AC-43D8-AB77-189E0A2BA1E9}" type="slidenum">
              <a:rPr lang="en-US" smtClean="0"/>
              <a:pPr lvl="0"/>
              <a:t>‹#›</a:t>
            </a:fld>
            <a:endParaRPr lang="en-US" dirty="0"/>
          </a:p>
        </p:txBody>
      </p:sp>
    </p:spTree>
    <p:extLst>
      <p:ext uri="{BB962C8B-B14F-4D97-AF65-F5344CB8AC3E}">
        <p14:creationId xmlns:p14="http://schemas.microsoft.com/office/powerpoint/2010/main" val="300842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2438397"/>
            <a:ext cx="3600450" cy="3738566"/>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8" name="Tijdelijke aanduiding voor inhoud 2">
            <a:extLst>
              <a:ext uri="{FF2B5EF4-FFF2-40B4-BE49-F238E27FC236}">
                <a16:creationId xmlns:a16="http://schemas.microsoft.com/office/drawing/2014/main" id="{302C1A6C-E298-44F7-B7CD-33C3102FF01B}"/>
              </a:ext>
            </a:extLst>
          </p:cNvPr>
          <p:cNvSpPr>
            <a:spLocks noGrp="1"/>
          </p:cNvSpPr>
          <p:nvPr>
            <p:ph idx="14" hasCustomPrompt="1"/>
          </p:nvPr>
        </p:nvSpPr>
        <p:spPr>
          <a:xfrm>
            <a:off x="4914900" y="2438395"/>
            <a:ext cx="3600450" cy="3738568"/>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3"/>
            <a:ext cx="3600450" cy="572219"/>
          </a:xfrm>
        </p:spPr>
        <p:txBody>
          <a:bodyPr anchor="ctr">
            <a:normAutofit/>
          </a:bodyPr>
          <a:lstStyle>
            <a:lvl1pPr marL="0" indent="0">
              <a:buNone/>
              <a:defRPr sz="1600" b="1"/>
            </a:lvl1pPr>
          </a:lstStyle>
          <a:p>
            <a:pPr lvl="0"/>
            <a:r>
              <a:rPr lang="nl-NL" dirty="0"/>
              <a:t>Klik om een tekst toe te voegen</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572219"/>
          </a:xfrm>
        </p:spPr>
        <p:txBody>
          <a:bodyPr anchor="ctr">
            <a:normAutofit/>
          </a:bodyPr>
          <a:lstStyle>
            <a:lvl1pPr marL="0" indent="0">
              <a:buNone/>
              <a:defRPr sz="1600" b="1"/>
            </a:lvl1pPr>
          </a:lstStyle>
          <a:p>
            <a:pPr lvl="0"/>
            <a:r>
              <a:rPr lang="nl-NL" dirty="0"/>
              <a:t>Klik om een tekst toe te voegen</a:t>
            </a:r>
            <a:endParaRPr lang="en-GB" dirty="0"/>
          </a:p>
        </p:txBody>
      </p:sp>
    </p:spTree>
    <p:extLst>
      <p:ext uri="{BB962C8B-B14F-4D97-AF65-F5344CB8AC3E}">
        <p14:creationId xmlns:p14="http://schemas.microsoft.com/office/powerpoint/2010/main" val="358165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userDrawn="1"/>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userDrawn="1"/>
        </p:nvPicPr>
        <p:blipFill>
          <a:blip r:embed="rId2"/>
          <a:stretch>
            <a:fillRect/>
          </a:stretch>
        </p:blipFill>
        <p:spPr>
          <a:xfrm>
            <a:off x="2730161" y="601588"/>
            <a:ext cx="355939" cy="297299"/>
          </a:xfrm>
          <a:prstGeom prst="rect">
            <a:avLst/>
          </a:prstGeom>
        </p:spPr>
      </p:pic>
      <p:sp>
        <p:nvSpPr>
          <p:cNvPr id="18" name="Tijdelijke aanduiding voor tekst 17">
            <a:extLst>
              <a:ext uri="{FF2B5EF4-FFF2-40B4-BE49-F238E27FC236}">
                <a16:creationId xmlns:a16="http://schemas.microsoft.com/office/drawing/2014/main" id="{0085B888-A864-4C76-87C8-996231F3744D}"/>
              </a:ext>
            </a:extLst>
          </p:cNvPr>
          <p:cNvSpPr>
            <a:spLocks noGrp="1"/>
          </p:cNvSpPr>
          <p:nvPr>
            <p:ph type="body" sz="quarter" idx="10" hasCustomPrompt="1"/>
          </p:nvPr>
        </p:nvSpPr>
        <p:spPr>
          <a:xfrm>
            <a:off x="2730839" y="1628775"/>
            <a:ext cx="3682322" cy="3600450"/>
          </a:xfrm>
        </p:spPr>
        <p:txBody>
          <a:bodyPr>
            <a:normAutofit/>
          </a:bodyPr>
          <a:lstStyle>
            <a:lvl1pPr marL="0" indent="0">
              <a:buNone/>
              <a:defRPr sz="3600">
                <a:solidFill>
                  <a:schemeClr val="bg1"/>
                </a:solidFill>
              </a:defRPr>
            </a:lvl1pPr>
          </a:lstStyle>
          <a:p>
            <a:pPr lvl="0"/>
            <a:r>
              <a:rPr lang="nl-NL" sz="3600" dirty="0"/>
              <a:t>‘</a:t>
            </a:r>
            <a:r>
              <a:rPr lang="en-GB" sz="3600" dirty="0"/>
              <a:t>Quote’</a:t>
            </a:r>
            <a:endParaRPr lang="nl-NL" sz="3600" dirty="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1" y="5429599"/>
            <a:ext cx="3683000" cy="493713"/>
          </a:xfrm>
        </p:spPr>
        <p:txBody>
          <a:bodyPr anchor="b"/>
          <a:lstStyle>
            <a:lvl1pPr marL="0" indent="0">
              <a:buNone/>
              <a:defRPr sz="1740">
                <a:solidFill>
                  <a:schemeClr val="bg1"/>
                </a:solidFill>
              </a:defRPr>
            </a:lvl1pPr>
          </a:lstStyle>
          <a:p>
            <a:pPr lvl="0"/>
            <a:r>
              <a:rPr lang="nl-NL" dirty="0"/>
              <a:t>NAAM</a:t>
            </a:r>
            <a:endParaRPr lang="en-GB" dirty="0"/>
          </a:p>
        </p:txBody>
      </p:sp>
    </p:spTree>
    <p:extLst>
      <p:ext uri="{BB962C8B-B14F-4D97-AF65-F5344CB8AC3E}">
        <p14:creationId xmlns:p14="http://schemas.microsoft.com/office/powerpoint/2010/main" val="314225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1" name="Afbeelding 4">
            <a:extLst>
              <a:ext uri="{FF2B5EF4-FFF2-40B4-BE49-F238E27FC236}">
                <a16:creationId xmlns:a16="http://schemas.microsoft.com/office/drawing/2014/main" id="{3E43DDCB-339E-4C3A-9E9E-C22943510D3B}"/>
              </a:ext>
            </a:extLst>
          </p:cNvPr>
          <p:cNvPicPr>
            <a:picLocks noChangeAspect="1"/>
          </p:cNvPicPr>
          <p:nvPr userDrawn="1"/>
        </p:nvPicPr>
        <p:blipFill>
          <a:blip r:embed="rId2"/>
          <a:stretch>
            <a:fillRect/>
          </a:stretch>
        </p:blipFill>
        <p:spPr>
          <a:xfrm>
            <a:off x="4043906" y="1624875"/>
            <a:ext cx="3997787" cy="2545109"/>
          </a:xfrm>
          <a:prstGeom prst="rect">
            <a:avLst/>
          </a:prstGeom>
        </p:spPr>
      </p:pic>
      <p:sp>
        <p:nvSpPr>
          <p:cNvPr id="27" name="Tijdelijke aanduiding voor tekst 26">
            <a:extLst>
              <a:ext uri="{FF2B5EF4-FFF2-40B4-BE49-F238E27FC236}">
                <a16:creationId xmlns:a16="http://schemas.microsoft.com/office/drawing/2014/main" id="{62D72DF6-455F-49BB-BA77-CFB0EF824348}"/>
              </a:ext>
            </a:extLst>
          </p:cNvPr>
          <p:cNvSpPr>
            <a:spLocks noGrp="1"/>
          </p:cNvSpPr>
          <p:nvPr>
            <p:ph type="body" sz="quarter" idx="10" hasCustomPrompt="1"/>
          </p:nvPr>
        </p:nvSpPr>
        <p:spPr>
          <a:xfrm>
            <a:off x="669925" y="1884363"/>
            <a:ext cx="7839075" cy="3089275"/>
          </a:xfrm>
        </p:spPr>
        <p:txBody>
          <a:bodyPr>
            <a:normAutofit/>
          </a:bodyPr>
          <a:lstStyle>
            <a:lvl1pPr marL="0" indent="0">
              <a:buNone/>
              <a:defRPr lang="en-GB" sz="6750" b="1" i="0" u="none" strike="noStrike" cap="none" spc="0" baseline="0" dirty="0">
                <a:ln>
                  <a:noFill/>
                </a:ln>
                <a:solidFill>
                  <a:srgbClr val="000000"/>
                </a:solidFill>
                <a:uFillTx/>
                <a:latin typeface="Avenir Next Condensed"/>
                <a:ea typeface="Avenir Next Condensed"/>
                <a:cs typeface="Avenir Next Condensed"/>
                <a:sym typeface="Helvetica Neue Medium"/>
              </a:defRPr>
            </a:lvl1pPr>
          </a:lstStyle>
          <a:p>
            <a:pPr lvl="0"/>
            <a:r>
              <a:rPr lang="nl-NL" sz="6750">
                <a:latin typeface="Avenir Next Condensed"/>
              </a:rPr>
              <a:t>VOORBEELD VAN EEN TITEL_</a:t>
            </a:r>
            <a:endParaRPr lang="en-GB"/>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5" y="5095875"/>
            <a:ext cx="7839075" cy="1009650"/>
          </a:xfrm>
        </p:spPr>
        <p:txBody>
          <a:bodyPr>
            <a:normAutofit/>
          </a:bodyPr>
          <a:lstStyle>
            <a:lvl1pPr marL="0" indent="0">
              <a:buNone/>
              <a:defRPr lang="en-GB" sz="3300" b="0" i="0" u="none" strike="noStrike" cap="none" spc="0" baseline="0" dirty="0">
                <a:ln>
                  <a:noFill/>
                </a:ln>
                <a:solidFill>
                  <a:srgbClr val="000000"/>
                </a:solidFill>
                <a:uFillTx/>
                <a:latin typeface="Avenir Next Condensed"/>
                <a:ea typeface="Avenir Next Condensed Medium"/>
                <a:cs typeface="Avenir Next Condensed Medium"/>
                <a:sym typeface="Avenir Next Condensed Medium"/>
              </a:defRPr>
            </a:lvl1pPr>
          </a:lstStyle>
          <a:p>
            <a:pPr lvl="0"/>
            <a:r>
              <a:rPr lang="nl-NL"/>
              <a:t>VOORBEELD VAN EEN ONDERTITEL</a:t>
            </a:r>
            <a:endParaRPr lang="en-GB"/>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7"/>
            <a:ext cx="7844102" cy="588915"/>
          </a:xfrm>
        </p:spPr>
        <p:txBody>
          <a:bodyPr anchor="b">
            <a:noAutofit/>
          </a:bodyPr>
          <a:lstStyle>
            <a:lvl1pPr marL="0" indent="0">
              <a:buNone/>
              <a:defRPr lang="nl-NL" sz="2461" b="0" kern="1200" baseline="0" dirty="0" smtClean="0">
                <a:solidFill>
                  <a:srgbClr val="E50856"/>
                </a:solidFill>
                <a:latin typeface="Avenir Next Condensed"/>
                <a:ea typeface="Avenir Next Condensed Demi Bold"/>
                <a:cs typeface="Avenir Next Condensed Demi Bold"/>
                <a:sym typeface="Avenir Next Condensed Demi Bold"/>
              </a:defRPr>
            </a:lvl1pPr>
          </a:lstStyle>
          <a:p>
            <a:pPr lvl="0"/>
            <a:r>
              <a:rPr lang="nl-NL"/>
              <a:t>NAAM OPLEIDING/FACULTEIT</a:t>
            </a:r>
          </a:p>
        </p:txBody>
      </p:sp>
    </p:spTree>
    <p:extLst>
      <p:ext uri="{BB962C8B-B14F-4D97-AF65-F5344CB8AC3E}">
        <p14:creationId xmlns:p14="http://schemas.microsoft.com/office/powerpoint/2010/main" val="373048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49" y="1825625"/>
            <a:ext cx="7886699" cy="4351338"/>
          </a:xfrm>
        </p:spPr>
        <p:txBody>
          <a:bodyPr>
            <a:normAutofit/>
          </a:bodyPr>
          <a:lstStyle>
            <a:lvl1pPr marL="0" indent="0">
              <a:buNone/>
              <a:defRPr sz="1700"/>
            </a:lvl1pPr>
          </a:lstStyle>
          <a:p>
            <a:pPr lvl="0"/>
            <a:r>
              <a:rPr lang="nl-NL" sz="1700"/>
              <a:t>Voorbeeldtekst</a:t>
            </a:r>
            <a:endParaRPr lang="en-GB"/>
          </a:p>
        </p:txBody>
      </p:sp>
    </p:spTree>
    <p:extLst>
      <p:ext uri="{BB962C8B-B14F-4D97-AF65-F5344CB8AC3E}">
        <p14:creationId xmlns:p14="http://schemas.microsoft.com/office/powerpoint/2010/main" val="373714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a:t>VOORBEELD VAN EEN ONDERWERP</a:t>
            </a:r>
            <a:endParaRPr lang="en-GB"/>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vl1pPr>
          </a:lstStyle>
          <a:p>
            <a:pPr lvl="0"/>
            <a:r>
              <a:rPr lang="nl-NL" sz="1700"/>
              <a:t>Voorbeeldtekst</a:t>
            </a:r>
            <a:endParaRPr lang="en-GB"/>
          </a:p>
        </p:txBody>
      </p:sp>
    </p:spTree>
    <p:extLst>
      <p:ext uri="{BB962C8B-B14F-4D97-AF65-F5344CB8AC3E}">
        <p14:creationId xmlns:p14="http://schemas.microsoft.com/office/powerpoint/2010/main" val="268845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4.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49806" y="6227762"/>
            <a:ext cx="1359194" cy="588915"/>
          </a:xfrm>
          <a:prstGeom prst="rect">
            <a:avLst/>
          </a:prstGeom>
        </p:spPr>
      </p:pic>
    </p:spTree>
    <p:extLst>
      <p:ext uri="{BB962C8B-B14F-4D97-AF65-F5344CB8AC3E}">
        <p14:creationId xmlns:p14="http://schemas.microsoft.com/office/powerpoint/2010/main" val="419592031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Lst>
  <p:txStyles>
    <p:titleStyle>
      <a:lvl1pPr algn="l" defTabSz="685783" rtl="0" eaLnBrk="1" latinLnBrk="0" hangingPunct="1">
        <a:lnSpc>
          <a:spcPct val="90000"/>
        </a:lnSpc>
        <a:spcBef>
          <a:spcPct val="0"/>
        </a:spcBef>
        <a:buNone/>
        <a:defRPr lang="nl-NL" sz="3200" b="0" kern="1200" baseline="0" dirty="0">
          <a:solidFill>
            <a:srgbClr val="E50856"/>
          </a:solidFill>
          <a:latin typeface="Avenir Next Condensed"/>
          <a:ea typeface="+mj-ea"/>
          <a:cs typeface="Arial" panose="020B0604020202020204" pitchFamily="34" charset="0"/>
          <a:sym typeface="Avenir Next Condensed Demi Bold"/>
        </a:defRPr>
      </a:lvl1pPr>
    </p:titleStyle>
    <p:bodyStyle>
      <a:lvl1pPr marL="171446" indent="-171446" algn="l" defTabSz="685783" rtl="0" eaLnBrk="1" latinLnBrk="0" hangingPunct="1">
        <a:lnSpc>
          <a:spcPct val="8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8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8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49806" y="6227762"/>
            <a:ext cx="1359194" cy="588915"/>
          </a:xfrm>
          <a:prstGeom prst="rect">
            <a:avLst/>
          </a:prstGeom>
        </p:spPr>
      </p:pic>
    </p:spTree>
    <p:extLst>
      <p:ext uri="{BB962C8B-B14F-4D97-AF65-F5344CB8AC3E}">
        <p14:creationId xmlns:p14="http://schemas.microsoft.com/office/powerpoint/2010/main" val="29294483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xStyles>
    <p:titleStyle>
      <a:lvl1pPr algn="l" defTabSz="685783" rtl="0" eaLnBrk="1" latinLnBrk="0" hangingPunct="1">
        <a:lnSpc>
          <a:spcPct val="90000"/>
        </a:lnSpc>
        <a:spcBef>
          <a:spcPct val="0"/>
        </a:spcBef>
        <a:buNone/>
        <a:defRPr lang="nl-NL" sz="3200" b="0" kern="1200" baseline="0" dirty="0">
          <a:solidFill>
            <a:srgbClr val="E50856"/>
          </a:solidFill>
          <a:latin typeface="Avenir Next Condensed"/>
          <a:ea typeface="+mj-ea"/>
          <a:cs typeface="Arial" panose="020B0604020202020204" pitchFamily="34" charset="0"/>
          <a:sym typeface="Avenir Next Condensed Demi Bold"/>
        </a:defRPr>
      </a:lvl1pPr>
    </p:titleStyle>
    <p:bodyStyle>
      <a:lvl1pPr marL="171446" indent="-171446" algn="l" defTabSz="685783" rtl="0" eaLnBrk="1" latinLnBrk="0" hangingPunct="1">
        <a:lnSpc>
          <a:spcPct val="8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8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8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03226291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Vrije vorm: vorm 107">
            <a:extLst>
              <a:ext uri="{FF2B5EF4-FFF2-40B4-BE49-F238E27FC236}">
                <a16:creationId xmlns:a16="http://schemas.microsoft.com/office/drawing/2014/main" id="{81B5CE18-EE40-44F4-B54F-4217089F2ADF}"/>
              </a:ext>
            </a:extLst>
          </p:cNvPr>
          <p:cNvSpPr>
            <a:spLocks noSelect="1"/>
          </p:cNvSpPr>
          <p:nvPr/>
        </p:nvSpPr>
        <p:spPr bwMode="auto">
          <a:xfrm>
            <a:off x="3433763" y="6500812"/>
            <a:ext cx="977504"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rgbClr val="BE311A"/>
          </a:solidFill>
          <a:ln>
            <a:noFill/>
          </a:ln>
        </p:spPr>
        <p:txBody>
          <a:bodyPr vert="horz" wrap="square" lIns="68580" tIns="34290" rIns="68580" bIns="34290" numCol="1" anchor="t" anchorCtr="0" compatLnSpc="1">
            <a:prstTxWarp prst="textNoShape">
              <a:avLst/>
            </a:prstTxWarp>
            <a:noAutofit/>
          </a:bodyPr>
          <a:lstStyle/>
          <a:p>
            <a:endParaRPr lang="nl-NL" sz="1350"/>
          </a:p>
        </p:txBody>
      </p:sp>
      <p:sp>
        <p:nvSpPr>
          <p:cNvPr id="4" name="Tijdelijke aanduiding voor datum 3"/>
          <p:cNvSpPr>
            <a:spLocks noGrp="1" noSelect="1"/>
          </p:cNvSpPr>
          <p:nvPr>
            <p:ph type="dt" sz="half" idx="2"/>
          </p:nvPr>
        </p:nvSpPr>
        <p:spPr bwMode="gray">
          <a:xfrm>
            <a:off x="7362154" y="6489368"/>
            <a:ext cx="945167" cy="252000"/>
          </a:xfrm>
          <a:prstGeom prst="rect">
            <a:avLst/>
          </a:prstGeom>
        </p:spPr>
        <p:txBody>
          <a:bodyPr vert="horz" lIns="0" tIns="0" rIns="0" bIns="0" rtlCol="0" anchor="t">
            <a:noAutofit/>
          </a:bodyPr>
          <a:lstStyle>
            <a:lvl1pPr algn="r">
              <a:defRPr sz="750">
                <a:solidFill>
                  <a:schemeClr val="tx1"/>
                </a:solidFill>
                <a:latin typeface="+mn-lt"/>
              </a:defRPr>
            </a:lvl1pPr>
          </a:lstStyle>
          <a:p>
            <a:fld id="{30F26D8F-70FD-4198-AA75-3E608E72185A}" type="datetimeFigureOut">
              <a:rPr lang="nl-NL" smtClean="0"/>
              <a:t>25-10-2023</a:t>
            </a:fld>
            <a:endParaRPr lang="nl-NL"/>
          </a:p>
        </p:txBody>
      </p:sp>
      <p:sp>
        <p:nvSpPr>
          <p:cNvPr id="5" name="Tijdelijke aanduiding voor voettekst 4"/>
          <p:cNvSpPr>
            <a:spLocks noGrp="1" noSelect="1"/>
          </p:cNvSpPr>
          <p:nvPr>
            <p:ph type="ftr" sz="quarter" idx="3"/>
          </p:nvPr>
        </p:nvSpPr>
        <p:spPr bwMode="gray">
          <a:xfrm>
            <a:off x="799200" y="6489368"/>
            <a:ext cx="2295000" cy="252000"/>
          </a:xfrm>
          <a:prstGeom prst="rect">
            <a:avLst/>
          </a:prstGeom>
        </p:spPr>
        <p:txBody>
          <a:bodyPr vert="horz" lIns="0" tIns="0" rIns="0" bIns="0" rtlCol="0" anchor="t">
            <a:noAutofit/>
          </a:bodyPr>
          <a:lstStyle>
            <a:lvl1pPr algn="l">
              <a:defRPr sz="750">
                <a:solidFill>
                  <a:schemeClr val="tx1"/>
                </a:solidFill>
                <a:latin typeface="+mn-lt"/>
              </a:defRPr>
            </a:lvl1pPr>
          </a:lstStyle>
          <a:p>
            <a:endParaRPr lang="nl-NL"/>
          </a:p>
        </p:txBody>
      </p:sp>
      <p:sp>
        <p:nvSpPr>
          <p:cNvPr id="6" name="Tijdelijke aanduiding voor dianummer 5"/>
          <p:cNvSpPr>
            <a:spLocks noGrp="1" noSelect="1"/>
          </p:cNvSpPr>
          <p:nvPr>
            <p:ph type="sldNum" sz="quarter" idx="4"/>
          </p:nvPr>
        </p:nvSpPr>
        <p:spPr bwMode="gray">
          <a:xfrm>
            <a:off x="8337329" y="6489368"/>
            <a:ext cx="292191" cy="252000"/>
          </a:xfrm>
          <a:prstGeom prst="rect">
            <a:avLst/>
          </a:prstGeom>
        </p:spPr>
        <p:txBody>
          <a:bodyPr vert="horz" lIns="0" tIns="0" rIns="0" bIns="0" rtlCol="0" anchor="t">
            <a:noAutofit/>
          </a:bodyPr>
          <a:lstStyle>
            <a:lvl1pPr algn="l">
              <a:defRPr sz="750">
                <a:solidFill>
                  <a:schemeClr val="tx1"/>
                </a:solidFill>
                <a:latin typeface="+mn-lt"/>
              </a:defRPr>
            </a:lvl1pPr>
          </a:lstStyle>
          <a:p>
            <a:fld id="{19360344-590E-4AEB-80AF-F40ACE8E17CE}" type="slidenum">
              <a:rPr lang="nl-NL" smtClean="0"/>
              <a:t>‹nr.›</a:t>
            </a:fld>
            <a:endParaRPr lang="nl-NL"/>
          </a:p>
        </p:txBody>
      </p:sp>
      <p:sp>
        <p:nvSpPr>
          <p:cNvPr id="3" name="Tijdelijke aanduiding voor tekst 2 (JU-Free)"/>
          <p:cNvSpPr>
            <a:spLocks noGrp="1"/>
          </p:cNvSpPr>
          <p:nvPr>
            <p:ph type="body" idx="1"/>
          </p:nvPr>
        </p:nvSpPr>
        <p:spPr bwMode="gray">
          <a:xfrm>
            <a:off x="799520" y="1773930"/>
            <a:ext cx="7830000" cy="4428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nummer 1e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p:txBody>
      </p:sp>
      <p:sp>
        <p:nvSpPr>
          <p:cNvPr id="2" name="Tijdelijke aanduiding voor titel 1"/>
          <p:cNvSpPr>
            <a:spLocks noGrp="1" noSelect="1"/>
          </p:cNvSpPr>
          <p:nvPr>
            <p:ph type="title"/>
          </p:nvPr>
        </p:nvSpPr>
        <p:spPr bwMode="gray">
          <a:xfrm>
            <a:off x="648613" y="469373"/>
            <a:ext cx="7830000" cy="720000"/>
          </a:xfrm>
          <a:prstGeom prst="rect">
            <a:avLst/>
          </a:prstGeom>
        </p:spPr>
        <p:txBody>
          <a:bodyPr vert="horz" lIns="0" tIns="0" rIns="0" bIns="0" rtlCol="0" anchor="t">
            <a:noAutofit/>
          </a:bodyPr>
          <a:lstStyle/>
          <a:p>
            <a:r>
              <a:rPr lang="nl-NL" noProof="1"/>
              <a:t>[Titel]</a:t>
            </a:r>
          </a:p>
        </p:txBody>
      </p:sp>
      <p:sp>
        <p:nvSpPr>
          <p:cNvPr id="8" name="Vrije vorm: vorm 112">
            <a:extLst>
              <a:ext uri="{FF2B5EF4-FFF2-40B4-BE49-F238E27FC236}">
                <a16:creationId xmlns:a16="http://schemas.microsoft.com/office/drawing/2014/main" id="{9668B9EC-76A2-44F2-BE3A-70ABD9A97E44}"/>
              </a:ext>
            </a:extLst>
          </p:cNvPr>
          <p:cNvSpPr>
            <a:spLocks noSelect="1"/>
          </p:cNvSpPr>
          <p:nvPr/>
        </p:nvSpPr>
        <p:spPr bwMode="auto">
          <a:xfrm>
            <a:off x="4474597" y="6361113"/>
            <a:ext cx="205751"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rgbClr val="000000"/>
          </a:solidFill>
          <a:ln>
            <a:noFill/>
          </a:ln>
        </p:spPr>
        <p:txBody>
          <a:bodyPr vert="horz" wrap="square" lIns="68580" tIns="34290" rIns="68580" bIns="34290" numCol="1" anchor="t" anchorCtr="0" compatLnSpc="1">
            <a:prstTxWarp prst="textNoShape">
              <a:avLst/>
            </a:prstTxWarp>
            <a:noAutofit/>
          </a:bodyPr>
          <a:lstStyle/>
          <a:p>
            <a:endParaRPr lang="nl-NL" sz="1350"/>
          </a:p>
        </p:txBody>
      </p:sp>
    </p:spTree>
    <p:extLst>
      <p:ext uri="{BB962C8B-B14F-4D97-AF65-F5344CB8AC3E}">
        <p14:creationId xmlns:p14="http://schemas.microsoft.com/office/powerpoint/2010/main" val="15162305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p:txStyles>
    <p:titleStyle>
      <a:lvl1pPr algn="l" defTabSz="816458" rtl="0" eaLnBrk="1" latinLnBrk="0" hangingPunct="1">
        <a:spcBef>
          <a:spcPct val="0"/>
        </a:spcBef>
        <a:buNone/>
        <a:defRPr sz="1275" b="0" kern="1200" cap="all" baseline="0">
          <a:solidFill>
            <a:schemeClr val="accent1"/>
          </a:solidFill>
          <a:latin typeface="+mj-lt"/>
          <a:ea typeface="+mj-ea"/>
          <a:cs typeface="+mj-cs"/>
        </a:defRPr>
      </a:lvl1pPr>
    </p:titleStyle>
    <p:bodyStyle>
      <a:lvl1pPr marL="243000" indent="-243000" algn="l" defTabSz="816458" rtl="0" eaLnBrk="1" latinLnBrk="0" hangingPunct="1">
        <a:spcBef>
          <a:spcPts val="675"/>
        </a:spcBef>
        <a:buFont typeface="Arial" pitchFamily="34" charset="0"/>
        <a:buChar char="•"/>
        <a:defRPr sz="1200" b="0" kern="1200" baseline="0">
          <a:solidFill>
            <a:schemeClr val="tx1"/>
          </a:solidFill>
          <a:latin typeface="+mn-lt"/>
          <a:ea typeface="+mn-ea"/>
          <a:cs typeface="+mn-cs"/>
        </a:defRPr>
      </a:lvl1pPr>
      <a:lvl2pPr marL="486000" indent="-243000" algn="l" defTabSz="816458" rtl="0" eaLnBrk="1" latinLnBrk="0" hangingPunct="1">
        <a:spcBef>
          <a:spcPts val="450"/>
        </a:spcBef>
        <a:buFont typeface="Arial" pitchFamily="34" charset="0"/>
        <a:buChar char="•"/>
        <a:defRPr sz="1200" kern="1200">
          <a:solidFill>
            <a:schemeClr val="tx1"/>
          </a:solidFill>
          <a:latin typeface="+mn-lt"/>
          <a:ea typeface="+mn-ea"/>
          <a:cs typeface="+mn-cs"/>
        </a:defRPr>
      </a:lvl2pPr>
      <a:lvl3pPr marL="243000" indent="-243000" algn="l" defTabSz="816458" rtl="0" eaLnBrk="1" latinLnBrk="0" hangingPunct="1">
        <a:spcBef>
          <a:spcPts val="0"/>
        </a:spcBef>
        <a:buFont typeface="+mj-lt"/>
        <a:buAutoNum type="arabicPeriod"/>
        <a:defRPr sz="1200" b="0" kern="1200">
          <a:solidFill>
            <a:schemeClr val="tx1"/>
          </a:solidFill>
          <a:latin typeface="+mn-lt"/>
          <a:ea typeface="+mn-ea"/>
          <a:cs typeface="+mn-cs"/>
        </a:defRPr>
      </a:lvl3pPr>
      <a:lvl4pPr marL="0" indent="0" algn="l" defTabSz="816458" rtl="0" eaLnBrk="1" latinLnBrk="0" hangingPunct="1">
        <a:spcBef>
          <a:spcPts val="1350"/>
        </a:spcBef>
        <a:buFont typeface="Arial" pitchFamily="34" charset="0"/>
        <a:buNone/>
        <a:defRPr sz="12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816458" rtl="0" eaLnBrk="1" latinLnBrk="0" hangingPunct="1">
        <a:spcBef>
          <a:spcPts val="0"/>
        </a:spcBef>
        <a:buFont typeface="Arial" pitchFamily="34" charset="0"/>
        <a:buNone/>
        <a:defRPr sz="1200" kern="1200">
          <a:solidFill>
            <a:schemeClr val="tx1"/>
          </a:solidFill>
          <a:latin typeface="+mn-lt"/>
          <a:ea typeface="+mn-ea"/>
          <a:cs typeface="+mn-cs"/>
        </a:defRPr>
      </a:lvl5pPr>
      <a:lvl6pPr marL="243000" indent="0" algn="l" defTabSz="816458" rtl="0" eaLnBrk="1" latinLnBrk="0" hangingPunct="1">
        <a:spcBef>
          <a:spcPts val="0"/>
        </a:spcBef>
        <a:buFont typeface="Arial" pitchFamily="34" charset="0"/>
        <a:buNone/>
        <a:defRPr sz="1200" kern="1200">
          <a:solidFill>
            <a:schemeClr val="tx1"/>
          </a:solidFill>
          <a:latin typeface="+mn-lt"/>
          <a:ea typeface="+mn-ea"/>
          <a:cs typeface="+mn-cs"/>
        </a:defRPr>
      </a:lvl6pPr>
      <a:lvl7pPr marL="486000" indent="0" algn="l" defTabSz="816458" rtl="0" eaLnBrk="1" latinLnBrk="0" hangingPunct="1">
        <a:spcBef>
          <a:spcPts val="0"/>
        </a:spcBef>
        <a:buFont typeface="Arial" pitchFamily="34" charset="0"/>
        <a:buNone/>
        <a:defRPr sz="1200" kern="1200">
          <a:solidFill>
            <a:schemeClr val="tx1"/>
          </a:solidFill>
          <a:latin typeface="+mn-lt"/>
          <a:ea typeface="+mn-ea"/>
          <a:cs typeface="+mn-cs"/>
        </a:defRPr>
      </a:lvl7pPr>
      <a:lvl8pPr marL="607561" indent="0" algn="l" defTabSz="816458" rtl="0" eaLnBrk="1" latinLnBrk="0" hangingPunct="1">
        <a:spcBef>
          <a:spcPts val="0"/>
        </a:spcBef>
        <a:buFont typeface="Arial" pitchFamily="34" charset="0"/>
        <a:buNone/>
        <a:defRPr sz="1200" kern="1200">
          <a:solidFill>
            <a:schemeClr val="tx1"/>
          </a:solidFill>
          <a:latin typeface="+mn-lt"/>
          <a:ea typeface="+mn-ea"/>
          <a:cs typeface="+mn-cs"/>
        </a:defRPr>
      </a:lvl8pPr>
      <a:lvl9pPr marL="0" indent="0" algn="l" defTabSz="816458" rtl="0" eaLnBrk="1" latinLnBrk="0" hangingPunct="1">
        <a:spcBef>
          <a:spcPts val="0"/>
        </a:spcBef>
        <a:buFont typeface="Arial" pitchFamily="34" charset="0"/>
        <a:buNone/>
        <a:defRPr sz="1200" kern="1200">
          <a:solidFill>
            <a:schemeClr val="tx1"/>
          </a:solidFill>
          <a:latin typeface="+mn-lt"/>
          <a:ea typeface="+mn-ea"/>
          <a:cs typeface="+mn-cs"/>
        </a:defRPr>
      </a:lvl9pPr>
    </p:bodyStyle>
    <p:otherStyle>
      <a:defPPr>
        <a:defRPr lang="nl-NL"/>
      </a:defPPr>
      <a:lvl1pPr marL="0" algn="l" defTabSz="816458" rtl="0" eaLnBrk="1" latinLnBrk="0" hangingPunct="1">
        <a:defRPr sz="1575" kern="1200">
          <a:solidFill>
            <a:schemeClr val="tx1"/>
          </a:solidFill>
          <a:latin typeface="+mn-lt"/>
          <a:ea typeface="+mn-ea"/>
          <a:cs typeface="+mn-cs"/>
        </a:defRPr>
      </a:lvl1pPr>
      <a:lvl2pPr marL="408230" algn="l" defTabSz="816458" rtl="0" eaLnBrk="1" latinLnBrk="0" hangingPunct="1">
        <a:defRPr sz="1575" kern="1200">
          <a:solidFill>
            <a:schemeClr val="tx1"/>
          </a:solidFill>
          <a:latin typeface="+mn-lt"/>
          <a:ea typeface="+mn-ea"/>
          <a:cs typeface="+mn-cs"/>
        </a:defRPr>
      </a:lvl2pPr>
      <a:lvl3pPr marL="816458" algn="l" defTabSz="816458" rtl="0" eaLnBrk="1" latinLnBrk="0" hangingPunct="1">
        <a:defRPr sz="1575" kern="1200">
          <a:solidFill>
            <a:schemeClr val="tx1"/>
          </a:solidFill>
          <a:latin typeface="+mn-lt"/>
          <a:ea typeface="+mn-ea"/>
          <a:cs typeface="+mn-cs"/>
        </a:defRPr>
      </a:lvl3pPr>
      <a:lvl4pPr marL="1224687" algn="l" defTabSz="816458" rtl="0" eaLnBrk="1" latinLnBrk="0" hangingPunct="1">
        <a:defRPr sz="1575" kern="1200">
          <a:solidFill>
            <a:schemeClr val="tx1"/>
          </a:solidFill>
          <a:latin typeface="+mn-lt"/>
          <a:ea typeface="+mn-ea"/>
          <a:cs typeface="+mn-cs"/>
        </a:defRPr>
      </a:lvl4pPr>
      <a:lvl5pPr marL="1632917" algn="l" defTabSz="816458" rtl="0" eaLnBrk="1" latinLnBrk="0" hangingPunct="1">
        <a:defRPr sz="1575" kern="1200">
          <a:solidFill>
            <a:schemeClr val="tx1"/>
          </a:solidFill>
          <a:latin typeface="+mn-lt"/>
          <a:ea typeface="+mn-ea"/>
          <a:cs typeface="+mn-cs"/>
        </a:defRPr>
      </a:lvl5pPr>
      <a:lvl6pPr marL="2041145" algn="l" defTabSz="816458" rtl="0" eaLnBrk="1" latinLnBrk="0" hangingPunct="1">
        <a:defRPr sz="1575" kern="1200">
          <a:solidFill>
            <a:schemeClr val="tx1"/>
          </a:solidFill>
          <a:latin typeface="+mn-lt"/>
          <a:ea typeface="+mn-ea"/>
          <a:cs typeface="+mn-cs"/>
        </a:defRPr>
      </a:lvl6pPr>
      <a:lvl7pPr marL="2449373" algn="l" defTabSz="816458" rtl="0" eaLnBrk="1" latinLnBrk="0" hangingPunct="1">
        <a:defRPr sz="1575" kern="1200">
          <a:solidFill>
            <a:schemeClr val="tx1"/>
          </a:solidFill>
          <a:latin typeface="+mn-lt"/>
          <a:ea typeface="+mn-ea"/>
          <a:cs typeface="+mn-cs"/>
        </a:defRPr>
      </a:lvl7pPr>
      <a:lvl8pPr marL="2857603" algn="l" defTabSz="816458" rtl="0" eaLnBrk="1" latinLnBrk="0" hangingPunct="1">
        <a:defRPr sz="1575" kern="1200">
          <a:solidFill>
            <a:schemeClr val="tx1"/>
          </a:solidFill>
          <a:latin typeface="+mn-lt"/>
          <a:ea typeface="+mn-ea"/>
          <a:cs typeface="+mn-cs"/>
        </a:defRPr>
      </a:lvl8pPr>
      <a:lvl9pPr marL="3265832" algn="l" defTabSz="816458"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socialevraagstukken.nl/differentiatie-in-het-onderwijs-vergroot-kansenongelijkhei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1.xml"/><Relationship Id="rId6" Type="http://schemas.openxmlformats.org/officeDocument/2006/relationships/image" Target="../media/image34.png"/><Relationship Id="rId11" Type="http://schemas.openxmlformats.org/officeDocument/2006/relationships/image" Target="../media/image25.svg"/><Relationship Id="rId5" Type="http://schemas.openxmlformats.org/officeDocument/2006/relationships/image" Target="../media/image33.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32.png"/><Relationship Id="rId9" Type="http://schemas.openxmlformats.org/officeDocument/2006/relationships/image" Target="../media/image23.sv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6.svg"/><Relationship Id="rId7"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37.svg"/><Relationship Id="rId4" Type="http://schemas.openxmlformats.org/officeDocument/2006/relationships/image" Target="../media/image24.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0.png"/><Relationship Id="rId1" Type="http://schemas.openxmlformats.org/officeDocument/2006/relationships/slideLayout" Target="../slideLayouts/slideLayout21.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fontys.nl/Over-Fontys/Fontys-Opleidingscentrum-Speciale-Onderwijszorg/Afstemmen-op-diversiteit.htm" TargetMode="External"/><Relationship Id="rId3" Type="http://schemas.openxmlformats.org/officeDocument/2006/relationships/hyperlink" Target="https://www.uitgeverijpica.nl/titels/nieuw/wat-is-eerlijk-pica" TargetMode="External"/><Relationship Id="rId7" Type="http://schemas.openxmlformats.org/officeDocument/2006/relationships/hyperlink" Target="https://www.sterkstaaltjeschoolleiderschap.nl/kansen-on-gelijkheid/inhoud"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didactiefonline.nl/artikel/werk-maken-van-gelijke-kansen" TargetMode="External"/><Relationship Id="rId5" Type="http://schemas.openxmlformats.org/officeDocument/2006/relationships/hyperlink" Target="https://www.han.nl/over-de-han/onze-focus/fair-health/kansengelijkheid/" TargetMode="External"/><Relationship Id="rId10" Type="http://schemas.openxmlformats.org/officeDocument/2006/relationships/hyperlink" Target="https://www.onderwijskennis.nl/sites/onderwijskennis/files/media-files/Leidraad%20-%20Differentiatie%20als%20sleutel%20voor%20gelijke%20kansen.pdf" TargetMode="External"/><Relationship Id="rId4" Type="http://schemas.openxmlformats.org/officeDocument/2006/relationships/hyperlink" Target="https://www.platformsamenonderzoeken.nl/sprongvoorwaarts/relatie/5-bevorderen-kansengelijkheid-po-vo-mbo/" TargetMode="External"/><Relationship Id="rId9" Type="http://schemas.openxmlformats.org/officeDocument/2006/relationships/hyperlink" Target="https://www.onderwijskennis.nl/artikelen/leidraad-onderwijs-vanuit-hoge-verwachtinge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gelijke-kansen.nl/binaries/gelijke-kansen/documenten/publicaties/2021/10/14/de-151-van-de-gka/De+151+van+de+GKA-def.pdf"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07/s43545-022-00590-7" TargetMode="External"/><Relationship Id="rId2" Type="http://schemas.openxmlformats.org/officeDocument/2006/relationships/hyperlink" Target="https://doi.org/10.1080/2331186X.2023.2165006" TargetMode="External"/><Relationship Id="rId1" Type="http://schemas.openxmlformats.org/officeDocument/2006/relationships/slideLayout" Target="../slideLayouts/slideLayout2.xml"/><Relationship Id="rId4" Type="http://schemas.openxmlformats.org/officeDocument/2006/relationships/hyperlink" Target="https://doi.org/10.4236/jss.2021.9801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469956-3E34-4A7E-AC42-5F29FC9C56C1}"/>
              </a:ext>
            </a:extLst>
          </p:cNvPr>
          <p:cNvSpPr>
            <a:spLocks noGrp="1"/>
          </p:cNvSpPr>
          <p:nvPr>
            <p:ph type="body" sz="quarter" idx="10"/>
          </p:nvPr>
        </p:nvSpPr>
        <p:spPr>
          <a:xfrm>
            <a:off x="-293809" y="2759731"/>
            <a:ext cx="2120095" cy="1879328"/>
          </a:xfrm>
        </p:spPr>
        <p:txBody>
          <a:bodyPr vert="horz" lIns="91440" tIns="45720" rIns="91440" bIns="45720" rtlCol="0" anchor="t">
            <a:noAutofit/>
          </a:bodyPr>
          <a:lstStyle/>
          <a:p>
            <a:pPr algn="ctr">
              <a:lnSpc>
                <a:spcPct val="100000"/>
              </a:lnSpc>
            </a:pPr>
            <a:endParaRPr lang="en-GB" sz="3600" dirty="0"/>
          </a:p>
          <a:p>
            <a:pPr>
              <a:lnSpc>
                <a:spcPct val="100000"/>
              </a:lnSpc>
            </a:pPr>
            <a:endParaRPr lang="en-GB" sz="2800" dirty="0"/>
          </a:p>
          <a:p>
            <a:pPr>
              <a:lnSpc>
                <a:spcPct val="100000"/>
              </a:lnSpc>
            </a:pPr>
            <a:endParaRPr lang="en-GB" sz="2800" dirty="0"/>
          </a:p>
        </p:txBody>
      </p:sp>
      <p:sp>
        <p:nvSpPr>
          <p:cNvPr id="3" name="Tijdelijke aanduiding voor tekst 2">
            <a:extLst>
              <a:ext uri="{FF2B5EF4-FFF2-40B4-BE49-F238E27FC236}">
                <a16:creationId xmlns:a16="http://schemas.microsoft.com/office/drawing/2014/main" id="{B7F002E7-E6E7-4EA5-A525-EFEB2084A8C5}"/>
              </a:ext>
            </a:extLst>
          </p:cNvPr>
          <p:cNvSpPr>
            <a:spLocks noGrp="1"/>
          </p:cNvSpPr>
          <p:nvPr>
            <p:ph type="body" sz="quarter" idx="11"/>
          </p:nvPr>
        </p:nvSpPr>
        <p:spPr>
          <a:xfrm>
            <a:off x="736331" y="5390409"/>
            <a:ext cx="7460653" cy="1009650"/>
          </a:xfrm>
        </p:spPr>
        <p:txBody>
          <a:bodyPr vert="horz" lIns="91440" tIns="45720" rIns="91440" bIns="45720" rtlCol="0" anchor="t">
            <a:normAutofit/>
          </a:bodyPr>
          <a:lstStyle/>
          <a:p>
            <a:pPr algn="ctr"/>
            <a:r>
              <a:rPr lang="en-GB" sz="1600" dirty="0">
                <a:latin typeface="Calibri"/>
                <a:ea typeface="Calibri" panose="020F0502020204030204" pitchFamily="34" charset="0"/>
                <a:cs typeface="Calibri"/>
              </a:rPr>
              <a:t>Marijke van </a:t>
            </a:r>
            <a:r>
              <a:rPr lang="en-GB" sz="1600" err="1">
                <a:latin typeface="Calibri"/>
                <a:ea typeface="Calibri" panose="020F0502020204030204" pitchFamily="34" charset="0"/>
                <a:cs typeface="Calibri"/>
              </a:rPr>
              <a:t>Vijfeijken</a:t>
            </a:r>
            <a:r>
              <a:rPr lang="en-GB" sz="1600">
                <a:latin typeface="Calibri"/>
                <a:ea typeface="Calibri" panose="020F0502020204030204" pitchFamily="34" charset="0"/>
                <a:cs typeface="Calibri"/>
              </a:rPr>
              <a:t> &amp; Eddie Denessen</a:t>
            </a:r>
            <a:endParaRPr lang="nl-NL"/>
          </a:p>
          <a:p>
            <a:pPr algn="ctr"/>
            <a:r>
              <a:rPr lang="en-GB" sz="1600" dirty="0">
                <a:latin typeface="Calibri"/>
                <a:ea typeface="Calibri" panose="020F0502020204030204" pitchFamily="34" charset="0"/>
                <a:cs typeface="Calibri"/>
              </a:rPr>
              <a:t>Educatie Pitstop</a:t>
            </a:r>
          </a:p>
          <a:p>
            <a:pPr algn="ctr"/>
            <a:r>
              <a:rPr lang="en-GB" sz="1600" dirty="0">
                <a:latin typeface="Calibri"/>
                <a:ea typeface="Calibri" panose="020F0502020204030204" pitchFamily="34" charset="0"/>
                <a:cs typeface="Calibri"/>
              </a:rPr>
              <a:t>26 </a:t>
            </a:r>
            <a:r>
              <a:rPr lang="en-GB" sz="1600" dirty="0" err="1">
                <a:latin typeface="Calibri"/>
                <a:ea typeface="Calibri" panose="020F0502020204030204" pitchFamily="34" charset="0"/>
                <a:cs typeface="Calibri"/>
              </a:rPr>
              <a:t>oktober</a:t>
            </a:r>
            <a:r>
              <a:rPr lang="en-GB" sz="1600" dirty="0">
                <a:latin typeface="Calibri"/>
                <a:ea typeface="Calibri" panose="020F0502020204030204" pitchFamily="34" charset="0"/>
                <a:cs typeface="Calibri"/>
              </a:rPr>
              <a:t> 2023</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Tijdelijke aanduiding voor tekst 3">
            <a:extLst>
              <a:ext uri="{FF2B5EF4-FFF2-40B4-BE49-F238E27FC236}">
                <a16:creationId xmlns:a16="http://schemas.microsoft.com/office/drawing/2014/main" id="{ADD00CDA-3A4D-4591-BC6A-BE5F0D4069D3}"/>
              </a:ext>
            </a:extLst>
          </p:cNvPr>
          <p:cNvSpPr>
            <a:spLocks noGrp="1"/>
          </p:cNvSpPr>
          <p:nvPr>
            <p:ph type="body" sz="quarter" idx="12"/>
          </p:nvPr>
        </p:nvSpPr>
        <p:spPr>
          <a:xfrm>
            <a:off x="669925" y="550372"/>
            <a:ext cx="7844102" cy="1180301"/>
          </a:xfrm>
        </p:spPr>
        <p:txBody>
          <a:bodyPr/>
          <a:lstStyle/>
          <a:p>
            <a:pPr algn="ctr">
              <a:lnSpc>
                <a:spcPct val="100000"/>
              </a:lnSpc>
            </a:pPr>
            <a:r>
              <a:rPr lang="en-GB" sz="3200" dirty="0" err="1">
                <a:latin typeface="Tahoma" panose="020B0604030504040204" pitchFamily="34" charset="0"/>
                <a:ea typeface="Tahoma" panose="020B0604030504040204" pitchFamily="34" charset="0"/>
                <a:cs typeface="Tahoma" panose="020B0604030504040204" pitchFamily="34" charset="0"/>
              </a:rPr>
              <a:t>Kansengelijkheid</a:t>
            </a:r>
            <a:r>
              <a:rPr lang="en-GB" sz="3200" dirty="0">
                <a:latin typeface="Tahoma" panose="020B0604030504040204" pitchFamily="34" charset="0"/>
                <a:ea typeface="Tahoma" panose="020B0604030504040204" pitchFamily="34" charset="0"/>
                <a:cs typeface="Tahoma" panose="020B0604030504040204" pitchFamily="34" charset="0"/>
              </a:rPr>
              <a:t> in het </a:t>
            </a:r>
            <a:r>
              <a:rPr lang="en-GB" sz="3200" dirty="0" err="1">
                <a:latin typeface="Tahoma" panose="020B0604030504040204" pitchFamily="34" charset="0"/>
                <a:ea typeface="Tahoma" panose="020B0604030504040204" pitchFamily="34" charset="0"/>
                <a:cs typeface="Tahoma" panose="020B0604030504040204" pitchFamily="34" charset="0"/>
              </a:rPr>
              <a:t>onderwijs</a:t>
            </a:r>
            <a:endParaRPr lang="en-GB" sz="3200" b="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Race and gender of students can effect evaluations, study says - Chalkbeat">
            <a:extLst>
              <a:ext uri="{FF2B5EF4-FFF2-40B4-BE49-F238E27FC236}">
                <a16:creationId xmlns:a16="http://schemas.microsoft.com/office/drawing/2014/main" id="{A734AA7A-86DC-6DD7-40DC-140A9061D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2569259"/>
            <a:ext cx="3480269" cy="232427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84D2548E-5869-C1DA-AD76-ED7C4759F20A}"/>
              </a:ext>
            </a:extLst>
          </p:cNvPr>
          <p:cNvPicPr>
            <a:picLocks noChangeAspect="1"/>
          </p:cNvPicPr>
          <p:nvPr/>
        </p:nvPicPr>
        <p:blipFill>
          <a:blip r:embed="rId4"/>
          <a:stretch>
            <a:fillRect/>
          </a:stretch>
        </p:blipFill>
        <p:spPr>
          <a:xfrm>
            <a:off x="6322971" y="4236221"/>
            <a:ext cx="2191056" cy="657317"/>
          </a:xfrm>
          <a:prstGeom prst="rect">
            <a:avLst/>
          </a:prstGeom>
        </p:spPr>
      </p:pic>
    </p:spTree>
    <p:extLst>
      <p:ext uri="{BB962C8B-B14F-4D97-AF65-F5344CB8AC3E}">
        <p14:creationId xmlns:p14="http://schemas.microsoft.com/office/powerpoint/2010/main" val="1867147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AA895F5-EF9E-42D4-25C4-52994373A2B6}"/>
              </a:ext>
            </a:extLst>
          </p:cNvPr>
          <p:cNvPicPr>
            <a:picLocks noChangeAspect="1"/>
          </p:cNvPicPr>
          <p:nvPr/>
        </p:nvPicPr>
        <p:blipFill>
          <a:blip r:embed="rId3"/>
          <a:stretch>
            <a:fillRect/>
          </a:stretch>
        </p:blipFill>
        <p:spPr>
          <a:xfrm>
            <a:off x="0" y="243895"/>
            <a:ext cx="9144000" cy="6614105"/>
          </a:xfrm>
          <a:prstGeom prst="rect">
            <a:avLst/>
          </a:prstGeom>
        </p:spPr>
      </p:pic>
      <p:sp>
        <p:nvSpPr>
          <p:cNvPr id="6" name="Titel 6">
            <a:extLst>
              <a:ext uri="{FF2B5EF4-FFF2-40B4-BE49-F238E27FC236}">
                <a16:creationId xmlns:a16="http://schemas.microsoft.com/office/drawing/2014/main" id="{807484E6-82A2-BFFA-BDC6-BC442C255FBC}"/>
              </a:ext>
            </a:extLst>
          </p:cNvPr>
          <p:cNvSpPr>
            <a:spLocks noGrp="1"/>
          </p:cNvSpPr>
          <p:nvPr>
            <p:ph type="title"/>
          </p:nvPr>
        </p:nvSpPr>
        <p:spPr>
          <a:xfrm>
            <a:off x="68436" y="-65290"/>
            <a:ext cx="7639370" cy="649164"/>
          </a:xfrm>
        </p:spPr>
        <p:txBody>
          <a:bodyPr/>
          <a:lstStyle/>
          <a:p>
            <a:r>
              <a:rPr lang="nl-NL" b="1" dirty="0"/>
              <a:t>Oorzaken van kansenongelijkheid</a:t>
            </a:r>
            <a:endParaRPr lang="en-US" b="1" dirty="0"/>
          </a:p>
        </p:txBody>
      </p:sp>
    </p:spTree>
    <p:extLst>
      <p:ext uri="{BB962C8B-B14F-4D97-AF65-F5344CB8AC3E}">
        <p14:creationId xmlns:p14="http://schemas.microsoft.com/office/powerpoint/2010/main" val="361747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87F2C038-87D4-160E-D8DC-6DD988E35D30}"/>
              </a:ext>
            </a:extLst>
          </p:cNvPr>
          <p:cNvPicPr>
            <a:picLocks noGrp="1" noChangeAspect="1"/>
          </p:cNvPicPr>
          <p:nvPr>
            <p:ph idx="1"/>
          </p:nvPr>
        </p:nvPicPr>
        <p:blipFill>
          <a:blip r:embed="rId3"/>
          <a:stretch>
            <a:fillRect/>
          </a:stretch>
        </p:blipFill>
        <p:spPr>
          <a:xfrm>
            <a:off x="705491" y="1793409"/>
            <a:ext cx="7886700" cy="3447582"/>
          </a:xfrm>
          <a:prstGeom prst="rect">
            <a:avLst/>
          </a:prstGeom>
        </p:spPr>
      </p:pic>
      <p:sp>
        <p:nvSpPr>
          <p:cNvPr id="5" name="Rectangle 6">
            <a:extLst>
              <a:ext uri="{FF2B5EF4-FFF2-40B4-BE49-F238E27FC236}">
                <a16:creationId xmlns:a16="http://schemas.microsoft.com/office/drawing/2014/main" id="{9B7BA109-6B6C-781D-5DAC-56CD7BB0BF27}"/>
              </a:ext>
            </a:extLst>
          </p:cNvPr>
          <p:cNvSpPr/>
          <p:nvPr/>
        </p:nvSpPr>
        <p:spPr>
          <a:xfrm>
            <a:off x="976433" y="5571451"/>
            <a:ext cx="7344816" cy="523220"/>
          </a:xfrm>
          <a:prstGeom prst="rect">
            <a:avLst/>
          </a:prstGeom>
        </p:spPr>
        <p:txBody>
          <a:bodyPr wrap="square">
            <a:spAutoFit/>
          </a:bodyPr>
          <a:lstStyle/>
          <a:p>
            <a:pPr algn="l"/>
            <a:r>
              <a:rPr lang="nl-NL" sz="1400" dirty="0">
                <a:latin typeface="Arial" panose="020B0604020202020204" pitchFamily="34" charset="0"/>
                <a:cs typeface="Arial" panose="020B0604020202020204" pitchFamily="34" charset="0"/>
                <a:hlinkClick r:id="rId4"/>
              </a:rPr>
              <a:t>www.socialevraagstukken.nl/differentiatie-in-het-onderwijs-vergroot-kansenongelijkheid</a:t>
            </a:r>
            <a:endParaRPr lang="nl-NL" sz="1400" dirty="0">
              <a:latin typeface="Arial" panose="020B0604020202020204" pitchFamily="34" charset="0"/>
              <a:cs typeface="Arial" panose="020B0604020202020204" pitchFamily="34" charset="0"/>
            </a:endParaRPr>
          </a:p>
          <a:p>
            <a:pPr algn="l"/>
            <a:endParaRPr lang="nl-NL" sz="1400" dirty="0">
              <a:latin typeface="Arial" panose="020B0604020202020204" pitchFamily="34" charset="0"/>
              <a:cs typeface="Arial" panose="020B0604020202020204" pitchFamily="34" charset="0"/>
            </a:endParaRPr>
          </a:p>
        </p:txBody>
      </p:sp>
      <p:sp>
        <p:nvSpPr>
          <p:cNvPr id="6" name="Titel 5">
            <a:extLst>
              <a:ext uri="{FF2B5EF4-FFF2-40B4-BE49-F238E27FC236}">
                <a16:creationId xmlns:a16="http://schemas.microsoft.com/office/drawing/2014/main" id="{BB9C5AAA-579F-3F12-2BE9-92B539CD34B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3418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89371" y="2208557"/>
            <a:ext cx="1440000" cy="1080000"/>
            <a:chOff x="0" y="0"/>
            <a:chExt cx="417502" cy="359560"/>
          </a:xfrm>
        </p:grpSpPr>
        <p:sp>
          <p:nvSpPr>
            <p:cNvPr id="4" name="Freeform 4"/>
            <p:cNvSpPr/>
            <p:nvPr/>
          </p:nvSpPr>
          <p:spPr>
            <a:xfrm>
              <a:off x="0" y="0"/>
              <a:ext cx="417502" cy="359560"/>
            </a:xfrm>
            <a:custGeom>
              <a:avLst/>
              <a:gdLst/>
              <a:ahLst/>
              <a:cxnLst/>
              <a:rect l="l" t="t" r="r" b="b"/>
              <a:pathLst>
                <a:path w="417502" h="359560">
                  <a:moveTo>
                    <a:pt x="73258" y="0"/>
                  </a:moveTo>
                  <a:lnTo>
                    <a:pt x="344244" y="0"/>
                  </a:lnTo>
                  <a:cubicBezTo>
                    <a:pt x="384703" y="0"/>
                    <a:pt x="417502" y="32799"/>
                    <a:pt x="417502" y="73258"/>
                  </a:cubicBezTo>
                  <a:lnTo>
                    <a:pt x="417502" y="286302"/>
                  </a:lnTo>
                  <a:cubicBezTo>
                    <a:pt x="417502" y="326761"/>
                    <a:pt x="384703" y="359560"/>
                    <a:pt x="344244" y="359560"/>
                  </a:cubicBezTo>
                  <a:lnTo>
                    <a:pt x="73258" y="359560"/>
                  </a:lnTo>
                  <a:cubicBezTo>
                    <a:pt x="32799" y="359560"/>
                    <a:pt x="0" y="326761"/>
                    <a:pt x="0" y="286302"/>
                  </a:cubicBezTo>
                  <a:lnTo>
                    <a:pt x="0" y="73258"/>
                  </a:lnTo>
                  <a:cubicBezTo>
                    <a:pt x="0" y="32799"/>
                    <a:pt x="32799" y="0"/>
                    <a:pt x="73258" y="0"/>
                  </a:cubicBezTo>
                  <a:close/>
                </a:path>
              </a:pathLst>
            </a:custGeom>
            <a:solidFill>
              <a:srgbClr val="86EAE9"/>
            </a:solidFill>
          </p:spPr>
        </p:sp>
        <p:sp>
          <p:nvSpPr>
            <p:cNvPr id="5" name="TextBox 5"/>
            <p:cNvSpPr txBox="1"/>
            <p:nvPr/>
          </p:nvSpPr>
          <p:spPr>
            <a:xfrm>
              <a:off x="0" y="-28575"/>
              <a:ext cx="417502" cy="388135"/>
            </a:xfrm>
            <a:prstGeom prst="rect">
              <a:avLst/>
            </a:prstGeom>
          </p:spPr>
          <p:txBody>
            <a:bodyPr lIns="127000" tIns="127000" rIns="127000" bIns="127000" rtlCol="0" anchor="ctr"/>
            <a:lstStyle/>
            <a:p>
              <a:pPr algn="ctr" defTabSz="457200">
                <a:lnSpc>
                  <a:spcPts val="1560"/>
                </a:lnSpc>
              </a:pPr>
              <a:endParaRPr sz="900">
                <a:solidFill>
                  <a:prstClr val="black"/>
                </a:solidFill>
                <a:latin typeface="Calibri"/>
              </a:endParaRPr>
            </a:p>
          </p:txBody>
        </p:sp>
      </p:grpSp>
      <p:grpSp>
        <p:nvGrpSpPr>
          <p:cNvPr id="6" name="Group 6"/>
          <p:cNvGrpSpPr/>
          <p:nvPr/>
        </p:nvGrpSpPr>
        <p:grpSpPr>
          <a:xfrm>
            <a:off x="2749371" y="2208557"/>
            <a:ext cx="1440000" cy="1080000"/>
            <a:chOff x="0" y="0"/>
            <a:chExt cx="433534" cy="339520"/>
          </a:xfrm>
        </p:grpSpPr>
        <p:sp>
          <p:nvSpPr>
            <p:cNvPr id="7" name="Freeform 7"/>
            <p:cNvSpPr/>
            <p:nvPr/>
          </p:nvSpPr>
          <p:spPr>
            <a:xfrm>
              <a:off x="0" y="0"/>
              <a:ext cx="433534" cy="339520"/>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3EDAD8"/>
            </a:solidFill>
          </p:spPr>
        </p:sp>
        <p:sp>
          <p:nvSpPr>
            <p:cNvPr id="8" name="TextBox 8"/>
            <p:cNvSpPr txBox="1"/>
            <p:nvPr/>
          </p:nvSpPr>
          <p:spPr>
            <a:xfrm>
              <a:off x="0" y="-28575"/>
              <a:ext cx="433534" cy="368095"/>
            </a:xfrm>
            <a:prstGeom prst="rect">
              <a:avLst/>
            </a:prstGeom>
          </p:spPr>
          <p:txBody>
            <a:bodyPr lIns="127000" tIns="127000" rIns="127000" bIns="127000" rtlCol="0" anchor="ctr"/>
            <a:lstStyle/>
            <a:p>
              <a:pPr algn="ctr" defTabSz="457200">
                <a:lnSpc>
                  <a:spcPts val="1560"/>
                </a:lnSpc>
              </a:pPr>
              <a:endParaRPr sz="900">
                <a:solidFill>
                  <a:prstClr val="black"/>
                </a:solidFill>
                <a:latin typeface="Calibri"/>
              </a:endParaRPr>
            </a:p>
          </p:txBody>
        </p:sp>
      </p:grpSp>
      <p:grpSp>
        <p:nvGrpSpPr>
          <p:cNvPr id="9" name="Group 9"/>
          <p:cNvGrpSpPr/>
          <p:nvPr/>
        </p:nvGrpSpPr>
        <p:grpSpPr>
          <a:xfrm>
            <a:off x="4910400" y="2208557"/>
            <a:ext cx="1440000" cy="1080000"/>
            <a:chOff x="0" y="0"/>
            <a:chExt cx="433534" cy="339520"/>
          </a:xfrm>
        </p:grpSpPr>
        <p:sp>
          <p:nvSpPr>
            <p:cNvPr id="10" name="Freeform 10"/>
            <p:cNvSpPr/>
            <p:nvPr/>
          </p:nvSpPr>
          <p:spPr>
            <a:xfrm>
              <a:off x="0" y="0"/>
              <a:ext cx="433534" cy="339520"/>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37C9EF"/>
            </a:solidFill>
          </p:spPr>
        </p:sp>
        <p:sp>
          <p:nvSpPr>
            <p:cNvPr id="11" name="TextBox 11"/>
            <p:cNvSpPr txBox="1"/>
            <p:nvPr/>
          </p:nvSpPr>
          <p:spPr>
            <a:xfrm>
              <a:off x="0" y="-28575"/>
              <a:ext cx="433534" cy="368095"/>
            </a:xfrm>
            <a:prstGeom prst="rect">
              <a:avLst/>
            </a:prstGeom>
          </p:spPr>
          <p:txBody>
            <a:bodyPr lIns="127000" tIns="127000" rIns="127000" bIns="127000" rtlCol="0" anchor="ctr"/>
            <a:lstStyle/>
            <a:p>
              <a:pPr algn="ctr" defTabSz="457200">
                <a:lnSpc>
                  <a:spcPts val="1560"/>
                </a:lnSpc>
              </a:pPr>
              <a:endParaRPr sz="900">
                <a:solidFill>
                  <a:prstClr val="black"/>
                </a:solidFill>
                <a:latin typeface="Calibri"/>
              </a:endParaRPr>
            </a:p>
          </p:txBody>
        </p:sp>
      </p:grpSp>
      <p:grpSp>
        <p:nvGrpSpPr>
          <p:cNvPr id="12" name="Group 12"/>
          <p:cNvGrpSpPr/>
          <p:nvPr/>
        </p:nvGrpSpPr>
        <p:grpSpPr>
          <a:xfrm>
            <a:off x="7070400" y="2135002"/>
            <a:ext cx="1440000" cy="1163281"/>
            <a:chOff x="0" y="-28575"/>
            <a:chExt cx="474662" cy="399141"/>
          </a:xfrm>
        </p:grpSpPr>
        <p:sp>
          <p:nvSpPr>
            <p:cNvPr id="13" name="Freeform 13"/>
            <p:cNvSpPr/>
            <p:nvPr/>
          </p:nvSpPr>
          <p:spPr>
            <a:xfrm>
              <a:off x="0" y="0"/>
              <a:ext cx="474662" cy="370566"/>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1C88CF"/>
            </a:solidFill>
          </p:spPr>
        </p:sp>
        <p:sp>
          <p:nvSpPr>
            <p:cNvPr id="14" name="TextBox 14"/>
            <p:cNvSpPr txBox="1"/>
            <p:nvPr/>
          </p:nvSpPr>
          <p:spPr>
            <a:xfrm>
              <a:off x="0" y="-28575"/>
              <a:ext cx="433534" cy="368095"/>
            </a:xfrm>
            <a:prstGeom prst="rect">
              <a:avLst/>
            </a:prstGeom>
          </p:spPr>
          <p:txBody>
            <a:bodyPr lIns="127000" tIns="127000" rIns="127000" bIns="127000" rtlCol="0" anchor="ctr"/>
            <a:lstStyle/>
            <a:p>
              <a:pPr algn="ctr" defTabSz="457200">
                <a:lnSpc>
                  <a:spcPts val="1560"/>
                </a:lnSpc>
              </a:pPr>
              <a:endParaRPr sz="900">
                <a:solidFill>
                  <a:prstClr val="black"/>
                </a:solidFill>
                <a:latin typeface="Calibri"/>
              </a:endParaRPr>
            </a:p>
          </p:txBody>
        </p:sp>
      </p:grpSp>
      <p:sp>
        <p:nvSpPr>
          <p:cNvPr id="17" name="Freeform 17"/>
          <p:cNvSpPr>
            <a:spLocks noChangeAspect="1"/>
          </p:cNvSpPr>
          <p:nvPr/>
        </p:nvSpPr>
        <p:spPr>
          <a:xfrm>
            <a:off x="780890" y="2430197"/>
            <a:ext cx="1012321" cy="720000"/>
          </a:xfrm>
          <a:custGeom>
            <a:avLst/>
            <a:gdLst/>
            <a:ahLst/>
            <a:cxnLst/>
            <a:rect l="l" t="t" r="r" b="b"/>
            <a:pathLst>
              <a:path w="1120066" h="980058">
                <a:moveTo>
                  <a:pt x="0" y="0"/>
                </a:moveTo>
                <a:lnTo>
                  <a:pt x="1120066" y="0"/>
                </a:lnTo>
                <a:lnTo>
                  <a:pt x="1120066" y="980058"/>
                </a:lnTo>
                <a:lnTo>
                  <a:pt x="0" y="9800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a:spLocks noChangeAspect="1"/>
          </p:cNvSpPr>
          <p:nvPr/>
        </p:nvSpPr>
        <p:spPr>
          <a:xfrm>
            <a:off x="3077589" y="2343109"/>
            <a:ext cx="779062" cy="720000"/>
          </a:xfrm>
          <a:custGeom>
            <a:avLst/>
            <a:gdLst/>
            <a:ahLst/>
            <a:cxnLst/>
            <a:rect l="l" t="t" r="r" b="b"/>
            <a:pathLst>
              <a:path w="1159366" h="1131831">
                <a:moveTo>
                  <a:pt x="0" y="0"/>
                </a:moveTo>
                <a:lnTo>
                  <a:pt x="1159366" y="0"/>
                </a:lnTo>
                <a:lnTo>
                  <a:pt x="1159366" y="1131831"/>
                </a:lnTo>
                <a:lnTo>
                  <a:pt x="0" y="11318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a:spLocks noChangeAspect="1"/>
          </p:cNvSpPr>
          <p:nvPr/>
        </p:nvSpPr>
        <p:spPr>
          <a:xfrm>
            <a:off x="5175280" y="2371202"/>
            <a:ext cx="910240" cy="720000"/>
          </a:xfrm>
          <a:custGeom>
            <a:avLst/>
            <a:gdLst/>
            <a:ahLst/>
            <a:cxnLst/>
            <a:rect l="l" t="t" r="r" b="b"/>
            <a:pathLst>
              <a:path w="1082767" h="1082767">
                <a:moveTo>
                  <a:pt x="0" y="0"/>
                </a:moveTo>
                <a:lnTo>
                  <a:pt x="1082767" y="0"/>
                </a:lnTo>
                <a:lnTo>
                  <a:pt x="1082767" y="1082767"/>
                </a:lnTo>
                <a:lnTo>
                  <a:pt x="0" y="1082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a:off x="7833604" y="2959429"/>
            <a:ext cx="70882" cy="60870"/>
          </a:xfrm>
          <a:custGeom>
            <a:avLst/>
            <a:gdLst/>
            <a:ahLst/>
            <a:cxnLst/>
            <a:rect l="l" t="t" r="r" b="b"/>
            <a:pathLst>
              <a:path w="141764" h="121740">
                <a:moveTo>
                  <a:pt x="0" y="0"/>
                </a:moveTo>
                <a:lnTo>
                  <a:pt x="141764" y="0"/>
                </a:lnTo>
                <a:lnTo>
                  <a:pt x="141764" y="121739"/>
                </a:lnTo>
                <a:lnTo>
                  <a:pt x="0" y="1217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Freeform 21"/>
          <p:cNvSpPr>
            <a:spLocks noChangeAspect="1"/>
          </p:cNvSpPr>
          <p:nvPr/>
        </p:nvSpPr>
        <p:spPr>
          <a:xfrm>
            <a:off x="7340722" y="2388557"/>
            <a:ext cx="899355" cy="720000"/>
          </a:xfrm>
          <a:custGeom>
            <a:avLst/>
            <a:gdLst/>
            <a:ahLst/>
            <a:cxnLst/>
            <a:rect l="l" t="t" r="r" b="b"/>
            <a:pathLst>
              <a:path w="1194840" h="1026069">
                <a:moveTo>
                  <a:pt x="0" y="0"/>
                </a:moveTo>
                <a:lnTo>
                  <a:pt x="1194840" y="0"/>
                </a:lnTo>
                <a:lnTo>
                  <a:pt x="1194840" y="1026069"/>
                </a:lnTo>
                <a:lnTo>
                  <a:pt x="0" y="10260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Titel 1">
            <a:extLst>
              <a:ext uri="{FF2B5EF4-FFF2-40B4-BE49-F238E27FC236}">
                <a16:creationId xmlns:a16="http://schemas.microsoft.com/office/drawing/2014/main" id="{95C0083D-BA48-102A-985E-3A7904EB4086}"/>
              </a:ext>
            </a:extLst>
          </p:cNvPr>
          <p:cNvSpPr txBox="1">
            <a:spLocks/>
          </p:cNvSpPr>
          <p:nvPr/>
        </p:nvSpPr>
        <p:spPr>
          <a:xfrm>
            <a:off x="732741" y="635049"/>
            <a:ext cx="7161732" cy="6627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342892">
              <a:lnSpc>
                <a:spcPct val="90000"/>
              </a:lnSpc>
            </a:pPr>
            <a:r>
              <a:rPr lang="nl-NL" sz="3200" dirty="0">
                <a:solidFill>
                  <a:srgbClr val="E50856"/>
                </a:solidFill>
                <a:latin typeface="Avenir Next Condensed"/>
                <a:cs typeface="Arial" panose="020B0604020202020204" pitchFamily="34" charset="0"/>
                <a:sym typeface="Avenir Next Condensed Demi Bold"/>
              </a:rPr>
              <a:t>Rechtvaardigheidsprincipes</a:t>
            </a:r>
            <a:endParaRPr lang="en-US" sz="3200" dirty="0">
              <a:solidFill>
                <a:srgbClr val="E50856"/>
              </a:solidFill>
              <a:latin typeface="Avenir Next Condensed"/>
              <a:cs typeface="Arial" panose="020B0604020202020204" pitchFamily="34" charset="0"/>
              <a:sym typeface="Avenir Next Condensed Demi Bold"/>
            </a:endParaRPr>
          </a:p>
        </p:txBody>
      </p:sp>
      <p:sp>
        <p:nvSpPr>
          <p:cNvPr id="15" name="Tekstvak 14">
            <a:extLst>
              <a:ext uri="{FF2B5EF4-FFF2-40B4-BE49-F238E27FC236}">
                <a16:creationId xmlns:a16="http://schemas.microsoft.com/office/drawing/2014/main" id="{37F43764-C35E-3469-91E6-ED30AB6C7F2C}"/>
              </a:ext>
            </a:extLst>
          </p:cNvPr>
          <p:cNvSpPr txBox="1"/>
          <p:nvPr/>
        </p:nvSpPr>
        <p:spPr>
          <a:xfrm>
            <a:off x="409371" y="3648557"/>
            <a:ext cx="1457129"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Verdienste</a:t>
            </a:r>
            <a:endParaRPr lang="en-US" sz="2000" spc="36" dirty="0">
              <a:solidFill>
                <a:srgbClr val="191919"/>
              </a:solidFill>
              <a:latin typeface="Aileron Bold"/>
            </a:endParaRPr>
          </a:p>
        </p:txBody>
      </p:sp>
      <p:sp>
        <p:nvSpPr>
          <p:cNvPr id="16" name="Tekstvak 15">
            <a:extLst>
              <a:ext uri="{FF2B5EF4-FFF2-40B4-BE49-F238E27FC236}">
                <a16:creationId xmlns:a16="http://schemas.microsoft.com/office/drawing/2014/main" id="{EB18CC47-1114-9F51-DDE9-821074825EA6}"/>
              </a:ext>
            </a:extLst>
          </p:cNvPr>
          <p:cNvSpPr txBox="1"/>
          <p:nvPr/>
        </p:nvSpPr>
        <p:spPr>
          <a:xfrm>
            <a:off x="2422504" y="3650400"/>
            <a:ext cx="1951496"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Gelijk verdelen</a:t>
            </a:r>
            <a:endParaRPr lang="en-US" sz="2000" spc="36" dirty="0">
              <a:solidFill>
                <a:srgbClr val="191919"/>
              </a:solidFill>
              <a:latin typeface="Aileron Bold"/>
            </a:endParaRPr>
          </a:p>
        </p:txBody>
      </p:sp>
      <p:sp>
        <p:nvSpPr>
          <p:cNvPr id="22" name="Tekstvak 21">
            <a:extLst>
              <a:ext uri="{FF2B5EF4-FFF2-40B4-BE49-F238E27FC236}">
                <a16:creationId xmlns:a16="http://schemas.microsoft.com/office/drawing/2014/main" id="{33F2525A-01ED-EB7D-73CA-AA884FE84ED0}"/>
              </a:ext>
            </a:extLst>
          </p:cNvPr>
          <p:cNvSpPr txBox="1"/>
          <p:nvPr/>
        </p:nvSpPr>
        <p:spPr>
          <a:xfrm>
            <a:off x="4374000" y="3648557"/>
            <a:ext cx="2362891"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Gelijke uitkomsten</a:t>
            </a:r>
            <a:endParaRPr lang="en-US" sz="2000" spc="36" dirty="0">
              <a:solidFill>
                <a:srgbClr val="191919"/>
              </a:solidFill>
              <a:latin typeface="Aileron Bold"/>
            </a:endParaRPr>
          </a:p>
        </p:txBody>
      </p:sp>
      <p:sp>
        <p:nvSpPr>
          <p:cNvPr id="23" name="Tekstvak 22">
            <a:extLst>
              <a:ext uri="{FF2B5EF4-FFF2-40B4-BE49-F238E27FC236}">
                <a16:creationId xmlns:a16="http://schemas.microsoft.com/office/drawing/2014/main" id="{5292ACB0-C763-9D4D-C5BA-F30EBF4EEDCB}"/>
              </a:ext>
            </a:extLst>
          </p:cNvPr>
          <p:cNvSpPr txBox="1"/>
          <p:nvPr/>
        </p:nvSpPr>
        <p:spPr>
          <a:xfrm>
            <a:off x="7020000" y="3648557"/>
            <a:ext cx="1247522"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Behoefte</a:t>
            </a:r>
            <a:endParaRPr lang="en-US" sz="2000" spc="36" dirty="0">
              <a:solidFill>
                <a:srgbClr val="191919"/>
              </a:solidFill>
              <a:latin typeface="Aileron Bold"/>
            </a:endParaRPr>
          </a:p>
        </p:txBody>
      </p:sp>
      <p:sp>
        <p:nvSpPr>
          <p:cNvPr id="2" name="Tekstvak 1">
            <a:extLst>
              <a:ext uri="{FF2B5EF4-FFF2-40B4-BE49-F238E27FC236}">
                <a16:creationId xmlns:a16="http://schemas.microsoft.com/office/drawing/2014/main" id="{95D2A863-D550-E52B-C31E-9FC8598C5D05}"/>
              </a:ext>
            </a:extLst>
          </p:cNvPr>
          <p:cNvSpPr txBox="1"/>
          <p:nvPr/>
        </p:nvSpPr>
        <p:spPr>
          <a:xfrm>
            <a:off x="1775012" y="6216383"/>
            <a:ext cx="184731" cy="369332"/>
          </a:xfrm>
          <a:prstGeom prst="rect">
            <a:avLst/>
          </a:prstGeom>
          <a:noFill/>
        </p:spPr>
        <p:txBody>
          <a:bodyPr wrap="none" rtlCol="0">
            <a:spAutoFit/>
          </a:bodyPr>
          <a:lstStyle/>
          <a:p>
            <a:endParaRPr lang="en-US" dirty="0"/>
          </a:p>
        </p:txBody>
      </p:sp>
      <p:sp>
        <p:nvSpPr>
          <p:cNvPr id="24" name="Tekstvak 23">
            <a:extLst>
              <a:ext uri="{FF2B5EF4-FFF2-40B4-BE49-F238E27FC236}">
                <a16:creationId xmlns:a16="http://schemas.microsoft.com/office/drawing/2014/main" id="{D0DAD526-7F69-3750-56FD-D72BE28BD332}"/>
              </a:ext>
            </a:extLst>
          </p:cNvPr>
          <p:cNvSpPr txBox="1"/>
          <p:nvPr/>
        </p:nvSpPr>
        <p:spPr>
          <a:xfrm>
            <a:off x="4957666" y="6344579"/>
            <a:ext cx="3945311" cy="369332"/>
          </a:xfrm>
          <a:prstGeom prst="rect">
            <a:avLst/>
          </a:prstGeom>
          <a:noFill/>
        </p:spPr>
        <p:txBody>
          <a:bodyPr wrap="none" rtlCol="0">
            <a:spAutoFit/>
          </a:bodyPr>
          <a:lstStyle/>
          <a:p>
            <a:r>
              <a:rPr lang="nl-NL" dirty="0"/>
              <a:t>Van Vijfeijken et al., 2021; 2023a; 2023b</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87005" y="1293249"/>
            <a:ext cx="3729675" cy="661138"/>
            <a:chOff x="0" y="0"/>
            <a:chExt cx="1952042" cy="346027"/>
          </a:xfrm>
        </p:grpSpPr>
        <p:sp>
          <p:nvSpPr>
            <p:cNvPr id="3" name="Freeform 3"/>
            <p:cNvSpPr/>
            <p:nvPr/>
          </p:nvSpPr>
          <p:spPr>
            <a:xfrm>
              <a:off x="0" y="0"/>
              <a:ext cx="1952042" cy="346027"/>
            </a:xfrm>
            <a:custGeom>
              <a:avLst/>
              <a:gdLst/>
              <a:ahLst/>
              <a:cxnLst/>
              <a:rect l="l" t="t" r="r" b="b"/>
              <a:pathLst>
                <a:path w="1952042" h="346027">
                  <a:moveTo>
                    <a:pt x="1748842" y="0"/>
                  </a:moveTo>
                  <a:cubicBezTo>
                    <a:pt x="1861066" y="0"/>
                    <a:pt x="1952042" y="77461"/>
                    <a:pt x="1952042" y="173013"/>
                  </a:cubicBezTo>
                  <a:cubicBezTo>
                    <a:pt x="1952042" y="268566"/>
                    <a:pt x="1861066" y="346027"/>
                    <a:pt x="1748842" y="346027"/>
                  </a:cubicBezTo>
                  <a:lnTo>
                    <a:pt x="203200" y="346027"/>
                  </a:lnTo>
                  <a:cubicBezTo>
                    <a:pt x="90976" y="346027"/>
                    <a:pt x="0" y="268566"/>
                    <a:pt x="0" y="173013"/>
                  </a:cubicBezTo>
                  <a:cubicBezTo>
                    <a:pt x="0" y="77461"/>
                    <a:pt x="90976" y="0"/>
                    <a:pt x="203200" y="0"/>
                  </a:cubicBezTo>
                  <a:close/>
                </a:path>
              </a:pathLst>
            </a:custGeom>
            <a:solidFill>
              <a:srgbClr val="FFFFFF"/>
            </a:solidFill>
            <a:ln w="47625" cap="sq">
              <a:solidFill>
                <a:srgbClr val="37C9EF"/>
              </a:solidFill>
              <a:prstDash val="solid"/>
              <a:miter/>
            </a:ln>
          </p:spPr>
        </p:sp>
        <p:sp>
          <p:nvSpPr>
            <p:cNvPr id="4" name="TextBox 4"/>
            <p:cNvSpPr txBox="1"/>
            <p:nvPr/>
          </p:nvSpPr>
          <p:spPr>
            <a:xfrm>
              <a:off x="0" y="19050"/>
              <a:ext cx="1952042" cy="326977"/>
            </a:xfrm>
            <a:prstGeom prst="rect">
              <a:avLst/>
            </a:prstGeom>
          </p:spPr>
          <p:txBody>
            <a:bodyPr lIns="25400" tIns="25400" rIns="25400" bIns="25400" rtlCol="0" anchor="ctr"/>
            <a:lstStyle/>
            <a:p>
              <a:pPr algn="ctr">
                <a:lnSpc>
                  <a:spcPts val="1430"/>
                </a:lnSpc>
                <a:spcBef>
                  <a:spcPct val="0"/>
                </a:spcBef>
              </a:pPr>
              <a:r>
                <a:rPr lang="en-US" sz="2400" dirty="0" err="1">
                  <a:solidFill>
                    <a:srgbClr val="000000"/>
                  </a:solidFill>
                  <a:latin typeface="Aileron"/>
                </a:rPr>
                <a:t>Onderwijsuitkomsten</a:t>
              </a:r>
              <a:endParaRPr lang="en-US" sz="2400" dirty="0">
                <a:solidFill>
                  <a:srgbClr val="000000"/>
                </a:solidFill>
                <a:latin typeface="Aileron"/>
              </a:endParaRPr>
            </a:p>
          </p:txBody>
        </p:sp>
      </p:grpSp>
      <p:grpSp>
        <p:nvGrpSpPr>
          <p:cNvPr id="5" name="Group 5"/>
          <p:cNvGrpSpPr/>
          <p:nvPr/>
        </p:nvGrpSpPr>
        <p:grpSpPr>
          <a:xfrm>
            <a:off x="2425183" y="2396200"/>
            <a:ext cx="2160000" cy="1306973"/>
            <a:chOff x="-30084" y="-210198"/>
            <a:chExt cx="2041445" cy="807950"/>
          </a:xfrm>
        </p:grpSpPr>
        <p:sp>
          <p:nvSpPr>
            <p:cNvPr id="6" name="Freeform 6"/>
            <p:cNvSpPr/>
            <p:nvPr/>
          </p:nvSpPr>
          <p:spPr>
            <a:xfrm>
              <a:off x="-30084" y="-101635"/>
              <a:ext cx="2041445" cy="556366"/>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2C92D5"/>
            </a:solidFill>
          </p:spPr>
        </p:sp>
        <p:sp>
          <p:nvSpPr>
            <p:cNvPr id="7" name="TextBox 7"/>
            <p:cNvSpPr txBox="1"/>
            <p:nvPr/>
          </p:nvSpPr>
          <p:spPr>
            <a:xfrm>
              <a:off x="154639" y="-210198"/>
              <a:ext cx="1676476" cy="807950"/>
            </a:xfrm>
            <a:prstGeom prst="rect">
              <a:avLst/>
            </a:prstGeom>
          </p:spPr>
          <p:txBody>
            <a:bodyPr lIns="25400" tIns="25400" rIns="25400" bIns="25400" rtlCol="0" anchor="ctr"/>
            <a:lstStyle/>
            <a:p>
              <a:pPr algn="ctr">
                <a:lnSpc>
                  <a:spcPts val="1500"/>
                </a:lnSpc>
              </a:pPr>
              <a:r>
                <a:rPr lang="nl-NL" sz="2000" dirty="0">
                  <a:solidFill>
                    <a:srgbClr val="FFFFFF"/>
                  </a:solidFill>
                  <a:latin typeface="Aileron"/>
                </a:rPr>
                <a:t>Divergent</a:t>
              </a:r>
              <a:endParaRPr lang="en-US" sz="2000" dirty="0">
                <a:solidFill>
                  <a:srgbClr val="FFFFFF"/>
                </a:solidFill>
                <a:latin typeface="Aileron"/>
              </a:endParaRPr>
            </a:p>
          </p:txBody>
        </p:sp>
      </p:grpSp>
      <p:sp>
        <p:nvSpPr>
          <p:cNvPr id="9" name="Freeform 9"/>
          <p:cNvSpPr/>
          <p:nvPr/>
        </p:nvSpPr>
        <p:spPr>
          <a:xfrm>
            <a:off x="4600124" y="2584310"/>
            <a:ext cx="2160000" cy="899999"/>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13538A"/>
          </a:solidFill>
        </p:spPr>
      </p:sp>
      <p:grpSp>
        <p:nvGrpSpPr>
          <p:cNvPr id="11" name="Group 11"/>
          <p:cNvGrpSpPr/>
          <p:nvPr/>
        </p:nvGrpSpPr>
        <p:grpSpPr>
          <a:xfrm>
            <a:off x="1151140" y="2699971"/>
            <a:ext cx="159374" cy="15937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92D5"/>
            </a:solidFill>
          </p:spPr>
        </p:sp>
        <p:sp>
          <p:nvSpPr>
            <p:cNvPr id="13" name="TextBox 13"/>
            <p:cNvSpPr txBox="1"/>
            <p:nvPr/>
          </p:nvSpPr>
          <p:spPr>
            <a:xfrm>
              <a:off x="76200" y="9525"/>
              <a:ext cx="660400" cy="727075"/>
            </a:xfrm>
            <a:prstGeom prst="rect">
              <a:avLst/>
            </a:prstGeom>
          </p:spPr>
          <p:txBody>
            <a:bodyPr lIns="25400" tIns="25400" rIns="25400" bIns="25400" rtlCol="0" anchor="ctr"/>
            <a:lstStyle/>
            <a:p>
              <a:pPr algn="ctr">
                <a:lnSpc>
                  <a:spcPts val="1500"/>
                </a:lnSpc>
              </a:pPr>
              <a:endParaRPr sz="900"/>
            </a:p>
          </p:txBody>
        </p:sp>
      </p:grpSp>
      <p:sp>
        <p:nvSpPr>
          <p:cNvPr id="14" name="AutoShape 14"/>
          <p:cNvSpPr/>
          <p:nvPr/>
        </p:nvSpPr>
        <p:spPr>
          <a:xfrm flipV="1">
            <a:off x="1230826" y="2859345"/>
            <a:ext cx="0" cy="257175"/>
          </a:xfrm>
          <a:prstGeom prst="line">
            <a:avLst/>
          </a:prstGeom>
          <a:ln w="38100" cap="rnd">
            <a:solidFill>
              <a:srgbClr val="000000"/>
            </a:solidFill>
            <a:prstDash val="sysDot"/>
            <a:headEnd type="none" w="sm" len="sm"/>
            <a:tailEnd type="none" w="sm" len="sm"/>
          </a:ln>
        </p:spPr>
      </p:sp>
      <p:grpSp>
        <p:nvGrpSpPr>
          <p:cNvPr id="15" name="Group 15"/>
          <p:cNvGrpSpPr/>
          <p:nvPr/>
        </p:nvGrpSpPr>
        <p:grpSpPr>
          <a:xfrm>
            <a:off x="1151140" y="3116520"/>
            <a:ext cx="159374" cy="15937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92D5"/>
            </a:solidFill>
          </p:spPr>
        </p:sp>
        <p:sp>
          <p:nvSpPr>
            <p:cNvPr id="17" name="TextBox 17"/>
            <p:cNvSpPr txBox="1"/>
            <p:nvPr/>
          </p:nvSpPr>
          <p:spPr>
            <a:xfrm>
              <a:off x="76200" y="9525"/>
              <a:ext cx="660400" cy="727075"/>
            </a:xfrm>
            <a:prstGeom prst="rect">
              <a:avLst/>
            </a:prstGeom>
          </p:spPr>
          <p:txBody>
            <a:bodyPr lIns="25400" tIns="25400" rIns="25400" bIns="25400" rtlCol="0" anchor="ctr"/>
            <a:lstStyle/>
            <a:p>
              <a:pPr algn="ctr">
                <a:lnSpc>
                  <a:spcPts val="1500"/>
                </a:lnSpc>
              </a:pPr>
              <a:endParaRPr sz="900"/>
            </a:p>
          </p:txBody>
        </p:sp>
      </p:grpSp>
      <p:grpSp>
        <p:nvGrpSpPr>
          <p:cNvPr id="18" name="Group 18"/>
          <p:cNvGrpSpPr/>
          <p:nvPr/>
        </p:nvGrpSpPr>
        <p:grpSpPr>
          <a:xfrm>
            <a:off x="1151140" y="3530602"/>
            <a:ext cx="159374" cy="15937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92D5"/>
            </a:solidFill>
          </p:spPr>
        </p:sp>
        <p:sp>
          <p:nvSpPr>
            <p:cNvPr id="20" name="TextBox 20"/>
            <p:cNvSpPr txBox="1"/>
            <p:nvPr/>
          </p:nvSpPr>
          <p:spPr>
            <a:xfrm>
              <a:off x="76200" y="9525"/>
              <a:ext cx="660400" cy="727075"/>
            </a:xfrm>
            <a:prstGeom prst="rect">
              <a:avLst/>
            </a:prstGeom>
          </p:spPr>
          <p:txBody>
            <a:bodyPr lIns="25400" tIns="25400" rIns="25400" bIns="25400" rtlCol="0" anchor="ctr"/>
            <a:lstStyle/>
            <a:p>
              <a:pPr algn="ctr">
                <a:lnSpc>
                  <a:spcPts val="1500"/>
                </a:lnSpc>
              </a:pPr>
              <a:endParaRPr sz="900"/>
            </a:p>
          </p:txBody>
        </p:sp>
      </p:grpSp>
      <p:sp>
        <p:nvSpPr>
          <p:cNvPr id="21" name="AutoShape 21"/>
          <p:cNvSpPr/>
          <p:nvPr/>
        </p:nvSpPr>
        <p:spPr>
          <a:xfrm flipV="1">
            <a:off x="1230826" y="3275893"/>
            <a:ext cx="0" cy="254709"/>
          </a:xfrm>
          <a:prstGeom prst="line">
            <a:avLst/>
          </a:prstGeom>
          <a:ln w="38100" cap="rnd">
            <a:solidFill>
              <a:srgbClr val="000000"/>
            </a:solidFill>
            <a:prstDash val="sysDot"/>
            <a:headEnd type="none" w="sm" len="sm"/>
            <a:tailEnd type="none" w="sm" len="sm"/>
          </a:ln>
        </p:spPr>
      </p:sp>
      <p:grpSp>
        <p:nvGrpSpPr>
          <p:cNvPr id="22" name="Group 22"/>
          <p:cNvGrpSpPr/>
          <p:nvPr/>
        </p:nvGrpSpPr>
        <p:grpSpPr>
          <a:xfrm>
            <a:off x="7818545" y="2757573"/>
            <a:ext cx="159374" cy="15937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538A"/>
            </a:solidFill>
          </p:spPr>
        </p:sp>
        <p:sp>
          <p:nvSpPr>
            <p:cNvPr id="24" name="TextBox 24"/>
            <p:cNvSpPr txBox="1"/>
            <p:nvPr/>
          </p:nvSpPr>
          <p:spPr>
            <a:xfrm>
              <a:off x="76200" y="9525"/>
              <a:ext cx="660400" cy="727075"/>
            </a:xfrm>
            <a:prstGeom prst="rect">
              <a:avLst/>
            </a:prstGeom>
          </p:spPr>
          <p:txBody>
            <a:bodyPr lIns="25400" tIns="25400" rIns="25400" bIns="25400" rtlCol="0" anchor="ctr"/>
            <a:lstStyle/>
            <a:p>
              <a:pPr algn="ctr">
                <a:lnSpc>
                  <a:spcPts val="1500"/>
                </a:lnSpc>
              </a:pPr>
              <a:endParaRPr sz="900"/>
            </a:p>
          </p:txBody>
        </p:sp>
      </p:grpSp>
      <p:sp>
        <p:nvSpPr>
          <p:cNvPr id="25" name="AutoShape 25"/>
          <p:cNvSpPr/>
          <p:nvPr/>
        </p:nvSpPr>
        <p:spPr>
          <a:xfrm flipV="1">
            <a:off x="7898232" y="2916947"/>
            <a:ext cx="0" cy="257175"/>
          </a:xfrm>
          <a:prstGeom prst="line">
            <a:avLst/>
          </a:prstGeom>
          <a:ln w="38100" cap="rnd">
            <a:solidFill>
              <a:srgbClr val="000000"/>
            </a:solidFill>
            <a:prstDash val="sysDot"/>
            <a:headEnd type="none" w="sm" len="sm"/>
            <a:tailEnd type="none" w="sm" len="sm"/>
          </a:ln>
        </p:spPr>
      </p:sp>
      <p:grpSp>
        <p:nvGrpSpPr>
          <p:cNvPr id="26" name="Group 26"/>
          <p:cNvGrpSpPr/>
          <p:nvPr/>
        </p:nvGrpSpPr>
        <p:grpSpPr>
          <a:xfrm>
            <a:off x="7818545" y="3174122"/>
            <a:ext cx="159374" cy="15937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538A"/>
            </a:solidFill>
          </p:spPr>
        </p:sp>
        <p:sp>
          <p:nvSpPr>
            <p:cNvPr id="28" name="TextBox 28"/>
            <p:cNvSpPr txBox="1"/>
            <p:nvPr/>
          </p:nvSpPr>
          <p:spPr>
            <a:xfrm>
              <a:off x="76200" y="9525"/>
              <a:ext cx="660400" cy="727075"/>
            </a:xfrm>
            <a:prstGeom prst="rect">
              <a:avLst/>
            </a:prstGeom>
          </p:spPr>
          <p:txBody>
            <a:bodyPr lIns="25400" tIns="25400" rIns="25400" bIns="25400" rtlCol="0" anchor="ctr"/>
            <a:lstStyle/>
            <a:p>
              <a:pPr algn="ctr">
                <a:lnSpc>
                  <a:spcPts val="1500"/>
                </a:lnSpc>
              </a:pPr>
              <a:endParaRPr sz="900"/>
            </a:p>
          </p:txBody>
        </p:sp>
      </p:grpSp>
      <p:sp>
        <p:nvSpPr>
          <p:cNvPr id="33" name="Freeform 33"/>
          <p:cNvSpPr/>
          <p:nvPr/>
        </p:nvSpPr>
        <p:spPr>
          <a:xfrm>
            <a:off x="1455701" y="2885411"/>
            <a:ext cx="889228" cy="619125"/>
          </a:xfrm>
          <a:custGeom>
            <a:avLst/>
            <a:gdLst/>
            <a:ahLst/>
            <a:cxnLst/>
            <a:rect l="l" t="t" r="r" b="b"/>
            <a:pathLst>
              <a:path w="1778456" h="1238250">
                <a:moveTo>
                  <a:pt x="0" y="0"/>
                </a:moveTo>
                <a:lnTo>
                  <a:pt x="1778456" y="0"/>
                </a:lnTo>
                <a:lnTo>
                  <a:pt x="1778456" y="1238250"/>
                </a:lnTo>
                <a:lnTo>
                  <a:pt x="0" y="1238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Freeform 34"/>
          <p:cNvSpPr/>
          <p:nvPr/>
        </p:nvSpPr>
        <p:spPr>
          <a:xfrm>
            <a:off x="6857801" y="2837260"/>
            <a:ext cx="890588" cy="386293"/>
          </a:xfrm>
          <a:custGeom>
            <a:avLst/>
            <a:gdLst/>
            <a:ahLst/>
            <a:cxnLst/>
            <a:rect l="l" t="t" r="r" b="b"/>
            <a:pathLst>
              <a:path w="1781175" h="772585">
                <a:moveTo>
                  <a:pt x="0" y="0"/>
                </a:moveTo>
                <a:lnTo>
                  <a:pt x="1781175" y="0"/>
                </a:lnTo>
                <a:lnTo>
                  <a:pt x="1781175" y="772585"/>
                </a:lnTo>
                <a:lnTo>
                  <a:pt x="0" y="7725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5" name="Freeform 35"/>
          <p:cNvSpPr/>
          <p:nvPr/>
        </p:nvSpPr>
        <p:spPr>
          <a:xfrm>
            <a:off x="4577807" y="1959232"/>
            <a:ext cx="15431" cy="2057400"/>
          </a:xfrm>
          <a:custGeom>
            <a:avLst/>
            <a:gdLst/>
            <a:ahLst/>
            <a:cxnLst/>
            <a:rect l="l" t="t" r="r" b="b"/>
            <a:pathLst>
              <a:path w="30861" h="4114800">
                <a:moveTo>
                  <a:pt x="0" y="0"/>
                </a:moveTo>
                <a:lnTo>
                  <a:pt x="30861" y="0"/>
                </a:lnTo>
                <a:lnTo>
                  <a:pt x="3086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6" name="TextBox 36"/>
          <p:cNvSpPr txBox="1"/>
          <p:nvPr/>
        </p:nvSpPr>
        <p:spPr>
          <a:xfrm>
            <a:off x="135199" y="4152800"/>
            <a:ext cx="1765116" cy="492443"/>
          </a:xfrm>
          <a:prstGeom prst="rect">
            <a:avLst/>
          </a:prstGeom>
        </p:spPr>
        <p:txBody>
          <a:bodyPr wrap="square" lIns="0" tIns="0" rIns="0" bIns="0" rtlCol="0" anchor="t">
            <a:spAutoFit/>
          </a:bodyPr>
          <a:lstStyle/>
          <a:p>
            <a:r>
              <a:rPr lang="nl-NL" sz="1600" spc="36" dirty="0">
                <a:solidFill>
                  <a:srgbClr val="191919"/>
                </a:solidFill>
                <a:latin typeface="Aileron Bold"/>
              </a:rPr>
              <a:t>Individueel onderwijs</a:t>
            </a:r>
            <a:endParaRPr lang="en-US" sz="1600" spc="36" dirty="0">
              <a:solidFill>
                <a:srgbClr val="191919"/>
              </a:solidFill>
              <a:latin typeface="Aileron Bold"/>
            </a:endParaRPr>
          </a:p>
        </p:txBody>
      </p:sp>
      <p:sp>
        <p:nvSpPr>
          <p:cNvPr id="37" name="TextBox 37"/>
          <p:cNvSpPr txBox="1"/>
          <p:nvPr/>
        </p:nvSpPr>
        <p:spPr>
          <a:xfrm>
            <a:off x="-93138" y="2005264"/>
            <a:ext cx="1486873" cy="738664"/>
          </a:xfrm>
          <a:prstGeom prst="rect">
            <a:avLst/>
          </a:prstGeom>
        </p:spPr>
        <p:txBody>
          <a:bodyPr wrap="square" lIns="0" tIns="0" rIns="0" bIns="0" rtlCol="0" anchor="t">
            <a:spAutoFit/>
          </a:bodyPr>
          <a:lstStyle/>
          <a:p>
            <a:pPr algn="ctr"/>
            <a:r>
              <a:rPr lang="en-US" sz="1600" spc="36" dirty="0" err="1">
                <a:solidFill>
                  <a:srgbClr val="191919"/>
                </a:solidFill>
                <a:latin typeface="Aileron Bold"/>
              </a:rPr>
              <a:t>Niveau</a:t>
            </a:r>
            <a:r>
              <a:rPr lang="en-US" sz="1600" spc="36" dirty="0">
                <a:solidFill>
                  <a:srgbClr val="191919"/>
                </a:solidFill>
                <a:latin typeface="Aileron Bold"/>
              </a:rPr>
              <a:t>-</a:t>
            </a:r>
          </a:p>
          <a:p>
            <a:pPr algn="ctr"/>
            <a:r>
              <a:rPr lang="en-US" sz="1600" spc="36" dirty="0" err="1">
                <a:solidFill>
                  <a:srgbClr val="191919"/>
                </a:solidFill>
                <a:latin typeface="Aileron Bold"/>
              </a:rPr>
              <a:t>groepen</a:t>
            </a:r>
            <a:r>
              <a:rPr lang="en-US" sz="1600" spc="36" dirty="0">
                <a:solidFill>
                  <a:srgbClr val="191919"/>
                </a:solidFill>
                <a:latin typeface="Aileron Bold"/>
              </a:rPr>
              <a:t> in de </a:t>
            </a:r>
            <a:r>
              <a:rPr lang="en-US" sz="1600" spc="36" dirty="0" err="1">
                <a:solidFill>
                  <a:srgbClr val="191919"/>
                </a:solidFill>
                <a:latin typeface="Aileron Bold"/>
              </a:rPr>
              <a:t>klas</a:t>
            </a:r>
            <a:endParaRPr lang="en-US" sz="1600" spc="36" dirty="0">
              <a:solidFill>
                <a:srgbClr val="191919"/>
              </a:solidFill>
              <a:latin typeface="Aileron Bold"/>
            </a:endParaRPr>
          </a:p>
        </p:txBody>
      </p:sp>
      <p:sp>
        <p:nvSpPr>
          <p:cNvPr id="39" name="TextBox 39"/>
          <p:cNvSpPr txBox="1"/>
          <p:nvPr/>
        </p:nvSpPr>
        <p:spPr>
          <a:xfrm>
            <a:off x="7921743" y="3491371"/>
            <a:ext cx="983974" cy="384721"/>
          </a:xfrm>
          <a:prstGeom prst="rect">
            <a:avLst/>
          </a:prstGeom>
        </p:spPr>
        <p:txBody>
          <a:bodyPr lIns="0" tIns="0" rIns="0" bIns="0" rtlCol="0" anchor="t">
            <a:spAutoFit/>
          </a:bodyPr>
          <a:lstStyle/>
          <a:p>
            <a:pPr>
              <a:lnSpc>
                <a:spcPts val="1500"/>
              </a:lnSpc>
            </a:pPr>
            <a:r>
              <a:rPr lang="nl-NL" sz="1600" dirty="0">
                <a:solidFill>
                  <a:srgbClr val="000000"/>
                </a:solidFill>
                <a:latin typeface="Aileron"/>
              </a:rPr>
              <a:t>V</a:t>
            </a:r>
            <a:r>
              <a:rPr lang="en-US" sz="1600" dirty="0" err="1">
                <a:solidFill>
                  <a:srgbClr val="000000"/>
                </a:solidFill>
                <a:latin typeface="Aileron"/>
              </a:rPr>
              <a:t>erlengde</a:t>
            </a:r>
            <a:r>
              <a:rPr lang="en-US" sz="1600" dirty="0">
                <a:solidFill>
                  <a:srgbClr val="000000"/>
                </a:solidFill>
                <a:latin typeface="Aileron"/>
              </a:rPr>
              <a:t> </a:t>
            </a:r>
            <a:r>
              <a:rPr lang="en-US" sz="1600" dirty="0" err="1">
                <a:solidFill>
                  <a:srgbClr val="000000"/>
                </a:solidFill>
                <a:latin typeface="Aileron"/>
              </a:rPr>
              <a:t>instructie</a:t>
            </a:r>
            <a:endParaRPr lang="en-US" sz="1600" dirty="0">
              <a:solidFill>
                <a:srgbClr val="000000"/>
              </a:solidFill>
              <a:latin typeface="Aileron"/>
            </a:endParaRPr>
          </a:p>
        </p:txBody>
      </p:sp>
      <p:sp>
        <p:nvSpPr>
          <p:cNvPr id="40" name="TextBox 40"/>
          <p:cNvSpPr txBox="1"/>
          <p:nvPr/>
        </p:nvSpPr>
        <p:spPr>
          <a:xfrm>
            <a:off x="7860531" y="1835390"/>
            <a:ext cx="1463955" cy="769441"/>
          </a:xfrm>
          <a:prstGeom prst="rect">
            <a:avLst/>
          </a:prstGeom>
        </p:spPr>
        <p:txBody>
          <a:bodyPr wrap="square" lIns="0" tIns="0" rIns="0" bIns="0" rtlCol="0" anchor="t">
            <a:spAutoFit/>
          </a:bodyPr>
          <a:lstStyle/>
          <a:p>
            <a:pPr>
              <a:lnSpc>
                <a:spcPts val="1500"/>
              </a:lnSpc>
            </a:pPr>
            <a:r>
              <a:rPr lang="en-US" sz="1600" dirty="0" err="1">
                <a:solidFill>
                  <a:srgbClr val="000000"/>
                </a:solidFill>
                <a:latin typeface="Aileron"/>
              </a:rPr>
              <a:t>Samen-werkend</a:t>
            </a:r>
            <a:r>
              <a:rPr lang="en-US" sz="1600" dirty="0">
                <a:solidFill>
                  <a:srgbClr val="000000"/>
                </a:solidFill>
                <a:latin typeface="Aileron"/>
              </a:rPr>
              <a:t> </a:t>
            </a:r>
            <a:r>
              <a:rPr lang="en-US" sz="1600" dirty="0" err="1">
                <a:solidFill>
                  <a:srgbClr val="000000"/>
                </a:solidFill>
                <a:latin typeface="Aileron"/>
              </a:rPr>
              <a:t>leren</a:t>
            </a:r>
            <a:r>
              <a:rPr lang="en-US" sz="1600" dirty="0">
                <a:solidFill>
                  <a:srgbClr val="000000"/>
                </a:solidFill>
                <a:latin typeface="Aileron"/>
              </a:rPr>
              <a:t> in </a:t>
            </a:r>
            <a:r>
              <a:rPr lang="en-US" sz="1600" dirty="0" err="1">
                <a:solidFill>
                  <a:srgbClr val="000000"/>
                </a:solidFill>
                <a:latin typeface="Aileron"/>
              </a:rPr>
              <a:t>heterogene</a:t>
            </a:r>
            <a:r>
              <a:rPr lang="en-US" sz="1600" dirty="0">
                <a:solidFill>
                  <a:srgbClr val="000000"/>
                </a:solidFill>
                <a:latin typeface="Aileron"/>
              </a:rPr>
              <a:t> </a:t>
            </a:r>
            <a:r>
              <a:rPr lang="en-US" sz="1600" dirty="0" err="1">
                <a:solidFill>
                  <a:srgbClr val="000000"/>
                </a:solidFill>
                <a:latin typeface="Aileron"/>
              </a:rPr>
              <a:t>groepen</a:t>
            </a:r>
            <a:endParaRPr lang="en-US" sz="1600" dirty="0">
              <a:solidFill>
                <a:srgbClr val="000000"/>
              </a:solidFill>
              <a:latin typeface="Aileron"/>
            </a:endParaRPr>
          </a:p>
        </p:txBody>
      </p:sp>
      <p:sp>
        <p:nvSpPr>
          <p:cNvPr id="41" name="TextBox 37">
            <a:extLst>
              <a:ext uri="{FF2B5EF4-FFF2-40B4-BE49-F238E27FC236}">
                <a16:creationId xmlns:a16="http://schemas.microsoft.com/office/drawing/2014/main" id="{6EEC88DC-BC53-ACF0-8355-A71ED0BA3964}"/>
              </a:ext>
            </a:extLst>
          </p:cNvPr>
          <p:cNvSpPr txBox="1"/>
          <p:nvPr/>
        </p:nvSpPr>
        <p:spPr>
          <a:xfrm>
            <a:off x="-110858" y="2891987"/>
            <a:ext cx="1486873" cy="984885"/>
          </a:xfrm>
          <a:prstGeom prst="rect">
            <a:avLst/>
          </a:prstGeom>
        </p:spPr>
        <p:txBody>
          <a:bodyPr wrap="square" lIns="0" tIns="0" rIns="0" bIns="0" rtlCol="0" anchor="t">
            <a:spAutoFit/>
          </a:bodyPr>
          <a:lstStyle/>
          <a:p>
            <a:pPr algn="ctr"/>
            <a:r>
              <a:rPr lang="en-US" sz="1600" spc="36" dirty="0" err="1">
                <a:solidFill>
                  <a:srgbClr val="191919"/>
                </a:solidFill>
                <a:latin typeface="Aileron Bold"/>
              </a:rPr>
              <a:t>Niveau</a:t>
            </a:r>
            <a:r>
              <a:rPr lang="en-US" sz="1600" spc="36" dirty="0">
                <a:solidFill>
                  <a:srgbClr val="191919"/>
                </a:solidFill>
                <a:latin typeface="Aileron Bold"/>
              </a:rPr>
              <a:t>-</a:t>
            </a:r>
          </a:p>
          <a:p>
            <a:pPr algn="ctr"/>
            <a:r>
              <a:rPr lang="en-US" sz="1600" spc="36" dirty="0" err="1">
                <a:solidFill>
                  <a:srgbClr val="191919"/>
                </a:solidFill>
                <a:latin typeface="Aileron Bold"/>
              </a:rPr>
              <a:t>groepen</a:t>
            </a:r>
            <a:r>
              <a:rPr lang="en-US" sz="1600" spc="36" dirty="0">
                <a:solidFill>
                  <a:srgbClr val="191919"/>
                </a:solidFill>
                <a:latin typeface="Aileron Bold"/>
              </a:rPr>
              <a:t> </a:t>
            </a:r>
            <a:r>
              <a:rPr lang="en-US" sz="1600" spc="36" dirty="0" err="1">
                <a:solidFill>
                  <a:srgbClr val="191919"/>
                </a:solidFill>
                <a:latin typeface="Aileron Bold"/>
              </a:rPr>
              <a:t>groepsdoor-brekend</a:t>
            </a:r>
            <a:endParaRPr lang="en-US" sz="1600" spc="36" dirty="0">
              <a:solidFill>
                <a:srgbClr val="191919"/>
              </a:solidFill>
              <a:latin typeface="Aileron Bold"/>
            </a:endParaRPr>
          </a:p>
        </p:txBody>
      </p:sp>
      <p:sp>
        <p:nvSpPr>
          <p:cNvPr id="48" name="Freeform 17">
            <a:extLst>
              <a:ext uri="{FF2B5EF4-FFF2-40B4-BE49-F238E27FC236}">
                <a16:creationId xmlns:a16="http://schemas.microsoft.com/office/drawing/2014/main" id="{3181BF96-A2A3-6720-A25E-F0BD44F98C77}"/>
              </a:ext>
            </a:extLst>
          </p:cNvPr>
          <p:cNvSpPr/>
          <p:nvPr/>
        </p:nvSpPr>
        <p:spPr>
          <a:xfrm>
            <a:off x="2854973" y="3934531"/>
            <a:ext cx="1037905" cy="738196"/>
          </a:xfrm>
          <a:custGeom>
            <a:avLst/>
            <a:gdLst/>
            <a:ahLst/>
            <a:cxnLst/>
            <a:rect l="l" t="t" r="r" b="b"/>
            <a:pathLst>
              <a:path w="1120066" h="980058">
                <a:moveTo>
                  <a:pt x="0" y="0"/>
                </a:moveTo>
                <a:lnTo>
                  <a:pt x="1120066" y="0"/>
                </a:lnTo>
                <a:lnTo>
                  <a:pt x="1120066" y="980058"/>
                </a:lnTo>
                <a:lnTo>
                  <a:pt x="0" y="9800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2" name="Freeform 18">
            <a:extLst>
              <a:ext uri="{FF2B5EF4-FFF2-40B4-BE49-F238E27FC236}">
                <a16:creationId xmlns:a16="http://schemas.microsoft.com/office/drawing/2014/main" id="{7E6EDB89-84B3-E0C9-4EC4-E7B622227A35}"/>
              </a:ext>
            </a:extLst>
          </p:cNvPr>
          <p:cNvSpPr/>
          <p:nvPr/>
        </p:nvSpPr>
        <p:spPr>
          <a:xfrm>
            <a:off x="2962829" y="5288595"/>
            <a:ext cx="822191" cy="738196"/>
          </a:xfrm>
          <a:custGeom>
            <a:avLst/>
            <a:gdLst/>
            <a:ahLst/>
            <a:cxnLst/>
            <a:rect l="l" t="t" r="r" b="b"/>
            <a:pathLst>
              <a:path w="1159366" h="1131831">
                <a:moveTo>
                  <a:pt x="0" y="0"/>
                </a:moveTo>
                <a:lnTo>
                  <a:pt x="1159366" y="0"/>
                </a:lnTo>
                <a:lnTo>
                  <a:pt x="1159366" y="1131831"/>
                </a:lnTo>
                <a:lnTo>
                  <a:pt x="0" y="11318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53" name="Tekstvak 52">
            <a:extLst>
              <a:ext uri="{FF2B5EF4-FFF2-40B4-BE49-F238E27FC236}">
                <a16:creationId xmlns:a16="http://schemas.microsoft.com/office/drawing/2014/main" id="{07EA4BF3-EB48-7479-E578-62EE4E3FB82A}"/>
              </a:ext>
            </a:extLst>
          </p:cNvPr>
          <p:cNvSpPr txBox="1"/>
          <p:nvPr/>
        </p:nvSpPr>
        <p:spPr>
          <a:xfrm>
            <a:off x="2520000" y="4748233"/>
            <a:ext cx="1457129"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Verdienste</a:t>
            </a:r>
            <a:endParaRPr lang="en-US" sz="2000" spc="36" dirty="0">
              <a:solidFill>
                <a:srgbClr val="191919"/>
              </a:solidFill>
              <a:latin typeface="Aileron Bold"/>
            </a:endParaRPr>
          </a:p>
        </p:txBody>
      </p:sp>
      <p:sp>
        <p:nvSpPr>
          <p:cNvPr id="54" name="Tekstvak 53">
            <a:extLst>
              <a:ext uri="{FF2B5EF4-FFF2-40B4-BE49-F238E27FC236}">
                <a16:creationId xmlns:a16="http://schemas.microsoft.com/office/drawing/2014/main" id="{19A8CBF1-2047-AD25-7DAD-90B70ED6B53C}"/>
              </a:ext>
            </a:extLst>
          </p:cNvPr>
          <p:cNvSpPr txBox="1"/>
          <p:nvPr/>
        </p:nvSpPr>
        <p:spPr>
          <a:xfrm>
            <a:off x="2272816" y="6143908"/>
            <a:ext cx="1951496"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Gelijk verdelen</a:t>
            </a:r>
            <a:endParaRPr lang="en-US" sz="2000" spc="36" dirty="0">
              <a:solidFill>
                <a:srgbClr val="191919"/>
              </a:solidFill>
              <a:latin typeface="Aileron Bold"/>
            </a:endParaRPr>
          </a:p>
        </p:txBody>
      </p:sp>
      <p:sp>
        <p:nvSpPr>
          <p:cNvPr id="55" name="Freeform 19">
            <a:extLst>
              <a:ext uri="{FF2B5EF4-FFF2-40B4-BE49-F238E27FC236}">
                <a16:creationId xmlns:a16="http://schemas.microsoft.com/office/drawing/2014/main" id="{62BFC5C8-CC5B-2DAA-64A9-92B873849898}"/>
              </a:ext>
            </a:extLst>
          </p:cNvPr>
          <p:cNvSpPr/>
          <p:nvPr/>
        </p:nvSpPr>
        <p:spPr>
          <a:xfrm>
            <a:off x="5463258" y="3876092"/>
            <a:ext cx="722016" cy="693294"/>
          </a:xfrm>
          <a:custGeom>
            <a:avLst/>
            <a:gdLst/>
            <a:ahLst/>
            <a:cxnLst/>
            <a:rect l="l" t="t" r="r" b="b"/>
            <a:pathLst>
              <a:path w="1082767" h="1082767">
                <a:moveTo>
                  <a:pt x="0" y="0"/>
                </a:moveTo>
                <a:lnTo>
                  <a:pt x="1082767" y="0"/>
                </a:lnTo>
                <a:lnTo>
                  <a:pt x="1082767" y="1082767"/>
                </a:lnTo>
                <a:lnTo>
                  <a:pt x="0" y="10827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56" name="Freeform 21">
            <a:extLst>
              <a:ext uri="{FF2B5EF4-FFF2-40B4-BE49-F238E27FC236}">
                <a16:creationId xmlns:a16="http://schemas.microsoft.com/office/drawing/2014/main" id="{D3D15F76-715A-E3E1-6A46-0A543091EAF4}"/>
              </a:ext>
            </a:extLst>
          </p:cNvPr>
          <p:cNvSpPr/>
          <p:nvPr/>
        </p:nvSpPr>
        <p:spPr>
          <a:xfrm>
            <a:off x="5399179" y="5333497"/>
            <a:ext cx="760719" cy="693294"/>
          </a:xfrm>
          <a:custGeom>
            <a:avLst/>
            <a:gdLst/>
            <a:ahLst/>
            <a:cxnLst/>
            <a:rect l="l" t="t" r="r" b="b"/>
            <a:pathLst>
              <a:path w="1194840" h="1026069">
                <a:moveTo>
                  <a:pt x="0" y="0"/>
                </a:moveTo>
                <a:lnTo>
                  <a:pt x="1194840" y="0"/>
                </a:lnTo>
                <a:lnTo>
                  <a:pt x="1194840" y="1026069"/>
                </a:lnTo>
                <a:lnTo>
                  <a:pt x="0" y="102606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57" name="Tekstvak 56">
            <a:extLst>
              <a:ext uri="{FF2B5EF4-FFF2-40B4-BE49-F238E27FC236}">
                <a16:creationId xmlns:a16="http://schemas.microsoft.com/office/drawing/2014/main" id="{D601C1E0-8196-7A4E-2B08-2C5A68FC0DA0}"/>
              </a:ext>
            </a:extLst>
          </p:cNvPr>
          <p:cNvSpPr txBox="1"/>
          <p:nvPr/>
        </p:nvSpPr>
        <p:spPr>
          <a:xfrm>
            <a:off x="4482315" y="4756106"/>
            <a:ext cx="2362891"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Gelijke uitkomsten</a:t>
            </a:r>
            <a:endParaRPr lang="en-US" sz="2000" spc="36" dirty="0">
              <a:solidFill>
                <a:srgbClr val="191919"/>
              </a:solidFill>
              <a:latin typeface="Aileron Bold"/>
            </a:endParaRPr>
          </a:p>
        </p:txBody>
      </p:sp>
      <p:sp>
        <p:nvSpPr>
          <p:cNvPr id="58" name="Tekstvak 57">
            <a:extLst>
              <a:ext uri="{FF2B5EF4-FFF2-40B4-BE49-F238E27FC236}">
                <a16:creationId xmlns:a16="http://schemas.microsoft.com/office/drawing/2014/main" id="{C68D54C1-1332-5D66-61E8-4F7ED4EF515C}"/>
              </a:ext>
            </a:extLst>
          </p:cNvPr>
          <p:cNvSpPr txBox="1"/>
          <p:nvPr/>
        </p:nvSpPr>
        <p:spPr>
          <a:xfrm>
            <a:off x="5098139" y="6143908"/>
            <a:ext cx="1247522"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Behoefte</a:t>
            </a:r>
            <a:endParaRPr lang="en-US" sz="2000" spc="36" dirty="0">
              <a:solidFill>
                <a:srgbClr val="191919"/>
              </a:solidFill>
              <a:latin typeface="Aileron Bold"/>
            </a:endParaRPr>
          </a:p>
        </p:txBody>
      </p:sp>
      <p:sp>
        <p:nvSpPr>
          <p:cNvPr id="29" name="Titel 1">
            <a:extLst>
              <a:ext uri="{FF2B5EF4-FFF2-40B4-BE49-F238E27FC236}">
                <a16:creationId xmlns:a16="http://schemas.microsoft.com/office/drawing/2014/main" id="{27F5C2F3-787F-53A6-B320-9C1CCAAD6DB6}"/>
              </a:ext>
            </a:extLst>
          </p:cNvPr>
          <p:cNvSpPr txBox="1">
            <a:spLocks/>
          </p:cNvSpPr>
          <p:nvPr/>
        </p:nvSpPr>
        <p:spPr>
          <a:xfrm>
            <a:off x="1049874" y="183712"/>
            <a:ext cx="7161732" cy="6627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342892">
              <a:lnSpc>
                <a:spcPct val="90000"/>
              </a:lnSpc>
            </a:pPr>
            <a:r>
              <a:rPr lang="nl-NL" sz="3200" dirty="0">
                <a:solidFill>
                  <a:srgbClr val="E50856"/>
                </a:solidFill>
                <a:latin typeface="Avenir Next Condensed"/>
                <a:cs typeface="Arial" panose="020B0604020202020204" pitchFamily="34" charset="0"/>
                <a:sym typeface="Avenir Next Condensed Demi Bold"/>
              </a:rPr>
              <a:t>Rechtvaardigheidsprincipes in de context van differentiatie in de klas</a:t>
            </a:r>
            <a:endParaRPr lang="en-US" sz="3200" dirty="0">
              <a:solidFill>
                <a:srgbClr val="E50856"/>
              </a:solidFill>
              <a:latin typeface="Avenir Next Condensed"/>
              <a:cs typeface="Arial" panose="020B0604020202020204" pitchFamily="34" charset="0"/>
              <a:sym typeface="Avenir Next Condensed Demi Bold"/>
            </a:endParaRPr>
          </a:p>
        </p:txBody>
      </p:sp>
      <p:sp>
        <p:nvSpPr>
          <p:cNvPr id="30" name="TextBox 7">
            <a:extLst>
              <a:ext uri="{FF2B5EF4-FFF2-40B4-BE49-F238E27FC236}">
                <a16:creationId xmlns:a16="http://schemas.microsoft.com/office/drawing/2014/main" id="{423F70AF-4FB8-E56E-771F-B5A7353D3284}"/>
              </a:ext>
            </a:extLst>
          </p:cNvPr>
          <p:cNvSpPr txBox="1"/>
          <p:nvPr/>
        </p:nvSpPr>
        <p:spPr>
          <a:xfrm>
            <a:off x="4892621" y="2425910"/>
            <a:ext cx="1773836" cy="1306973"/>
          </a:xfrm>
          <a:prstGeom prst="rect">
            <a:avLst/>
          </a:prstGeom>
        </p:spPr>
        <p:txBody>
          <a:bodyPr lIns="25400" tIns="25400" rIns="25400" bIns="25400" rtlCol="0" anchor="ctr"/>
          <a:lstStyle/>
          <a:p>
            <a:pPr algn="ctr">
              <a:lnSpc>
                <a:spcPts val="1500"/>
              </a:lnSpc>
            </a:pPr>
            <a:r>
              <a:rPr lang="nl-NL" sz="2000" dirty="0">
                <a:solidFill>
                  <a:srgbClr val="FFFFFF"/>
                </a:solidFill>
                <a:latin typeface="Aileron"/>
              </a:rPr>
              <a:t>Convergent</a:t>
            </a:r>
            <a:endParaRPr lang="en-US" sz="2000" dirty="0">
              <a:solidFill>
                <a:srgbClr val="FFFFFF"/>
              </a:solidFill>
              <a:latin typeface="Aileron"/>
            </a:endParaRPr>
          </a:p>
        </p:txBody>
      </p:sp>
      <p:sp>
        <p:nvSpPr>
          <p:cNvPr id="31" name="Tekstvak 30">
            <a:extLst>
              <a:ext uri="{FF2B5EF4-FFF2-40B4-BE49-F238E27FC236}">
                <a16:creationId xmlns:a16="http://schemas.microsoft.com/office/drawing/2014/main" id="{59D146C5-4031-BC47-4BEE-E39634DEDDD8}"/>
              </a:ext>
            </a:extLst>
          </p:cNvPr>
          <p:cNvSpPr txBox="1"/>
          <p:nvPr/>
        </p:nvSpPr>
        <p:spPr>
          <a:xfrm>
            <a:off x="6504365" y="6464613"/>
            <a:ext cx="2545890" cy="369332"/>
          </a:xfrm>
          <a:prstGeom prst="rect">
            <a:avLst/>
          </a:prstGeom>
          <a:noFill/>
        </p:spPr>
        <p:txBody>
          <a:bodyPr wrap="none" rtlCol="0">
            <a:spAutoFit/>
          </a:bodyPr>
          <a:lstStyle/>
          <a:p>
            <a:r>
              <a:rPr lang="nl-NL" dirty="0"/>
              <a:t>Van Vijfeijken et al., 2021</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27016" y="1012007"/>
            <a:ext cx="2806194" cy="2353208"/>
            <a:chOff x="0" y="0"/>
            <a:chExt cx="7483183" cy="6275222"/>
          </a:xfrm>
        </p:grpSpPr>
        <p:sp>
          <p:nvSpPr>
            <p:cNvPr id="3" name="AutoShape 3"/>
            <p:cNvSpPr/>
            <p:nvPr/>
          </p:nvSpPr>
          <p:spPr>
            <a:xfrm rot="-10800000">
              <a:off x="0" y="0"/>
              <a:ext cx="7483183" cy="6275222"/>
            </a:xfrm>
            <a:prstGeom prst="rect">
              <a:avLst/>
            </a:prstGeom>
            <a:solidFill>
              <a:srgbClr val="3EDAD8">
                <a:alpha val="19608"/>
              </a:srgbClr>
            </a:solidFill>
          </p:spPr>
        </p:sp>
        <p:sp>
          <p:nvSpPr>
            <p:cNvPr id="4" name="AutoShape 4"/>
            <p:cNvSpPr/>
            <p:nvPr/>
          </p:nvSpPr>
          <p:spPr>
            <a:xfrm rot="-10800000">
              <a:off x="0" y="0"/>
              <a:ext cx="7483183" cy="5843405"/>
            </a:xfrm>
            <a:prstGeom prst="rect">
              <a:avLst/>
            </a:prstGeom>
            <a:solidFill>
              <a:srgbClr val="3EDAD8">
                <a:alpha val="49804"/>
              </a:srgbClr>
            </a:solidFill>
          </p:spPr>
        </p:sp>
        <p:sp>
          <p:nvSpPr>
            <p:cNvPr id="5" name="AutoShape 5"/>
            <p:cNvSpPr/>
            <p:nvPr/>
          </p:nvSpPr>
          <p:spPr>
            <a:xfrm rot="-10800000">
              <a:off x="0" y="0"/>
              <a:ext cx="7483183" cy="5442433"/>
            </a:xfrm>
            <a:prstGeom prst="rect">
              <a:avLst/>
            </a:prstGeom>
            <a:solidFill>
              <a:srgbClr val="3EDAD8">
                <a:alpha val="69804"/>
              </a:srgbClr>
            </a:solidFill>
          </p:spPr>
        </p:sp>
      </p:grpSp>
      <p:grpSp>
        <p:nvGrpSpPr>
          <p:cNvPr id="6" name="Group 6"/>
          <p:cNvGrpSpPr/>
          <p:nvPr/>
        </p:nvGrpSpPr>
        <p:grpSpPr>
          <a:xfrm>
            <a:off x="5954451" y="1018887"/>
            <a:ext cx="2806194" cy="2353208"/>
            <a:chOff x="0" y="0"/>
            <a:chExt cx="7483183" cy="6275222"/>
          </a:xfrm>
        </p:grpSpPr>
        <p:sp>
          <p:nvSpPr>
            <p:cNvPr id="7" name="AutoShape 7"/>
            <p:cNvSpPr/>
            <p:nvPr/>
          </p:nvSpPr>
          <p:spPr>
            <a:xfrm rot="-10800000">
              <a:off x="0" y="0"/>
              <a:ext cx="7483183" cy="6275222"/>
            </a:xfrm>
            <a:prstGeom prst="rect">
              <a:avLst/>
            </a:prstGeom>
            <a:solidFill>
              <a:srgbClr val="37C9EF">
                <a:alpha val="19608"/>
              </a:srgbClr>
            </a:solidFill>
          </p:spPr>
        </p:sp>
        <p:sp>
          <p:nvSpPr>
            <p:cNvPr id="8" name="AutoShape 8"/>
            <p:cNvSpPr/>
            <p:nvPr/>
          </p:nvSpPr>
          <p:spPr>
            <a:xfrm rot="-10800000">
              <a:off x="0" y="0"/>
              <a:ext cx="7483183" cy="5843405"/>
            </a:xfrm>
            <a:prstGeom prst="rect">
              <a:avLst/>
            </a:prstGeom>
            <a:solidFill>
              <a:srgbClr val="37C9EF">
                <a:alpha val="49804"/>
              </a:srgbClr>
            </a:solidFill>
          </p:spPr>
        </p:sp>
        <p:sp>
          <p:nvSpPr>
            <p:cNvPr id="9" name="AutoShape 9"/>
            <p:cNvSpPr/>
            <p:nvPr/>
          </p:nvSpPr>
          <p:spPr>
            <a:xfrm rot="-10800000">
              <a:off x="0" y="0"/>
              <a:ext cx="7483183" cy="5442433"/>
            </a:xfrm>
            <a:prstGeom prst="rect">
              <a:avLst/>
            </a:prstGeom>
            <a:solidFill>
              <a:srgbClr val="37C9EF">
                <a:alpha val="69804"/>
              </a:srgbClr>
            </a:solidFill>
          </p:spPr>
        </p:sp>
      </p:grpSp>
      <p:grpSp>
        <p:nvGrpSpPr>
          <p:cNvPr id="10" name="Group 10"/>
          <p:cNvGrpSpPr/>
          <p:nvPr/>
        </p:nvGrpSpPr>
        <p:grpSpPr>
          <a:xfrm>
            <a:off x="5896228" y="3589543"/>
            <a:ext cx="2806194" cy="2353208"/>
            <a:chOff x="0" y="0"/>
            <a:chExt cx="7483183" cy="6275222"/>
          </a:xfrm>
        </p:grpSpPr>
        <p:sp>
          <p:nvSpPr>
            <p:cNvPr id="11" name="AutoShape 11"/>
            <p:cNvSpPr/>
            <p:nvPr/>
          </p:nvSpPr>
          <p:spPr>
            <a:xfrm rot="-10800000">
              <a:off x="0" y="0"/>
              <a:ext cx="7483183" cy="6275222"/>
            </a:xfrm>
            <a:prstGeom prst="rect">
              <a:avLst/>
            </a:prstGeom>
            <a:solidFill>
              <a:srgbClr val="13538A">
                <a:alpha val="19608"/>
              </a:srgbClr>
            </a:solidFill>
          </p:spPr>
        </p:sp>
        <p:sp>
          <p:nvSpPr>
            <p:cNvPr id="12" name="AutoShape 12"/>
            <p:cNvSpPr/>
            <p:nvPr/>
          </p:nvSpPr>
          <p:spPr>
            <a:xfrm rot="-10800000">
              <a:off x="0" y="0"/>
              <a:ext cx="7483183" cy="5843405"/>
            </a:xfrm>
            <a:prstGeom prst="rect">
              <a:avLst/>
            </a:prstGeom>
            <a:solidFill>
              <a:srgbClr val="13538A">
                <a:alpha val="49804"/>
              </a:srgbClr>
            </a:solidFill>
          </p:spPr>
        </p:sp>
        <p:sp>
          <p:nvSpPr>
            <p:cNvPr id="13" name="AutoShape 13"/>
            <p:cNvSpPr/>
            <p:nvPr/>
          </p:nvSpPr>
          <p:spPr>
            <a:xfrm rot="-10800000">
              <a:off x="0" y="0"/>
              <a:ext cx="7483183" cy="5442433"/>
            </a:xfrm>
            <a:prstGeom prst="rect">
              <a:avLst/>
            </a:prstGeom>
            <a:solidFill>
              <a:srgbClr val="13538A">
                <a:alpha val="69804"/>
              </a:srgbClr>
            </a:solidFill>
          </p:spPr>
        </p:sp>
      </p:grpSp>
      <p:grpSp>
        <p:nvGrpSpPr>
          <p:cNvPr id="14" name="Group 14"/>
          <p:cNvGrpSpPr/>
          <p:nvPr/>
        </p:nvGrpSpPr>
        <p:grpSpPr>
          <a:xfrm>
            <a:off x="2674044" y="3579373"/>
            <a:ext cx="2806194" cy="2353208"/>
            <a:chOff x="0" y="0"/>
            <a:chExt cx="7483183" cy="6275222"/>
          </a:xfrm>
        </p:grpSpPr>
        <p:sp>
          <p:nvSpPr>
            <p:cNvPr id="15" name="AutoShape 15"/>
            <p:cNvSpPr/>
            <p:nvPr/>
          </p:nvSpPr>
          <p:spPr>
            <a:xfrm rot="-10800000">
              <a:off x="0" y="0"/>
              <a:ext cx="7483183" cy="6275222"/>
            </a:xfrm>
            <a:prstGeom prst="rect">
              <a:avLst/>
            </a:prstGeom>
            <a:solidFill>
              <a:srgbClr val="2C92D5">
                <a:alpha val="19608"/>
              </a:srgbClr>
            </a:solidFill>
          </p:spPr>
        </p:sp>
        <p:sp>
          <p:nvSpPr>
            <p:cNvPr id="16" name="AutoShape 16"/>
            <p:cNvSpPr/>
            <p:nvPr/>
          </p:nvSpPr>
          <p:spPr>
            <a:xfrm rot="-10800000">
              <a:off x="0" y="0"/>
              <a:ext cx="7483183" cy="5843405"/>
            </a:xfrm>
            <a:prstGeom prst="rect">
              <a:avLst/>
            </a:prstGeom>
            <a:solidFill>
              <a:srgbClr val="2C92D5">
                <a:alpha val="49804"/>
              </a:srgbClr>
            </a:solidFill>
          </p:spPr>
        </p:sp>
        <p:sp>
          <p:nvSpPr>
            <p:cNvPr id="17" name="AutoShape 17"/>
            <p:cNvSpPr/>
            <p:nvPr/>
          </p:nvSpPr>
          <p:spPr>
            <a:xfrm rot="-10800000">
              <a:off x="0" y="0"/>
              <a:ext cx="7483183" cy="5442433"/>
            </a:xfrm>
            <a:prstGeom prst="rect">
              <a:avLst/>
            </a:prstGeom>
            <a:solidFill>
              <a:srgbClr val="2C92D5">
                <a:alpha val="69804"/>
              </a:srgbClr>
            </a:solidFill>
          </p:spPr>
        </p:sp>
      </p:grpSp>
      <p:sp>
        <p:nvSpPr>
          <p:cNvPr id="19" name="TextBox 19"/>
          <p:cNvSpPr txBox="1"/>
          <p:nvPr/>
        </p:nvSpPr>
        <p:spPr>
          <a:xfrm>
            <a:off x="36917" y="447146"/>
            <a:ext cx="2578903" cy="2215991"/>
          </a:xfrm>
          <a:prstGeom prst="rect">
            <a:avLst/>
          </a:prstGeom>
        </p:spPr>
        <p:txBody>
          <a:bodyPr wrap="square" lIns="0" tIns="0" rIns="0" bIns="0" rtlCol="0" anchor="t">
            <a:spAutoFit/>
          </a:bodyPr>
          <a:lstStyle/>
          <a:p>
            <a:pPr marL="0" marR="0" lvl="0" indent="0" algn="ctr" defTabSz="342892"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rgbClr val="E50856"/>
                </a:solidFill>
                <a:effectLst/>
                <a:uLnTx/>
                <a:uFillTx/>
                <a:latin typeface="Avenir Next Condensed"/>
                <a:ea typeface="+mn-ea"/>
                <a:cs typeface="Arial" panose="020B0604020202020204" pitchFamily="34" charset="0"/>
              </a:rPr>
              <a:t>Differentiatie</a:t>
            </a:r>
            <a:r>
              <a:rPr kumimoji="0" lang="en-US" sz="3200" b="0" i="0" u="none" strike="noStrike" kern="1200" cap="none" spc="0" normalizeH="0" baseline="0" noProof="0" dirty="0">
                <a:ln>
                  <a:noFill/>
                </a:ln>
                <a:solidFill>
                  <a:srgbClr val="E50856"/>
                </a:solidFill>
                <a:effectLst/>
                <a:uLnTx/>
                <a:uFillTx/>
                <a:latin typeface="Avenir Next Condensed"/>
                <a:ea typeface="+mn-ea"/>
                <a:cs typeface="Arial" panose="020B0604020202020204" pitchFamily="34" charset="0"/>
              </a:rPr>
              <a:t> dilemma’s</a:t>
            </a:r>
          </a:p>
          <a:p>
            <a:pPr marL="0" marR="0" lvl="0" indent="0" algn="ctr" defTabSz="342892" rtl="0" eaLnBrk="1" fontAlgn="auto" latinLnBrk="0" hangingPunct="1">
              <a:lnSpc>
                <a:spcPct val="90000"/>
              </a:lnSpc>
              <a:spcBef>
                <a:spcPct val="0"/>
              </a:spcBef>
              <a:spcAft>
                <a:spcPts val="0"/>
              </a:spcAft>
              <a:buClrTx/>
              <a:buSzTx/>
              <a:buFontTx/>
              <a:buNone/>
              <a:tabLst/>
              <a:defRPr/>
            </a:pPr>
            <a:endParaRPr lang="en-US" sz="3200" dirty="0">
              <a:solidFill>
                <a:srgbClr val="E50856"/>
              </a:solidFill>
              <a:latin typeface="Avenir Next Condensed"/>
              <a:cs typeface="Arial" panose="020B0604020202020204" pitchFamily="34" charset="0"/>
            </a:endParaRPr>
          </a:p>
          <a:p>
            <a:pPr marL="0" marR="0" lvl="0" indent="0" algn="ctr" defTabSz="342892" rtl="0" eaLnBrk="1" fontAlgn="auto" latinLnBrk="0" hangingPunct="1">
              <a:lnSpc>
                <a:spcPct val="90000"/>
              </a:lnSpc>
              <a:spcBef>
                <a:spcPct val="0"/>
              </a:spcBef>
              <a:spcAft>
                <a:spcPts val="0"/>
              </a:spcAft>
              <a:buClrTx/>
              <a:buSzTx/>
              <a:buFontTx/>
              <a:buNone/>
              <a:tabLst/>
              <a:defRPr/>
            </a:pPr>
            <a:r>
              <a:rPr lang="en-US" sz="3200" dirty="0" err="1">
                <a:solidFill>
                  <a:srgbClr val="E50856"/>
                </a:solidFill>
                <a:latin typeface="Avenir Next Condensed"/>
                <a:cs typeface="Arial" panose="020B0604020202020204" pitchFamily="34" charset="0"/>
              </a:rPr>
              <a:t>Aantal</a:t>
            </a:r>
            <a:r>
              <a:rPr lang="en-US" sz="3200" dirty="0">
                <a:solidFill>
                  <a:srgbClr val="E50856"/>
                </a:solidFill>
                <a:latin typeface="Avenir Next Condensed"/>
                <a:cs typeface="Arial" panose="020B0604020202020204" pitchFamily="34" charset="0"/>
              </a:rPr>
              <a:t> </a:t>
            </a:r>
            <a:r>
              <a:rPr lang="en-US" sz="3200" dirty="0" err="1">
                <a:solidFill>
                  <a:srgbClr val="E50856"/>
                </a:solidFill>
                <a:latin typeface="Avenir Next Condensed"/>
                <a:cs typeface="Arial" panose="020B0604020202020204" pitchFamily="34" charset="0"/>
              </a:rPr>
              <a:t>leraren</a:t>
            </a:r>
            <a:r>
              <a:rPr lang="en-US" sz="3200" dirty="0">
                <a:solidFill>
                  <a:srgbClr val="E50856"/>
                </a:solidFill>
                <a:latin typeface="Avenir Next Condensed"/>
                <a:cs typeface="Arial" panose="020B0604020202020204" pitchFamily="34" charset="0"/>
              </a:rPr>
              <a:t>:</a:t>
            </a:r>
          </a:p>
          <a:p>
            <a:pPr marL="0" marR="0" lvl="0" indent="0" algn="ctr" defTabSz="342892" rtl="0" eaLnBrk="1" fontAlgn="auto" latinLnBrk="0" hangingPunct="1">
              <a:lnSpc>
                <a:spcPct val="90000"/>
              </a:lnSpc>
              <a:spcBef>
                <a:spcPct val="0"/>
              </a:spcBef>
              <a:spcAft>
                <a:spcPts val="0"/>
              </a:spcAft>
              <a:buClrTx/>
              <a:buSzTx/>
              <a:buFontTx/>
              <a:buNone/>
              <a:tabLst/>
              <a:defRPr/>
            </a:pPr>
            <a:r>
              <a:rPr lang="en-US" sz="3200" dirty="0">
                <a:solidFill>
                  <a:srgbClr val="E50856"/>
                </a:solidFill>
                <a:latin typeface="Avenir Next Condensed"/>
                <a:cs typeface="Arial" panose="020B0604020202020204" pitchFamily="34" charset="0"/>
              </a:rPr>
              <a:t>294</a:t>
            </a:r>
          </a:p>
        </p:txBody>
      </p:sp>
      <p:sp>
        <p:nvSpPr>
          <p:cNvPr id="20" name="TextBox 20"/>
          <p:cNvSpPr txBox="1"/>
          <p:nvPr/>
        </p:nvSpPr>
        <p:spPr>
          <a:xfrm>
            <a:off x="3034749" y="1106956"/>
            <a:ext cx="1901726" cy="202363"/>
          </a:xfrm>
          <a:prstGeom prst="rect">
            <a:avLst/>
          </a:prstGeom>
        </p:spPr>
        <p:txBody>
          <a:bodyPr wrap="square" lIns="0" tIns="0" rIns="0" bIns="0" rtlCol="0" anchor="t">
            <a:spAutoFit/>
          </a:bodyPr>
          <a:lstStyle/>
          <a:p>
            <a:pPr marL="0" marR="0" lvl="0" indent="0" algn="ctr" defTabSz="914400" rtl="0" eaLnBrk="1" fontAlgn="auto" latinLnBrk="0" hangingPunct="1">
              <a:lnSpc>
                <a:spcPts val="1419"/>
              </a:lnSpc>
              <a:spcBef>
                <a:spcPct val="0"/>
              </a:spcBef>
              <a:spcAft>
                <a:spcPts val="0"/>
              </a:spcAft>
              <a:buClrTx/>
              <a:buSzTx/>
              <a:buFontTx/>
              <a:buNone/>
              <a:tabLst/>
              <a:defRPr/>
            </a:pPr>
            <a:r>
              <a:rPr kumimoji="0" lang="en-US" sz="2000" b="0" i="0" u="none" strike="noStrike" kern="1200" cap="none" spc="43" normalizeH="0" baseline="0" noProof="0" err="1">
                <a:ln>
                  <a:noFill/>
                </a:ln>
                <a:solidFill>
                  <a:srgbClr val="FFFFFF"/>
                </a:solidFill>
                <a:effectLst/>
                <a:uLnTx/>
                <a:uFillTx/>
                <a:latin typeface="Aileron Italics"/>
                <a:ea typeface="+mn-ea"/>
                <a:cs typeface="+mn-cs"/>
              </a:rPr>
              <a:t>Kwadrant</a:t>
            </a:r>
            <a:r>
              <a:rPr kumimoji="0" lang="en-US" sz="2000" b="0" i="0" u="none" strike="noStrike" kern="1200" cap="none" spc="43" normalizeH="0" baseline="0" noProof="0">
                <a:ln>
                  <a:noFill/>
                </a:ln>
                <a:solidFill>
                  <a:srgbClr val="FFFFFF"/>
                </a:solidFill>
                <a:effectLst/>
                <a:uLnTx/>
                <a:uFillTx/>
                <a:latin typeface="Aileron Italics"/>
                <a:ea typeface="+mn-ea"/>
                <a:cs typeface="+mn-cs"/>
              </a:rPr>
              <a:t> 1</a:t>
            </a:r>
          </a:p>
        </p:txBody>
      </p:sp>
      <p:sp>
        <p:nvSpPr>
          <p:cNvPr id="22" name="TextBox 22"/>
          <p:cNvSpPr txBox="1"/>
          <p:nvPr/>
        </p:nvSpPr>
        <p:spPr>
          <a:xfrm rot="5400000">
            <a:off x="2801849" y="2992907"/>
            <a:ext cx="5717019" cy="231538"/>
          </a:xfrm>
          <a:prstGeom prst="rect">
            <a:avLst/>
          </a:prstGeom>
        </p:spPr>
        <p:txBody>
          <a:bodyPr lIns="0" tIns="0" rIns="0" bIns="0" rtlCol="0" anchor="t">
            <a:spAutoFit/>
          </a:body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2000" b="1" i="0" u="none" strike="noStrike" kern="1200" cap="none" spc="213" normalizeH="0" baseline="0" noProof="0" err="1">
                <a:ln>
                  <a:noFill/>
                </a:ln>
                <a:solidFill>
                  <a:srgbClr val="000000"/>
                </a:solidFill>
                <a:effectLst/>
                <a:uLnTx/>
                <a:uFillTx/>
                <a:latin typeface="Squartiqa Light"/>
                <a:ea typeface="+mn-ea"/>
                <a:cs typeface="+mn-cs"/>
              </a:rPr>
              <a:t>Ondersteuning</a:t>
            </a:r>
            <a:r>
              <a:rPr kumimoji="0" lang="en-US" sz="2000" b="1" i="0" u="none" strike="noStrike" kern="1200" cap="none" spc="213" normalizeH="0" baseline="0" noProof="0">
                <a:ln>
                  <a:noFill/>
                </a:ln>
                <a:solidFill>
                  <a:srgbClr val="000000"/>
                </a:solidFill>
                <a:effectLst/>
                <a:uLnTx/>
                <a:uFillTx/>
                <a:latin typeface="Squartiqa Light"/>
                <a:ea typeface="+mn-ea"/>
                <a:cs typeface="+mn-cs"/>
              </a:rPr>
              <a:t>     dilemma</a:t>
            </a:r>
          </a:p>
        </p:txBody>
      </p:sp>
      <p:sp>
        <p:nvSpPr>
          <p:cNvPr id="23" name="TextBox 23"/>
          <p:cNvSpPr txBox="1"/>
          <p:nvPr/>
        </p:nvSpPr>
        <p:spPr>
          <a:xfrm>
            <a:off x="2372678" y="3313231"/>
            <a:ext cx="6329744" cy="231538"/>
          </a:xfrm>
          <a:prstGeom prst="rect">
            <a:avLst/>
          </a:prstGeom>
        </p:spPr>
        <p:txBody>
          <a:bodyPr wrap="square" lIns="0" tIns="0" rIns="0" bIns="0" rtlCol="0" anchor="t">
            <a:spAutoFit/>
          </a:body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2000" b="1" i="0" u="none" strike="noStrike" kern="1200" cap="none" spc="213" normalizeH="0" baseline="0" noProof="0" err="1">
                <a:ln>
                  <a:noFill/>
                </a:ln>
                <a:solidFill>
                  <a:srgbClr val="000000"/>
                </a:solidFill>
                <a:effectLst/>
                <a:uLnTx/>
                <a:uFillTx/>
                <a:latin typeface="Squartiqa Light"/>
                <a:ea typeface="+mn-ea"/>
                <a:cs typeface="+mn-cs"/>
              </a:rPr>
              <a:t>Leeruitkomsten</a:t>
            </a:r>
            <a:r>
              <a:rPr kumimoji="0" lang="en-US" sz="2000" b="1" i="0" u="none" strike="noStrike" kern="1200" cap="none" spc="213" normalizeH="0" baseline="0" noProof="0">
                <a:ln>
                  <a:noFill/>
                </a:ln>
                <a:solidFill>
                  <a:srgbClr val="000000"/>
                </a:solidFill>
                <a:effectLst/>
                <a:uLnTx/>
                <a:uFillTx/>
                <a:latin typeface="Squartiqa Light"/>
                <a:ea typeface="+mn-ea"/>
                <a:cs typeface="+mn-cs"/>
              </a:rPr>
              <a:t>                dilemma</a:t>
            </a:r>
          </a:p>
        </p:txBody>
      </p:sp>
      <p:sp>
        <p:nvSpPr>
          <p:cNvPr id="24" name="TextBox 24"/>
          <p:cNvSpPr txBox="1"/>
          <p:nvPr/>
        </p:nvSpPr>
        <p:spPr>
          <a:xfrm>
            <a:off x="6250330" y="1106956"/>
            <a:ext cx="1901726" cy="202363"/>
          </a:xfrm>
          <a:prstGeom prst="rect">
            <a:avLst/>
          </a:prstGeom>
        </p:spPr>
        <p:txBody>
          <a:bodyPr wrap="square" lIns="0" tIns="0" rIns="0" bIns="0" rtlCol="0" anchor="t">
            <a:spAutoFit/>
          </a:bodyPr>
          <a:lstStyle/>
          <a:p>
            <a:pPr marL="0" marR="0" lvl="0" indent="0" algn="ctr" defTabSz="914400" rtl="0" eaLnBrk="1" fontAlgn="auto" latinLnBrk="0" hangingPunct="1">
              <a:lnSpc>
                <a:spcPts val="1419"/>
              </a:lnSpc>
              <a:spcBef>
                <a:spcPct val="0"/>
              </a:spcBef>
              <a:spcAft>
                <a:spcPts val="0"/>
              </a:spcAft>
              <a:buClrTx/>
              <a:buSzTx/>
              <a:buFontTx/>
              <a:buNone/>
              <a:tabLst/>
              <a:defRPr/>
            </a:pPr>
            <a:r>
              <a:rPr kumimoji="0" lang="en-US" sz="2000" b="0" i="0" u="none" strike="noStrike" kern="1200" cap="none" spc="43" normalizeH="0" baseline="0" noProof="0" err="1">
                <a:ln>
                  <a:noFill/>
                </a:ln>
                <a:solidFill>
                  <a:srgbClr val="FFFFFF"/>
                </a:solidFill>
                <a:effectLst/>
                <a:uLnTx/>
                <a:uFillTx/>
                <a:latin typeface="Aileron Italics"/>
                <a:ea typeface="+mn-ea"/>
                <a:cs typeface="+mn-cs"/>
              </a:rPr>
              <a:t>Kwadrant</a:t>
            </a:r>
            <a:r>
              <a:rPr kumimoji="0" lang="en-US" sz="2000" b="0" i="0" u="none" strike="noStrike" kern="1200" cap="none" spc="43" normalizeH="0" baseline="0" noProof="0">
                <a:ln>
                  <a:noFill/>
                </a:ln>
                <a:solidFill>
                  <a:srgbClr val="FFFFFF"/>
                </a:solidFill>
                <a:effectLst/>
                <a:uLnTx/>
                <a:uFillTx/>
                <a:latin typeface="Aileron Italics"/>
                <a:ea typeface="+mn-ea"/>
                <a:cs typeface="+mn-cs"/>
              </a:rPr>
              <a:t> 2</a:t>
            </a:r>
          </a:p>
        </p:txBody>
      </p:sp>
      <p:sp>
        <p:nvSpPr>
          <p:cNvPr id="25" name="TextBox 25"/>
          <p:cNvSpPr txBox="1"/>
          <p:nvPr/>
        </p:nvSpPr>
        <p:spPr>
          <a:xfrm>
            <a:off x="3034749" y="3652783"/>
            <a:ext cx="1901726" cy="202363"/>
          </a:xfrm>
          <a:prstGeom prst="rect">
            <a:avLst/>
          </a:prstGeom>
        </p:spPr>
        <p:txBody>
          <a:bodyPr wrap="square" lIns="0" tIns="0" rIns="0" bIns="0" rtlCol="0" anchor="t">
            <a:spAutoFit/>
          </a:bodyPr>
          <a:lstStyle/>
          <a:p>
            <a:pPr marL="0" marR="0" lvl="0" indent="0" algn="ctr" defTabSz="914400" rtl="0" eaLnBrk="1" fontAlgn="auto" latinLnBrk="0" hangingPunct="1">
              <a:lnSpc>
                <a:spcPts val="1419"/>
              </a:lnSpc>
              <a:spcBef>
                <a:spcPct val="0"/>
              </a:spcBef>
              <a:spcAft>
                <a:spcPts val="0"/>
              </a:spcAft>
              <a:buClrTx/>
              <a:buSzTx/>
              <a:buFontTx/>
              <a:buNone/>
              <a:tabLst/>
              <a:defRPr/>
            </a:pPr>
            <a:r>
              <a:rPr kumimoji="0" lang="en-US" sz="2000" b="0" i="0" u="none" strike="noStrike" kern="1200" cap="none" spc="43" normalizeH="0" baseline="0" noProof="0" err="1">
                <a:ln>
                  <a:noFill/>
                </a:ln>
                <a:solidFill>
                  <a:srgbClr val="FFFFFF"/>
                </a:solidFill>
                <a:effectLst/>
                <a:uLnTx/>
                <a:uFillTx/>
                <a:latin typeface="Aileron Italics"/>
                <a:ea typeface="+mn-ea"/>
                <a:cs typeface="+mn-cs"/>
              </a:rPr>
              <a:t>Kwadrant</a:t>
            </a:r>
            <a:r>
              <a:rPr kumimoji="0" lang="en-US" sz="2000" b="0" i="0" u="none" strike="noStrike" kern="1200" cap="none" spc="43" normalizeH="0" baseline="0" noProof="0">
                <a:ln>
                  <a:noFill/>
                </a:ln>
                <a:solidFill>
                  <a:srgbClr val="FFFFFF"/>
                </a:solidFill>
                <a:effectLst/>
                <a:uLnTx/>
                <a:uFillTx/>
                <a:latin typeface="Aileron Italics"/>
                <a:ea typeface="+mn-ea"/>
                <a:cs typeface="+mn-cs"/>
              </a:rPr>
              <a:t> 3</a:t>
            </a:r>
          </a:p>
        </p:txBody>
      </p:sp>
      <p:sp>
        <p:nvSpPr>
          <p:cNvPr id="26" name="TextBox 26"/>
          <p:cNvSpPr txBox="1"/>
          <p:nvPr/>
        </p:nvSpPr>
        <p:spPr>
          <a:xfrm>
            <a:off x="6250330" y="3680643"/>
            <a:ext cx="1901726" cy="202363"/>
          </a:xfrm>
          <a:prstGeom prst="rect">
            <a:avLst/>
          </a:prstGeom>
        </p:spPr>
        <p:txBody>
          <a:bodyPr wrap="square" lIns="0" tIns="0" rIns="0" bIns="0" rtlCol="0" anchor="t">
            <a:spAutoFit/>
          </a:bodyPr>
          <a:lstStyle/>
          <a:p>
            <a:pPr marL="0" marR="0" lvl="0" indent="0" algn="ctr" defTabSz="914400" rtl="0" eaLnBrk="1" fontAlgn="auto" latinLnBrk="0" hangingPunct="1">
              <a:lnSpc>
                <a:spcPts val="1419"/>
              </a:lnSpc>
              <a:spcBef>
                <a:spcPct val="0"/>
              </a:spcBef>
              <a:spcAft>
                <a:spcPts val="0"/>
              </a:spcAft>
              <a:buClrTx/>
              <a:buSzTx/>
              <a:buFontTx/>
              <a:buNone/>
              <a:tabLst/>
              <a:defRPr/>
            </a:pPr>
            <a:r>
              <a:rPr kumimoji="0" lang="en-US" sz="2000" b="0" i="0" u="none" strike="noStrike" kern="1200" cap="none" spc="43" normalizeH="0" baseline="0" noProof="0" err="1">
                <a:ln>
                  <a:noFill/>
                </a:ln>
                <a:solidFill>
                  <a:srgbClr val="FFFFFF"/>
                </a:solidFill>
                <a:effectLst/>
                <a:uLnTx/>
                <a:uFillTx/>
                <a:latin typeface="Aileron Italics"/>
                <a:ea typeface="+mn-ea"/>
                <a:cs typeface="+mn-cs"/>
              </a:rPr>
              <a:t>Kwadrant</a:t>
            </a:r>
            <a:r>
              <a:rPr kumimoji="0" lang="en-US" sz="2000" b="0" i="0" u="none" strike="noStrike" kern="1200" cap="none" spc="43" normalizeH="0" baseline="0" noProof="0">
                <a:ln>
                  <a:noFill/>
                </a:ln>
                <a:solidFill>
                  <a:srgbClr val="FFFFFF"/>
                </a:solidFill>
                <a:effectLst/>
                <a:uLnTx/>
                <a:uFillTx/>
                <a:latin typeface="Aileron Italics"/>
                <a:ea typeface="+mn-ea"/>
                <a:cs typeface="+mn-cs"/>
              </a:rPr>
              <a:t> 4</a:t>
            </a:r>
          </a:p>
        </p:txBody>
      </p:sp>
      <p:sp>
        <p:nvSpPr>
          <p:cNvPr id="27" name="Freeform 27"/>
          <p:cNvSpPr/>
          <p:nvPr/>
        </p:nvSpPr>
        <p:spPr>
          <a:xfrm>
            <a:off x="3034749" y="1516055"/>
            <a:ext cx="560033" cy="490029"/>
          </a:xfrm>
          <a:custGeom>
            <a:avLst/>
            <a:gdLst/>
            <a:ahLst/>
            <a:cxnLst/>
            <a:rect l="l" t="t" r="r" b="b"/>
            <a:pathLst>
              <a:path w="1120066" h="980058">
                <a:moveTo>
                  <a:pt x="0" y="0"/>
                </a:moveTo>
                <a:lnTo>
                  <a:pt x="1120066" y="0"/>
                </a:lnTo>
                <a:lnTo>
                  <a:pt x="1120066" y="980058"/>
                </a:lnTo>
                <a:lnTo>
                  <a:pt x="0" y="980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8" name="Freeform 28"/>
          <p:cNvSpPr/>
          <p:nvPr/>
        </p:nvSpPr>
        <p:spPr>
          <a:xfrm>
            <a:off x="2996301" y="4827690"/>
            <a:ext cx="579683" cy="565916"/>
          </a:xfrm>
          <a:custGeom>
            <a:avLst/>
            <a:gdLst/>
            <a:ahLst/>
            <a:cxnLst/>
            <a:rect l="l" t="t" r="r" b="b"/>
            <a:pathLst>
              <a:path w="1159366" h="1131831">
                <a:moveTo>
                  <a:pt x="0" y="0"/>
                </a:moveTo>
                <a:lnTo>
                  <a:pt x="1159366" y="0"/>
                </a:lnTo>
                <a:lnTo>
                  <a:pt x="1159366" y="1131831"/>
                </a:lnTo>
                <a:lnTo>
                  <a:pt x="0" y="11318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Freeform 29"/>
          <p:cNvSpPr/>
          <p:nvPr/>
        </p:nvSpPr>
        <p:spPr>
          <a:xfrm>
            <a:off x="2996301" y="4092768"/>
            <a:ext cx="560033" cy="490029"/>
          </a:xfrm>
          <a:custGeom>
            <a:avLst/>
            <a:gdLst/>
            <a:ahLst/>
            <a:cxnLst/>
            <a:rect l="l" t="t" r="r" b="b"/>
            <a:pathLst>
              <a:path w="1120066" h="980058">
                <a:moveTo>
                  <a:pt x="0" y="0"/>
                </a:moveTo>
                <a:lnTo>
                  <a:pt x="1120066" y="0"/>
                </a:lnTo>
                <a:lnTo>
                  <a:pt x="1120066" y="980057"/>
                </a:lnTo>
                <a:lnTo>
                  <a:pt x="0" y="9800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Freeform 30"/>
          <p:cNvSpPr/>
          <p:nvPr/>
        </p:nvSpPr>
        <p:spPr>
          <a:xfrm>
            <a:off x="6202124" y="4826831"/>
            <a:ext cx="541384" cy="541384"/>
          </a:xfrm>
          <a:custGeom>
            <a:avLst/>
            <a:gdLst/>
            <a:ahLst/>
            <a:cxnLst/>
            <a:rect l="l" t="t" r="r" b="b"/>
            <a:pathLst>
              <a:path w="1082767" h="1082767">
                <a:moveTo>
                  <a:pt x="0" y="0"/>
                </a:moveTo>
                <a:lnTo>
                  <a:pt x="1082767" y="0"/>
                </a:lnTo>
                <a:lnTo>
                  <a:pt x="1082767" y="1082767"/>
                </a:lnTo>
                <a:lnTo>
                  <a:pt x="0" y="10827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1" name="Freeform 31"/>
          <p:cNvSpPr/>
          <p:nvPr/>
        </p:nvSpPr>
        <p:spPr>
          <a:xfrm>
            <a:off x="6174106" y="1471279"/>
            <a:ext cx="597420" cy="513035"/>
          </a:xfrm>
          <a:custGeom>
            <a:avLst/>
            <a:gdLst/>
            <a:ahLst/>
            <a:cxnLst/>
            <a:rect l="l" t="t" r="r" b="b"/>
            <a:pathLst>
              <a:path w="1194840" h="1026069">
                <a:moveTo>
                  <a:pt x="0" y="0"/>
                </a:moveTo>
                <a:lnTo>
                  <a:pt x="1194840" y="0"/>
                </a:lnTo>
                <a:lnTo>
                  <a:pt x="1194840" y="1026069"/>
                </a:lnTo>
                <a:lnTo>
                  <a:pt x="0" y="10260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2" name="Freeform 32"/>
          <p:cNvSpPr/>
          <p:nvPr/>
        </p:nvSpPr>
        <p:spPr>
          <a:xfrm>
            <a:off x="6250330" y="2295147"/>
            <a:ext cx="541384" cy="541384"/>
          </a:xfrm>
          <a:custGeom>
            <a:avLst/>
            <a:gdLst/>
            <a:ahLst/>
            <a:cxnLst/>
            <a:rect l="l" t="t" r="r" b="b"/>
            <a:pathLst>
              <a:path w="1082767" h="1082767">
                <a:moveTo>
                  <a:pt x="0" y="0"/>
                </a:moveTo>
                <a:lnTo>
                  <a:pt x="1082767" y="0"/>
                </a:lnTo>
                <a:lnTo>
                  <a:pt x="1082767" y="1082767"/>
                </a:lnTo>
                <a:lnTo>
                  <a:pt x="0" y="10827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a:off x="3034749" y="2276777"/>
            <a:ext cx="597420" cy="513035"/>
          </a:xfrm>
          <a:custGeom>
            <a:avLst/>
            <a:gdLst/>
            <a:ahLst/>
            <a:cxnLst/>
            <a:rect l="l" t="t" r="r" b="b"/>
            <a:pathLst>
              <a:path w="1194840" h="1026069">
                <a:moveTo>
                  <a:pt x="0" y="0"/>
                </a:moveTo>
                <a:lnTo>
                  <a:pt x="1194840" y="0"/>
                </a:lnTo>
                <a:lnTo>
                  <a:pt x="1194840" y="1026068"/>
                </a:lnTo>
                <a:lnTo>
                  <a:pt x="0" y="10260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4" name="Freeform 34"/>
          <p:cNvSpPr/>
          <p:nvPr/>
        </p:nvSpPr>
        <p:spPr>
          <a:xfrm>
            <a:off x="6131557" y="3983074"/>
            <a:ext cx="579683" cy="565916"/>
          </a:xfrm>
          <a:custGeom>
            <a:avLst/>
            <a:gdLst/>
            <a:ahLst/>
            <a:cxnLst/>
            <a:rect l="l" t="t" r="r" b="b"/>
            <a:pathLst>
              <a:path w="1159366" h="1131831">
                <a:moveTo>
                  <a:pt x="0" y="0"/>
                </a:moveTo>
                <a:lnTo>
                  <a:pt x="1159366" y="0"/>
                </a:lnTo>
                <a:lnTo>
                  <a:pt x="1159366" y="1131831"/>
                </a:lnTo>
                <a:lnTo>
                  <a:pt x="0" y="11318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5" name="Tekstvak 34">
            <a:extLst>
              <a:ext uri="{FF2B5EF4-FFF2-40B4-BE49-F238E27FC236}">
                <a16:creationId xmlns:a16="http://schemas.microsoft.com/office/drawing/2014/main" id="{FFABF6F3-B69B-5D81-D52E-E8E065BD90DD}"/>
              </a:ext>
            </a:extLst>
          </p:cNvPr>
          <p:cNvSpPr txBox="1"/>
          <p:nvPr/>
        </p:nvSpPr>
        <p:spPr>
          <a:xfrm>
            <a:off x="3749537" y="1445704"/>
            <a:ext cx="16007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Calibri"/>
                <a:ea typeface="+mn-ea"/>
                <a:cs typeface="+mn-cs"/>
              </a:rPr>
              <a:t>Divergerende leeruitkomsten</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kstvak 35">
            <a:extLst>
              <a:ext uri="{FF2B5EF4-FFF2-40B4-BE49-F238E27FC236}">
                <a16:creationId xmlns:a16="http://schemas.microsoft.com/office/drawing/2014/main" id="{ECEA93F0-B288-4EE5-033F-DDFF10B8EAE9}"/>
              </a:ext>
            </a:extLst>
          </p:cNvPr>
          <p:cNvSpPr txBox="1"/>
          <p:nvPr/>
        </p:nvSpPr>
        <p:spPr>
          <a:xfrm>
            <a:off x="3816484" y="2276777"/>
            <a:ext cx="16929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Calibri"/>
                <a:ea typeface="+mn-ea"/>
                <a:cs typeface="+mn-cs"/>
              </a:rPr>
              <a:t>Extra ondersteuning</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kstvak 36">
            <a:extLst>
              <a:ext uri="{FF2B5EF4-FFF2-40B4-BE49-F238E27FC236}">
                <a16:creationId xmlns:a16="http://schemas.microsoft.com/office/drawing/2014/main" id="{41501179-5E07-10FD-CD2D-66FDF2DA48B0}"/>
              </a:ext>
            </a:extLst>
          </p:cNvPr>
          <p:cNvSpPr txBox="1"/>
          <p:nvPr/>
        </p:nvSpPr>
        <p:spPr>
          <a:xfrm>
            <a:off x="6960169" y="2313600"/>
            <a:ext cx="16007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Calibri"/>
                <a:ea typeface="+mn-ea"/>
                <a:cs typeface="+mn-cs"/>
              </a:rPr>
              <a:t>Convergerende leeruitkomsten</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kstvak 38">
            <a:extLst>
              <a:ext uri="{FF2B5EF4-FFF2-40B4-BE49-F238E27FC236}">
                <a16:creationId xmlns:a16="http://schemas.microsoft.com/office/drawing/2014/main" id="{F6EDB16F-7B4C-62B8-68BD-A5386769400C}"/>
              </a:ext>
            </a:extLst>
          </p:cNvPr>
          <p:cNvSpPr txBox="1"/>
          <p:nvPr/>
        </p:nvSpPr>
        <p:spPr>
          <a:xfrm>
            <a:off x="6914097" y="1491181"/>
            <a:ext cx="16929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Calibri"/>
                <a:ea typeface="+mn-ea"/>
                <a:cs typeface="+mn-cs"/>
              </a:rPr>
              <a:t>Extra ondersteuning</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kstvak 39">
            <a:extLst>
              <a:ext uri="{FF2B5EF4-FFF2-40B4-BE49-F238E27FC236}">
                <a16:creationId xmlns:a16="http://schemas.microsoft.com/office/drawing/2014/main" id="{8225318B-2BCA-F6F6-BEEC-9DD25169280C}"/>
              </a:ext>
            </a:extLst>
          </p:cNvPr>
          <p:cNvSpPr txBox="1"/>
          <p:nvPr/>
        </p:nvSpPr>
        <p:spPr>
          <a:xfrm>
            <a:off x="3728443" y="4010381"/>
            <a:ext cx="16007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Calibri"/>
                <a:ea typeface="+mn-ea"/>
                <a:cs typeface="+mn-cs"/>
              </a:rPr>
              <a:t>Divergerende leeruitkomsten</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kstvak 40">
            <a:extLst>
              <a:ext uri="{FF2B5EF4-FFF2-40B4-BE49-F238E27FC236}">
                <a16:creationId xmlns:a16="http://schemas.microsoft.com/office/drawing/2014/main" id="{5C49B174-4F42-86BB-BEC0-138F8B6709BE}"/>
              </a:ext>
            </a:extLst>
          </p:cNvPr>
          <p:cNvSpPr txBox="1"/>
          <p:nvPr/>
        </p:nvSpPr>
        <p:spPr>
          <a:xfrm>
            <a:off x="6960169" y="4874094"/>
            <a:ext cx="16007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Calibri"/>
                <a:ea typeface="+mn-ea"/>
                <a:cs typeface="+mn-cs"/>
              </a:rPr>
              <a:t>Convergerende leeruitkomsten</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42" name="Tekstvak 41">
            <a:extLst>
              <a:ext uri="{FF2B5EF4-FFF2-40B4-BE49-F238E27FC236}">
                <a16:creationId xmlns:a16="http://schemas.microsoft.com/office/drawing/2014/main" id="{0E48C6B6-C067-3E24-B437-3D3102A6AEAF}"/>
              </a:ext>
            </a:extLst>
          </p:cNvPr>
          <p:cNvSpPr txBox="1"/>
          <p:nvPr/>
        </p:nvSpPr>
        <p:spPr>
          <a:xfrm>
            <a:off x="3720930" y="4827690"/>
            <a:ext cx="16007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Calibri"/>
                <a:ea typeface="+mn-ea"/>
                <a:cs typeface="+mn-cs"/>
              </a:rPr>
              <a:t>Iedereen evenveel ondersteuning</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43" name="Tekstvak 42">
            <a:extLst>
              <a:ext uri="{FF2B5EF4-FFF2-40B4-BE49-F238E27FC236}">
                <a16:creationId xmlns:a16="http://schemas.microsoft.com/office/drawing/2014/main" id="{9D3FFFF5-8A8C-4B9D-1080-C5D54A56E1FC}"/>
              </a:ext>
            </a:extLst>
          </p:cNvPr>
          <p:cNvSpPr txBox="1"/>
          <p:nvPr/>
        </p:nvSpPr>
        <p:spPr>
          <a:xfrm>
            <a:off x="6963632" y="3851620"/>
            <a:ext cx="16007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a:ln>
                  <a:noFill/>
                </a:ln>
                <a:solidFill>
                  <a:prstClr val="black"/>
                </a:solidFill>
                <a:effectLst/>
                <a:uLnTx/>
                <a:uFillTx/>
                <a:latin typeface="Calibri"/>
                <a:ea typeface="+mn-ea"/>
                <a:cs typeface="+mn-cs"/>
              </a:rPr>
              <a:t>Iedereen evenveel ondersteuning</a:t>
            </a: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38" name="Tekstvak 37">
            <a:extLst>
              <a:ext uri="{FF2B5EF4-FFF2-40B4-BE49-F238E27FC236}">
                <a16:creationId xmlns:a16="http://schemas.microsoft.com/office/drawing/2014/main" id="{931C728D-875A-7B81-4560-C7A5A1EB129C}"/>
              </a:ext>
            </a:extLst>
          </p:cNvPr>
          <p:cNvSpPr txBox="1"/>
          <p:nvPr/>
        </p:nvSpPr>
        <p:spPr>
          <a:xfrm>
            <a:off x="8152056" y="1020616"/>
            <a:ext cx="914400" cy="369332"/>
          </a:xfrm>
          <a:prstGeom prst="rect">
            <a:avLst/>
          </a:prstGeom>
          <a:noFill/>
        </p:spPr>
        <p:txBody>
          <a:bodyPr wrap="square" rtlCol="0">
            <a:spAutoFit/>
          </a:bodyPr>
          <a:lstStyle/>
          <a:p>
            <a:r>
              <a:rPr lang="nl-NL" b="1">
                <a:solidFill>
                  <a:srgbClr val="FF0000"/>
                </a:solidFill>
              </a:rPr>
              <a:t>6,4%</a:t>
            </a:r>
            <a:endParaRPr lang="en-US" b="1">
              <a:solidFill>
                <a:srgbClr val="FF0000"/>
              </a:solidFill>
            </a:endParaRPr>
          </a:p>
        </p:txBody>
      </p:sp>
      <p:sp>
        <p:nvSpPr>
          <p:cNvPr id="44" name="Tekstvak 43">
            <a:extLst>
              <a:ext uri="{FF2B5EF4-FFF2-40B4-BE49-F238E27FC236}">
                <a16:creationId xmlns:a16="http://schemas.microsoft.com/office/drawing/2014/main" id="{8518B103-69C9-F589-66DB-C2C43F7F079D}"/>
              </a:ext>
            </a:extLst>
          </p:cNvPr>
          <p:cNvSpPr txBox="1"/>
          <p:nvPr/>
        </p:nvSpPr>
        <p:spPr>
          <a:xfrm>
            <a:off x="7943917" y="3622642"/>
            <a:ext cx="914400" cy="369332"/>
          </a:xfrm>
          <a:prstGeom prst="rect">
            <a:avLst/>
          </a:prstGeom>
          <a:noFill/>
        </p:spPr>
        <p:txBody>
          <a:bodyPr wrap="square" rtlCol="0">
            <a:spAutoFit/>
          </a:bodyPr>
          <a:lstStyle/>
          <a:p>
            <a:r>
              <a:rPr lang="nl-NL" b="1">
                <a:solidFill>
                  <a:srgbClr val="FF0000"/>
                </a:solidFill>
              </a:rPr>
              <a:t>11,4%</a:t>
            </a:r>
            <a:endParaRPr lang="en-US" b="1">
              <a:solidFill>
                <a:srgbClr val="FF0000"/>
              </a:solidFill>
            </a:endParaRPr>
          </a:p>
        </p:txBody>
      </p:sp>
      <p:sp>
        <p:nvSpPr>
          <p:cNvPr id="45" name="Tekstvak 44">
            <a:extLst>
              <a:ext uri="{FF2B5EF4-FFF2-40B4-BE49-F238E27FC236}">
                <a16:creationId xmlns:a16="http://schemas.microsoft.com/office/drawing/2014/main" id="{C8B8870A-A105-5408-EAD0-8D32ED669C8D}"/>
              </a:ext>
            </a:extLst>
          </p:cNvPr>
          <p:cNvSpPr txBox="1"/>
          <p:nvPr/>
        </p:nvSpPr>
        <p:spPr>
          <a:xfrm>
            <a:off x="4708823" y="1028504"/>
            <a:ext cx="914400" cy="369332"/>
          </a:xfrm>
          <a:prstGeom prst="rect">
            <a:avLst/>
          </a:prstGeom>
          <a:noFill/>
        </p:spPr>
        <p:txBody>
          <a:bodyPr wrap="square" rtlCol="0">
            <a:spAutoFit/>
          </a:bodyPr>
          <a:lstStyle/>
          <a:p>
            <a:r>
              <a:rPr lang="nl-NL" b="1">
                <a:solidFill>
                  <a:srgbClr val="FF0000"/>
                </a:solidFill>
              </a:rPr>
              <a:t>36,9%</a:t>
            </a:r>
            <a:endParaRPr lang="en-US" b="1">
              <a:solidFill>
                <a:srgbClr val="FF0000"/>
              </a:solidFill>
            </a:endParaRPr>
          </a:p>
        </p:txBody>
      </p:sp>
      <p:sp>
        <p:nvSpPr>
          <p:cNvPr id="46" name="Tekstvak 45">
            <a:extLst>
              <a:ext uri="{FF2B5EF4-FFF2-40B4-BE49-F238E27FC236}">
                <a16:creationId xmlns:a16="http://schemas.microsoft.com/office/drawing/2014/main" id="{13C8E095-44B1-3A8B-BAF2-61E68E312679}"/>
              </a:ext>
            </a:extLst>
          </p:cNvPr>
          <p:cNvSpPr txBox="1"/>
          <p:nvPr/>
        </p:nvSpPr>
        <p:spPr>
          <a:xfrm>
            <a:off x="4772006" y="3618648"/>
            <a:ext cx="914400" cy="369332"/>
          </a:xfrm>
          <a:prstGeom prst="rect">
            <a:avLst/>
          </a:prstGeom>
          <a:noFill/>
        </p:spPr>
        <p:txBody>
          <a:bodyPr wrap="square" rtlCol="0">
            <a:spAutoFit/>
          </a:bodyPr>
          <a:lstStyle/>
          <a:p>
            <a:r>
              <a:rPr lang="nl-NL" b="1" dirty="0">
                <a:solidFill>
                  <a:srgbClr val="FF0000"/>
                </a:solidFill>
              </a:rPr>
              <a:t>45,3%</a:t>
            </a:r>
            <a:endParaRPr lang="en-US" b="1" dirty="0">
              <a:solidFill>
                <a:srgbClr val="FF0000"/>
              </a:solidFill>
            </a:endParaRPr>
          </a:p>
        </p:txBody>
      </p:sp>
      <p:sp>
        <p:nvSpPr>
          <p:cNvPr id="48" name="Ster: 10 punten 47">
            <a:extLst>
              <a:ext uri="{FF2B5EF4-FFF2-40B4-BE49-F238E27FC236}">
                <a16:creationId xmlns:a16="http://schemas.microsoft.com/office/drawing/2014/main" id="{CEFD6B82-FD27-80CF-6DE4-CC4935F9C849}"/>
              </a:ext>
            </a:extLst>
          </p:cNvPr>
          <p:cNvSpPr/>
          <p:nvPr/>
        </p:nvSpPr>
        <p:spPr>
          <a:xfrm>
            <a:off x="8195371" y="1028504"/>
            <a:ext cx="504000" cy="504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er: 10 punten 49">
            <a:extLst>
              <a:ext uri="{FF2B5EF4-FFF2-40B4-BE49-F238E27FC236}">
                <a16:creationId xmlns:a16="http://schemas.microsoft.com/office/drawing/2014/main" id="{CB3BF93A-FCDD-00B2-56A4-F8C8BC714771}"/>
              </a:ext>
            </a:extLst>
          </p:cNvPr>
          <p:cNvSpPr/>
          <p:nvPr/>
        </p:nvSpPr>
        <p:spPr>
          <a:xfrm>
            <a:off x="2676864" y="3138771"/>
            <a:ext cx="504000" cy="504000"/>
          </a:xfrm>
          <a:prstGeom prst="star10">
            <a:avLst/>
          </a:prstGeom>
          <a:solidFill>
            <a:srgbClr val="E508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Ster: 10 punten 51">
            <a:extLst>
              <a:ext uri="{FF2B5EF4-FFF2-40B4-BE49-F238E27FC236}">
                <a16:creationId xmlns:a16="http://schemas.microsoft.com/office/drawing/2014/main" id="{088FF90F-AFAE-3AA9-B8A0-5D76A412D8AF}"/>
              </a:ext>
            </a:extLst>
          </p:cNvPr>
          <p:cNvSpPr/>
          <p:nvPr/>
        </p:nvSpPr>
        <p:spPr>
          <a:xfrm>
            <a:off x="139750" y="3649657"/>
            <a:ext cx="504000" cy="504000"/>
          </a:xfrm>
          <a:prstGeom prst="star10">
            <a:avLst/>
          </a:prstGeom>
          <a:solidFill>
            <a:srgbClr val="E508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Ster: 10 punten 17">
            <a:extLst>
              <a:ext uri="{FF2B5EF4-FFF2-40B4-BE49-F238E27FC236}">
                <a16:creationId xmlns:a16="http://schemas.microsoft.com/office/drawing/2014/main" id="{84DB17BC-EE5F-9C14-C8E4-7FA256CF0338}"/>
              </a:ext>
            </a:extLst>
          </p:cNvPr>
          <p:cNvSpPr/>
          <p:nvPr/>
        </p:nvSpPr>
        <p:spPr>
          <a:xfrm>
            <a:off x="140400" y="4676941"/>
            <a:ext cx="504000" cy="504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kstvak 20">
            <a:extLst>
              <a:ext uri="{FF2B5EF4-FFF2-40B4-BE49-F238E27FC236}">
                <a16:creationId xmlns:a16="http://schemas.microsoft.com/office/drawing/2014/main" id="{833C007B-1669-564C-B821-8B0E79CD9EB2}"/>
              </a:ext>
            </a:extLst>
          </p:cNvPr>
          <p:cNvSpPr txBox="1"/>
          <p:nvPr/>
        </p:nvSpPr>
        <p:spPr>
          <a:xfrm>
            <a:off x="802149" y="3642771"/>
            <a:ext cx="1592103" cy="584775"/>
          </a:xfrm>
          <a:prstGeom prst="rect">
            <a:avLst/>
          </a:prstGeom>
          <a:noFill/>
        </p:spPr>
        <p:txBody>
          <a:bodyPr wrap="none" rtlCol="0">
            <a:spAutoFit/>
          </a:bodyPr>
          <a:lstStyle/>
          <a:p>
            <a:r>
              <a:rPr lang="nl-NL" sz="3200" dirty="0">
                <a:solidFill>
                  <a:srgbClr val="E50856"/>
                </a:solidFill>
                <a:latin typeface="Avenir Next Condensed"/>
                <a:cs typeface="Arial" panose="020B0604020202020204" pitchFamily="34" charset="0"/>
              </a:rPr>
              <a:t>School 1</a:t>
            </a:r>
            <a:endParaRPr lang="en-US" sz="3200" dirty="0">
              <a:solidFill>
                <a:srgbClr val="E50856"/>
              </a:solidFill>
              <a:latin typeface="Avenir Next Condensed"/>
              <a:cs typeface="Arial" panose="020B0604020202020204" pitchFamily="34" charset="0"/>
            </a:endParaRPr>
          </a:p>
        </p:txBody>
      </p:sp>
      <p:sp>
        <p:nvSpPr>
          <p:cNvPr id="47" name="Tekstvak 46">
            <a:extLst>
              <a:ext uri="{FF2B5EF4-FFF2-40B4-BE49-F238E27FC236}">
                <a16:creationId xmlns:a16="http://schemas.microsoft.com/office/drawing/2014/main" id="{17A253A7-4F82-7C6D-9F3C-26F1F175E2AD}"/>
              </a:ext>
            </a:extLst>
          </p:cNvPr>
          <p:cNvSpPr txBox="1"/>
          <p:nvPr/>
        </p:nvSpPr>
        <p:spPr>
          <a:xfrm>
            <a:off x="802800" y="4601842"/>
            <a:ext cx="1592103" cy="584775"/>
          </a:xfrm>
          <a:prstGeom prst="rect">
            <a:avLst/>
          </a:prstGeom>
          <a:noFill/>
        </p:spPr>
        <p:txBody>
          <a:bodyPr wrap="none" rtlCol="0">
            <a:spAutoFit/>
          </a:bodyPr>
          <a:lstStyle/>
          <a:p>
            <a:r>
              <a:rPr lang="nl-NL" sz="3200" dirty="0">
                <a:solidFill>
                  <a:srgbClr val="E50856"/>
                </a:solidFill>
                <a:latin typeface="Avenir Next Condensed"/>
                <a:cs typeface="Arial" panose="020B0604020202020204" pitchFamily="34" charset="0"/>
              </a:rPr>
              <a:t>School 2</a:t>
            </a:r>
            <a:endParaRPr lang="en-US" sz="3200" dirty="0">
              <a:solidFill>
                <a:srgbClr val="E50856"/>
              </a:solidFill>
              <a:latin typeface="Avenir Next Condensed"/>
              <a:cs typeface="Arial" panose="020B0604020202020204" pitchFamily="34" charset="0"/>
            </a:endParaRPr>
          </a:p>
        </p:txBody>
      </p:sp>
      <p:sp>
        <p:nvSpPr>
          <p:cNvPr id="54" name="Tekstvak 53">
            <a:extLst>
              <a:ext uri="{FF2B5EF4-FFF2-40B4-BE49-F238E27FC236}">
                <a16:creationId xmlns:a16="http://schemas.microsoft.com/office/drawing/2014/main" id="{DDC2E71D-2135-31E9-74AB-4D2409E4AA12}"/>
              </a:ext>
            </a:extLst>
          </p:cNvPr>
          <p:cNvSpPr txBox="1"/>
          <p:nvPr/>
        </p:nvSpPr>
        <p:spPr>
          <a:xfrm>
            <a:off x="4957666" y="6344579"/>
            <a:ext cx="3945311" cy="369332"/>
          </a:xfrm>
          <a:prstGeom prst="rect">
            <a:avLst/>
          </a:prstGeom>
          <a:noFill/>
        </p:spPr>
        <p:txBody>
          <a:bodyPr wrap="none" rtlCol="0">
            <a:spAutoFit/>
          </a:bodyPr>
          <a:lstStyle/>
          <a:p>
            <a:r>
              <a:rPr lang="nl-NL" dirty="0"/>
              <a:t>Van Vijfeijken et al., 2021; 2023a; 2023b</a:t>
            </a:r>
            <a:endParaRPr lang="en-US" dirty="0"/>
          </a:p>
        </p:txBody>
      </p:sp>
    </p:spTree>
    <p:extLst>
      <p:ext uri="{BB962C8B-B14F-4D97-AF65-F5344CB8AC3E}">
        <p14:creationId xmlns:p14="http://schemas.microsoft.com/office/powerpoint/2010/main" val="359907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ter: 10 punten 87">
            <a:extLst>
              <a:ext uri="{FF2B5EF4-FFF2-40B4-BE49-F238E27FC236}">
                <a16:creationId xmlns:a16="http://schemas.microsoft.com/office/drawing/2014/main" id="{7711209D-F3BC-FBFF-670A-80F5D24DFF19}"/>
              </a:ext>
            </a:extLst>
          </p:cNvPr>
          <p:cNvSpPr/>
          <p:nvPr/>
        </p:nvSpPr>
        <p:spPr>
          <a:xfrm>
            <a:off x="5121236" y="3091223"/>
            <a:ext cx="756000" cy="756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98953" y="0"/>
            <a:ext cx="3600000" cy="3599999"/>
            <a:chOff x="0" y="0"/>
            <a:chExt cx="7487221" cy="6275222"/>
          </a:xfrm>
        </p:grpSpPr>
        <p:sp>
          <p:nvSpPr>
            <p:cNvPr id="3" name="AutoShape 3"/>
            <p:cNvSpPr/>
            <p:nvPr/>
          </p:nvSpPr>
          <p:spPr>
            <a:xfrm rot="-10800000">
              <a:off x="0" y="0"/>
              <a:ext cx="7483183" cy="6275222"/>
            </a:xfrm>
            <a:prstGeom prst="rect">
              <a:avLst/>
            </a:prstGeom>
            <a:solidFill>
              <a:srgbClr val="3EDAD8">
                <a:alpha val="19608"/>
              </a:srgbClr>
            </a:solidFill>
          </p:spPr>
        </p:sp>
        <p:sp>
          <p:nvSpPr>
            <p:cNvPr id="4" name="AutoShape 4"/>
            <p:cNvSpPr/>
            <p:nvPr/>
          </p:nvSpPr>
          <p:spPr>
            <a:xfrm rot="10800000">
              <a:off x="0" y="0"/>
              <a:ext cx="7483183" cy="5843405"/>
            </a:xfrm>
            <a:prstGeom prst="rect">
              <a:avLst/>
            </a:prstGeom>
            <a:solidFill>
              <a:srgbClr val="3EDAD8">
                <a:alpha val="49804"/>
              </a:srgbClr>
            </a:solidFill>
          </p:spPr>
          <p:txBody>
            <a:bodyPr/>
            <a:lstStyle/>
            <a:p>
              <a:endParaRPr lang="en-US" dirty="0"/>
            </a:p>
          </p:txBody>
        </p:sp>
        <p:sp>
          <p:nvSpPr>
            <p:cNvPr id="5" name="AutoShape 5"/>
            <p:cNvSpPr/>
            <p:nvPr/>
          </p:nvSpPr>
          <p:spPr>
            <a:xfrm rot="10800000">
              <a:off x="4037" y="48631"/>
              <a:ext cx="7483184" cy="5442435"/>
            </a:xfrm>
            <a:prstGeom prst="rect">
              <a:avLst/>
            </a:prstGeom>
            <a:solidFill>
              <a:srgbClr val="3EDAD8">
                <a:alpha val="69804"/>
              </a:srgbClr>
            </a:solidFill>
          </p:spPr>
        </p:sp>
      </p:grpSp>
      <p:grpSp>
        <p:nvGrpSpPr>
          <p:cNvPr id="6" name="Group 6"/>
          <p:cNvGrpSpPr/>
          <p:nvPr/>
        </p:nvGrpSpPr>
        <p:grpSpPr>
          <a:xfrm>
            <a:off x="5627230" y="0"/>
            <a:ext cx="3600000" cy="3600001"/>
            <a:chOff x="0" y="-2"/>
            <a:chExt cx="7549166" cy="6275224"/>
          </a:xfrm>
        </p:grpSpPr>
        <p:sp>
          <p:nvSpPr>
            <p:cNvPr id="7" name="AutoShape 7"/>
            <p:cNvSpPr/>
            <p:nvPr/>
          </p:nvSpPr>
          <p:spPr>
            <a:xfrm rot="10800000">
              <a:off x="65983" y="0"/>
              <a:ext cx="7483183" cy="6275222"/>
            </a:xfrm>
            <a:prstGeom prst="rect">
              <a:avLst/>
            </a:prstGeom>
            <a:solidFill>
              <a:srgbClr val="37C9EF">
                <a:alpha val="19608"/>
              </a:srgbClr>
            </a:solidFill>
          </p:spPr>
        </p:sp>
        <p:sp>
          <p:nvSpPr>
            <p:cNvPr id="8" name="AutoShape 8"/>
            <p:cNvSpPr/>
            <p:nvPr/>
          </p:nvSpPr>
          <p:spPr>
            <a:xfrm rot="-10800000">
              <a:off x="0" y="0"/>
              <a:ext cx="7483183" cy="5843405"/>
            </a:xfrm>
            <a:prstGeom prst="rect">
              <a:avLst/>
            </a:prstGeom>
            <a:solidFill>
              <a:srgbClr val="37C9EF">
                <a:alpha val="49804"/>
              </a:srgbClr>
            </a:solidFill>
          </p:spPr>
          <p:txBody>
            <a:bodyPr/>
            <a:lstStyle/>
            <a:p>
              <a:endParaRPr lang="en-US" dirty="0"/>
            </a:p>
          </p:txBody>
        </p:sp>
        <p:sp>
          <p:nvSpPr>
            <p:cNvPr id="9" name="AutoShape 9"/>
            <p:cNvSpPr/>
            <p:nvPr/>
          </p:nvSpPr>
          <p:spPr>
            <a:xfrm rot="10800000">
              <a:off x="14257" y="-2"/>
              <a:ext cx="7483182" cy="5442434"/>
            </a:xfrm>
            <a:prstGeom prst="rect">
              <a:avLst/>
            </a:prstGeom>
            <a:solidFill>
              <a:srgbClr val="37C9EF">
                <a:alpha val="69804"/>
              </a:srgbClr>
            </a:solidFill>
          </p:spPr>
          <p:txBody>
            <a:bodyPr/>
            <a:lstStyle/>
            <a:p>
              <a:endParaRPr lang="en-US" dirty="0"/>
            </a:p>
          </p:txBody>
        </p:sp>
      </p:grpSp>
      <p:grpSp>
        <p:nvGrpSpPr>
          <p:cNvPr id="10" name="Group 10"/>
          <p:cNvGrpSpPr/>
          <p:nvPr/>
        </p:nvGrpSpPr>
        <p:grpSpPr>
          <a:xfrm>
            <a:off x="5626800" y="3600000"/>
            <a:ext cx="3600000" cy="3600000"/>
            <a:chOff x="0" y="0"/>
            <a:chExt cx="7483183" cy="6275222"/>
          </a:xfrm>
        </p:grpSpPr>
        <p:sp>
          <p:nvSpPr>
            <p:cNvPr id="11" name="AutoShape 11"/>
            <p:cNvSpPr/>
            <p:nvPr/>
          </p:nvSpPr>
          <p:spPr>
            <a:xfrm rot="-10800000">
              <a:off x="0" y="0"/>
              <a:ext cx="7483183" cy="6275222"/>
            </a:xfrm>
            <a:prstGeom prst="rect">
              <a:avLst/>
            </a:prstGeom>
            <a:solidFill>
              <a:srgbClr val="13538A">
                <a:alpha val="19608"/>
              </a:srgbClr>
            </a:solidFill>
          </p:spPr>
        </p:sp>
        <p:sp>
          <p:nvSpPr>
            <p:cNvPr id="12" name="AutoShape 12"/>
            <p:cNvSpPr/>
            <p:nvPr/>
          </p:nvSpPr>
          <p:spPr>
            <a:xfrm rot="-10800000">
              <a:off x="0" y="0"/>
              <a:ext cx="7483183" cy="5843405"/>
            </a:xfrm>
            <a:prstGeom prst="rect">
              <a:avLst/>
            </a:prstGeom>
            <a:solidFill>
              <a:srgbClr val="13538A">
                <a:alpha val="49804"/>
              </a:srgbClr>
            </a:solidFill>
          </p:spPr>
        </p:sp>
        <p:sp>
          <p:nvSpPr>
            <p:cNvPr id="13" name="AutoShape 13"/>
            <p:cNvSpPr/>
            <p:nvPr/>
          </p:nvSpPr>
          <p:spPr>
            <a:xfrm rot="-10800000">
              <a:off x="0" y="0"/>
              <a:ext cx="7483183" cy="5442433"/>
            </a:xfrm>
            <a:prstGeom prst="rect">
              <a:avLst/>
            </a:prstGeom>
            <a:solidFill>
              <a:srgbClr val="13538A">
                <a:alpha val="69804"/>
              </a:srgbClr>
            </a:solidFill>
          </p:spPr>
          <p:txBody>
            <a:bodyPr/>
            <a:lstStyle/>
            <a:p>
              <a:endParaRPr lang="en-US" dirty="0"/>
            </a:p>
          </p:txBody>
        </p:sp>
      </p:grpSp>
      <p:grpSp>
        <p:nvGrpSpPr>
          <p:cNvPr id="14" name="Group 14"/>
          <p:cNvGrpSpPr/>
          <p:nvPr/>
        </p:nvGrpSpPr>
        <p:grpSpPr>
          <a:xfrm>
            <a:off x="1800000" y="3600000"/>
            <a:ext cx="3600000" cy="3600000"/>
            <a:chOff x="0" y="0"/>
            <a:chExt cx="7514974" cy="6275222"/>
          </a:xfrm>
        </p:grpSpPr>
        <p:sp>
          <p:nvSpPr>
            <p:cNvPr id="15" name="AutoShape 15"/>
            <p:cNvSpPr/>
            <p:nvPr/>
          </p:nvSpPr>
          <p:spPr>
            <a:xfrm rot="-10800000">
              <a:off x="0" y="0"/>
              <a:ext cx="7483183" cy="6275222"/>
            </a:xfrm>
            <a:prstGeom prst="rect">
              <a:avLst/>
            </a:prstGeom>
            <a:solidFill>
              <a:srgbClr val="2C92D5">
                <a:alpha val="19608"/>
              </a:srgbClr>
            </a:solidFill>
          </p:spPr>
        </p:sp>
        <p:sp>
          <p:nvSpPr>
            <p:cNvPr id="16" name="AutoShape 16"/>
            <p:cNvSpPr/>
            <p:nvPr/>
          </p:nvSpPr>
          <p:spPr>
            <a:xfrm rot="-10800000">
              <a:off x="0" y="0"/>
              <a:ext cx="7483183" cy="5843405"/>
            </a:xfrm>
            <a:prstGeom prst="rect">
              <a:avLst/>
            </a:prstGeom>
            <a:solidFill>
              <a:srgbClr val="2C92D5">
                <a:alpha val="49804"/>
              </a:srgbClr>
            </a:solidFill>
          </p:spPr>
        </p:sp>
        <p:sp>
          <p:nvSpPr>
            <p:cNvPr id="17" name="AutoShape 17"/>
            <p:cNvSpPr/>
            <p:nvPr/>
          </p:nvSpPr>
          <p:spPr>
            <a:xfrm rot="10800000">
              <a:off x="31791" y="6005"/>
              <a:ext cx="7483183" cy="5442434"/>
            </a:xfrm>
            <a:prstGeom prst="rect">
              <a:avLst/>
            </a:prstGeom>
            <a:solidFill>
              <a:srgbClr val="2C92D5">
                <a:alpha val="69804"/>
              </a:srgbClr>
            </a:solidFill>
          </p:spPr>
          <p:txBody>
            <a:bodyPr/>
            <a:lstStyle/>
            <a:p>
              <a:endParaRPr lang="en-US" dirty="0"/>
            </a:p>
          </p:txBody>
        </p:sp>
      </p:grpSp>
      <p:sp>
        <p:nvSpPr>
          <p:cNvPr id="22" name="TextBox 22"/>
          <p:cNvSpPr txBox="1"/>
          <p:nvPr/>
        </p:nvSpPr>
        <p:spPr>
          <a:xfrm rot="5400000">
            <a:off x="2594376" y="2896052"/>
            <a:ext cx="5717019" cy="240835"/>
          </a:xfrm>
          <a:prstGeom prst="rect">
            <a:avLst/>
          </a:prstGeom>
        </p:spPr>
        <p:txBody>
          <a:bodyPr lIns="0" tIns="0" rIns="0" bIns="0" rtlCol="0" anchor="t">
            <a:spAutoFit/>
          </a:body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2000" b="1" i="0" u="none" strike="noStrike" kern="1200" cap="none" spc="213" normalizeH="0" baseline="0" noProof="0" dirty="0" err="1">
                <a:ln>
                  <a:noFill/>
                </a:ln>
                <a:solidFill>
                  <a:srgbClr val="000000"/>
                </a:solidFill>
                <a:effectLst/>
                <a:uLnTx/>
                <a:uFillTx/>
                <a:latin typeface="Squartiqa Light"/>
                <a:ea typeface="+mn-ea"/>
                <a:cs typeface="+mn-cs"/>
              </a:rPr>
              <a:t>Ondersteuning</a:t>
            </a:r>
            <a:r>
              <a:rPr kumimoji="0" lang="en-US" sz="2000" b="1" i="0" u="none" strike="noStrike" kern="1200" cap="none" spc="213" normalizeH="0" baseline="0" noProof="0" dirty="0">
                <a:ln>
                  <a:noFill/>
                </a:ln>
                <a:solidFill>
                  <a:srgbClr val="000000"/>
                </a:solidFill>
                <a:effectLst/>
                <a:uLnTx/>
                <a:uFillTx/>
                <a:latin typeface="Squartiqa Light"/>
                <a:ea typeface="+mn-ea"/>
                <a:cs typeface="+mn-cs"/>
              </a:rPr>
              <a:t>            dilemma</a:t>
            </a:r>
          </a:p>
        </p:txBody>
      </p:sp>
      <p:sp>
        <p:nvSpPr>
          <p:cNvPr id="23" name="TextBox 23"/>
          <p:cNvSpPr txBox="1"/>
          <p:nvPr/>
        </p:nvSpPr>
        <p:spPr>
          <a:xfrm>
            <a:off x="1836468" y="3383120"/>
            <a:ext cx="6329744" cy="240835"/>
          </a:xfrm>
          <a:prstGeom prst="rect">
            <a:avLst/>
          </a:prstGeom>
        </p:spPr>
        <p:txBody>
          <a:bodyPr wrap="square" lIns="0" tIns="0" rIns="0" bIns="0" rtlCol="0" anchor="t">
            <a:spAutoFit/>
          </a:body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2000" b="1" i="0" u="none" strike="noStrike" kern="1200" cap="none" spc="213" normalizeH="0" baseline="0" noProof="0" dirty="0" err="1">
                <a:ln>
                  <a:noFill/>
                </a:ln>
                <a:solidFill>
                  <a:srgbClr val="000000"/>
                </a:solidFill>
                <a:effectLst/>
                <a:uLnTx/>
                <a:uFillTx/>
                <a:latin typeface="Squartiqa Light"/>
                <a:ea typeface="+mn-ea"/>
                <a:cs typeface="+mn-cs"/>
              </a:rPr>
              <a:t>Leeruitkomsten</a:t>
            </a:r>
            <a:r>
              <a:rPr kumimoji="0" lang="en-US" sz="2000" b="1" i="0" u="none" strike="noStrike" kern="1200" cap="none" spc="213" normalizeH="0" baseline="0" noProof="0" dirty="0">
                <a:ln>
                  <a:noFill/>
                </a:ln>
                <a:solidFill>
                  <a:srgbClr val="000000"/>
                </a:solidFill>
                <a:effectLst/>
                <a:uLnTx/>
                <a:uFillTx/>
                <a:latin typeface="Squartiqa Light"/>
                <a:ea typeface="+mn-ea"/>
                <a:cs typeface="+mn-cs"/>
              </a:rPr>
              <a:t>                 dilemma</a:t>
            </a:r>
          </a:p>
        </p:txBody>
      </p:sp>
      <p:sp>
        <p:nvSpPr>
          <p:cNvPr id="32" name="Rechthoek 31">
            <a:extLst>
              <a:ext uri="{FF2B5EF4-FFF2-40B4-BE49-F238E27FC236}">
                <a16:creationId xmlns:a16="http://schemas.microsoft.com/office/drawing/2014/main" id="{2DC1BB5E-50BC-3D62-4B96-1A7B6E93309A}"/>
              </a:ext>
            </a:extLst>
          </p:cNvPr>
          <p:cNvSpPr/>
          <p:nvPr/>
        </p:nvSpPr>
        <p:spPr>
          <a:xfrm>
            <a:off x="5148000" y="1350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3</a:t>
            </a:r>
            <a:endParaRPr lang="en-US" dirty="0">
              <a:solidFill>
                <a:srgbClr val="002060"/>
              </a:solidFill>
            </a:endParaRPr>
          </a:p>
        </p:txBody>
      </p:sp>
      <p:sp>
        <p:nvSpPr>
          <p:cNvPr id="44" name="Rechthoek 43">
            <a:extLst>
              <a:ext uri="{FF2B5EF4-FFF2-40B4-BE49-F238E27FC236}">
                <a16:creationId xmlns:a16="http://schemas.microsoft.com/office/drawing/2014/main" id="{B72E9AB0-FD0F-77DF-37D9-C0E62D0FCB57}"/>
              </a:ext>
            </a:extLst>
          </p:cNvPr>
          <p:cNvSpPr/>
          <p:nvPr/>
        </p:nvSpPr>
        <p:spPr>
          <a:xfrm>
            <a:off x="5148000" y="2790000"/>
            <a:ext cx="384770" cy="3359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1</a:t>
            </a:r>
            <a:endParaRPr lang="en-US" dirty="0">
              <a:solidFill>
                <a:srgbClr val="002060"/>
              </a:solidFill>
            </a:endParaRPr>
          </a:p>
        </p:txBody>
      </p:sp>
      <p:sp>
        <p:nvSpPr>
          <p:cNvPr id="51" name="Rechthoek 50">
            <a:extLst>
              <a:ext uri="{FF2B5EF4-FFF2-40B4-BE49-F238E27FC236}">
                <a16:creationId xmlns:a16="http://schemas.microsoft.com/office/drawing/2014/main" id="{B93A0DDC-A312-4F81-FEDD-82107D8CE41D}"/>
              </a:ext>
            </a:extLst>
          </p:cNvPr>
          <p:cNvSpPr/>
          <p:nvPr/>
        </p:nvSpPr>
        <p:spPr>
          <a:xfrm>
            <a:off x="5148000" y="2070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2</a:t>
            </a:r>
            <a:endParaRPr lang="en-US" dirty="0">
              <a:solidFill>
                <a:srgbClr val="002060"/>
              </a:solidFill>
            </a:endParaRPr>
          </a:p>
        </p:txBody>
      </p:sp>
      <p:sp>
        <p:nvSpPr>
          <p:cNvPr id="53" name="Rechthoek 52">
            <a:extLst>
              <a:ext uri="{FF2B5EF4-FFF2-40B4-BE49-F238E27FC236}">
                <a16:creationId xmlns:a16="http://schemas.microsoft.com/office/drawing/2014/main" id="{7E37F938-6643-0A7A-ACED-7D3D0831DE4C}"/>
              </a:ext>
            </a:extLst>
          </p:cNvPr>
          <p:cNvSpPr/>
          <p:nvPr/>
        </p:nvSpPr>
        <p:spPr>
          <a:xfrm>
            <a:off x="5148000" y="630000"/>
            <a:ext cx="3852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4</a:t>
            </a:r>
            <a:endParaRPr lang="en-US" dirty="0">
              <a:solidFill>
                <a:srgbClr val="002060"/>
              </a:solidFill>
            </a:endParaRPr>
          </a:p>
        </p:txBody>
      </p:sp>
      <p:sp>
        <p:nvSpPr>
          <p:cNvPr id="59" name="Rechthoek 58">
            <a:extLst>
              <a:ext uri="{FF2B5EF4-FFF2-40B4-BE49-F238E27FC236}">
                <a16:creationId xmlns:a16="http://schemas.microsoft.com/office/drawing/2014/main" id="{F7B2B7D8-D14D-48CE-E475-F4271FFFBAC3}"/>
              </a:ext>
            </a:extLst>
          </p:cNvPr>
          <p:cNvSpPr/>
          <p:nvPr/>
        </p:nvSpPr>
        <p:spPr>
          <a:xfrm>
            <a:off x="5115416" y="-7396"/>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5</a:t>
            </a:r>
            <a:endParaRPr lang="en-US" dirty="0">
              <a:solidFill>
                <a:srgbClr val="002060"/>
              </a:solidFill>
            </a:endParaRPr>
          </a:p>
        </p:txBody>
      </p:sp>
      <p:sp>
        <p:nvSpPr>
          <p:cNvPr id="61" name="Rechthoek 60">
            <a:extLst>
              <a:ext uri="{FF2B5EF4-FFF2-40B4-BE49-F238E27FC236}">
                <a16:creationId xmlns:a16="http://schemas.microsoft.com/office/drawing/2014/main" id="{CA7EC6C4-37DA-C71C-6B80-D62B641184F2}"/>
              </a:ext>
            </a:extLst>
          </p:cNvPr>
          <p:cNvSpPr/>
          <p:nvPr/>
        </p:nvSpPr>
        <p:spPr>
          <a:xfrm>
            <a:off x="5251743" y="3297332"/>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0</a:t>
            </a:r>
            <a:endParaRPr lang="en-US" dirty="0">
              <a:solidFill>
                <a:srgbClr val="002060"/>
              </a:solidFill>
            </a:endParaRPr>
          </a:p>
        </p:txBody>
      </p:sp>
      <p:sp>
        <p:nvSpPr>
          <p:cNvPr id="27" name="Rechthoek 26">
            <a:extLst>
              <a:ext uri="{FF2B5EF4-FFF2-40B4-BE49-F238E27FC236}">
                <a16:creationId xmlns:a16="http://schemas.microsoft.com/office/drawing/2014/main" id="{94E063AB-BE0A-D5BA-C91D-D7DD1DB49334}"/>
              </a:ext>
            </a:extLst>
          </p:cNvPr>
          <p:cNvSpPr/>
          <p:nvPr/>
        </p:nvSpPr>
        <p:spPr>
          <a:xfrm>
            <a:off x="5148000" y="3670463"/>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-1</a:t>
            </a:r>
            <a:endParaRPr lang="en-US" dirty="0">
              <a:solidFill>
                <a:srgbClr val="002060"/>
              </a:solidFill>
            </a:endParaRPr>
          </a:p>
        </p:txBody>
      </p:sp>
      <p:sp>
        <p:nvSpPr>
          <p:cNvPr id="28" name="Rechthoek 27">
            <a:extLst>
              <a:ext uri="{FF2B5EF4-FFF2-40B4-BE49-F238E27FC236}">
                <a16:creationId xmlns:a16="http://schemas.microsoft.com/office/drawing/2014/main" id="{DBBAE816-E0F3-5E7E-AAA2-92919E2B39EB}"/>
              </a:ext>
            </a:extLst>
          </p:cNvPr>
          <p:cNvSpPr/>
          <p:nvPr/>
        </p:nvSpPr>
        <p:spPr>
          <a:xfrm>
            <a:off x="5148000" y="439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-2</a:t>
            </a:r>
            <a:endParaRPr lang="en-US" dirty="0">
              <a:solidFill>
                <a:srgbClr val="002060"/>
              </a:solidFill>
            </a:endParaRPr>
          </a:p>
        </p:txBody>
      </p:sp>
      <p:sp>
        <p:nvSpPr>
          <p:cNvPr id="30" name="Rechthoek 29">
            <a:extLst>
              <a:ext uri="{FF2B5EF4-FFF2-40B4-BE49-F238E27FC236}">
                <a16:creationId xmlns:a16="http://schemas.microsoft.com/office/drawing/2014/main" id="{3193A458-7CCD-E440-3E00-B14D1BABDEA6}"/>
              </a:ext>
            </a:extLst>
          </p:cNvPr>
          <p:cNvSpPr/>
          <p:nvPr/>
        </p:nvSpPr>
        <p:spPr>
          <a:xfrm>
            <a:off x="5148000" y="511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-3</a:t>
            </a:r>
            <a:endParaRPr lang="en-US" dirty="0">
              <a:solidFill>
                <a:srgbClr val="002060"/>
              </a:solidFill>
            </a:endParaRPr>
          </a:p>
        </p:txBody>
      </p:sp>
      <p:sp>
        <p:nvSpPr>
          <p:cNvPr id="31" name="Rechthoek 30">
            <a:extLst>
              <a:ext uri="{FF2B5EF4-FFF2-40B4-BE49-F238E27FC236}">
                <a16:creationId xmlns:a16="http://schemas.microsoft.com/office/drawing/2014/main" id="{EE16FA06-39D4-BB7A-A818-D794425E370C}"/>
              </a:ext>
            </a:extLst>
          </p:cNvPr>
          <p:cNvSpPr/>
          <p:nvPr/>
        </p:nvSpPr>
        <p:spPr>
          <a:xfrm>
            <a:off x="5109336" y="582486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-4</a:t>
            </a:r>
            <a:endParaRPr lang="en-US" dirty="0">
              <a:solidFill>
                <a:srgbClr val="002060"/>
              </a:solidFill>
            </a:endParaRPr>
          </a:p>
        </p:txBody>
      </p:sp>
      <p:sp>
        <p:nvSpPr>
          <p:cNvPr id="49" name="Rechthoek 48">
            <a:extLst>
              <a:ext uri="{FF2B5EF4-FFF2-40B4-BE49-F238E27FC236}">
                <a16:creationId xmlns:a16="http://schemas.microsoft.com/office/drawing/2014/main" id="{5A2A13AE-65D7-5EC1-9BD4-3405B902DD5D}"/>
              </a:ext>
            </a:extLst>
          </p:cNvPr>
          <p:cNvSpPr/>
          <p:nvPr/>
        </p:nvSpPr>
        <p:spPr>
          <a:xfrm>
            <a:off x="6012714"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1</a:t>
            </a:r>
            <a:endParaRPr lang="en-US" dirty="0">
              <a:solidFill>
                <a:srgbClr val="002060"/>
              </a:solidFill>
            </a:endParaRPr>
          </a:p>
        </p:txBody>
      </p:sp>
      <p:sp>
        <p:nvSpPr>
          <p:cNvPr id="60" name="Rechthoek 59">
            <a:extLst>
              <a:ext uri="{FF2B5EF4-FFF2-40B4-BE49-F238E27FC236}">
                <a16:creationId xmlns:a16="http://schemas.microsoft.com/office/drawing/2014/main" id="{9782D6A5-DA21-62D1-49E5-2F4EEFE46845}"/>
              </a:ext>
            </a:extLst>
          </p:cNvPr>
          <p:cNvSpPr/>
          <p:nvPr/>
        </p:nvSpPr>
        <p:spPr>
          <a:xfrm>
            <a:off x="5148000" y="6587839"/>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-5</a:t>
            </a:r>
            <a:endParaRPr lang="en-US" dirty="0">
              <a:solidFill>
                <a:srgbClr val="002060"/>
              </a:solidFill>
            </a:endParaRPr>
          </a:p>
        </p:txBody>
      </p:sp>
      <p:sp>
        <p:nvSpPr>
          <p:cNvPr id="62" name="Rechthoek 61">
            <a:extLst>
              <a:ext uri="{FF2B5EF4-FFF2-40B4-BE49-F238E27FC236}">
                <a16:creationId xmlns:a16="http://schemas.microsoft.com/office/drawing/2014/main" id="{D75F25A6-3C81-64FD-489D-F97EB27369EC}"/>
              </a:ext>
            </a:extLst>
          </p:cNvPr>
          <p:cNvSpPr/>
          <p:nvPr/>
        </p:nvSpPr>
        <p:spPr>
          <a:xfrm>
            <a:off x="6732000" y="3132000"/>
            <a:ext cx="3600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2</a:t>
            </a:r>
            <a:endParaRPr lang="en-US" dirty="0">
              <a:solidFill>
                <a:srgbClr val="002060"/>
              </a:solidFill>
            </a:endParaRPr>
          </a:p>
        </p:txBody>
      </p:sp>
      <p:sp>
        <p:nvSpPr>
          <p:cNvPr id="64" name="Rechthoek 63">
            <a:extLst>
              <a:ext uri="{FF2B5EF4-FFF2-40B4-BE49-F238E27FC236}">
                <a16:creationId xmlns:a16="http://schemas.microsoft.com/office/drawing/2014/main" id="{39739E11-7BE5-48ED-C63C-00C087E7E6D3}"/>
              </a:ext>
            </a:extLst>
          </p:cNvPr>
          <p:cNvSpPr/>
          <p:nvPr/>
        </p:nvSpPr>
        <p:spPr>
          <a:xfrm>
            <a:off x="7452000"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3</a:t>
            </a:r>
            <a:endParaRPr lang="en-US" dirty="0">
              <a:solidFill>
                <a:srgbClr val="002060"/>
              </a:solidFill>
            </a:endParaRPr>
          </a:p>
        </p:txBody>
      </p:sp>
      <p:sp>
        <p:nvSpPr>
          <p:cNvPr id="69" name="Rechthoek 68">
            <a:extLst>
              <a:ext uri="{FF2B5EF4-FFF2-40B4-BE49-F238E27FC236}">
                <a16:creationId xmlns:a16="http://schemas.microsoft.com/office/drawing/2014/main" id="{32D997F3-7EB0-E698-2BF8-92675A8D9699}"/>
              </a:ext>
            </a:extLst>
          </p:cNvPr>
          <p:cNvSpPr/>
          <p:nvPr/>
        </p:nvSpPr>
        <p:spPr>
          <a:xfrm>
            <a:off x="8172000"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4</a:t>
            </a:r>
            <a:endParaRPr lang="en-US" dirty="0">
              <a:solidFill>
                <a:srgbClr val="002060"/>
              </a:solidFill>
            </a:endParaRPr>
          </a:p>
        </p:txBody>
      </p:sp>
      <p:sp>
        <p:nvSpPr>
          <p:cNvPr id="70" name="Rechthoek 69">
            <a:extLst>
              <a:ext uri="{FF2B5EF4-FFF2-40B4-BE49-F238E27FC236}">
                <a16:creationId xmlns:a16="http://schemas.microsoft.com/office/drawing/2014/main" id="{7DEB3F81-2DEA-7497-4280-1ACF5A205B5C}"/>
              </a:ext>
            </a:extLst>
          </p:cNvPr>
          <p:cNvSpPr/>
          <p:nvPr/>
        </p:nvSpPr>
        <p:spPr>
          <a:xfrm>
            <a:off x="8892000"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5</a:t>
            </a:r>
            <a:endParaRPr lang="en-US" dirty="0">
              <a:solidFill>
                <a:srgbClr val="002060"/>
              </a:solidFill>
            </a:endParaRPr>
          </a:p>
        </p:txBody>
      </p:sp>
      <p:sp>
        <p:nvSpPr>
          <p:cNvPr id="71" name="Rechthoek 70">
            <a:extLst>
              <a:ext uri="{FF2B5EF4-FFF2-40B4-BE49-F238E27FC236}">
                <a16:creationId xmlns:a16="http://schemas.microsoft.com/office/drawing/2014/main" id="{76741178-8FDE-C5C5-0EB2-1DA7119F917B}"/>
              </a:ext>
            </a:extLst>
          </p:cNvPr>
          <p:cNvSpPr/>
          <p:nvPr/>
        </p:nvSpPr>
        <p:spPr>
          <a:xfrm>
            <a:off x="1800000"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-5</a:t>
            </a:r>
            <a:endParaRPr lang="en-US" dirty="0">
              <a:solidFill>
                <a:srgbClr val="002060"/>
              </a:solidFill>
            </a:endParaRPr>
          </a:p>
        </p:txBody>
      </p:sp>
      <p:sp>
        <p:nvSpPr>
          <p:cNvPr id="72" name="Rechthoek 71">
            <a:extLst>
              <a:ext uri="{FF2B5EF4-FFF2-40B4-BE49-F238E27FC236}">
                <a16:creationId xmlns:a16="http://schemas.microsoft.com/office/drawing/2014/main" id="{AA7ADD57-414D-BDFB-F334-D4A620AB6B0B}"/>
              </a:ext>
            </a:extLst>
          </p:cNvPr>
          <p:cNvSpPr/>
          <p:nvPr/>
        </p:nvSpPr>
        <p:spPr>
          <a:xfrm>
            <a:off x="2520000"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-4</a:t>
            </a:r>
            <a:endParaRPr lang="en-US" dirty="0">
              <a:solidFill>
                <a:srgbClr val="002060"/>
              </a:solidFill>
            </a:endParaRPr>
          </a:p>
        </p:txBody>
      </p:sp>
      <p:sp>
        <p:nvSpPr>
          <p:cNvPr id="73" name="Rechthoek 72">
            <a:extLst>
              <a:ext uri="{FF2B5EF4-FFF2-40B4-BE49-F238E27FC236}">
                <a16:creationId xmlns:a16="http://schemas.microsoft.com/office/drawing/2014/main" id="{D18E90D4-4261-6ECA-E38D-89FFA16881DD}"/>
              </a:ext>
            </a:extLst>
          </p:cNvPr>
          <p:cNvSpPr/>
          <p:nvPr/>
        </p:nvSpPr>
        <p:spPr>
          <a:xfrm>
            <a:off x="3240000"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-3</a:t>
            </a:r>
            <a:endParaRPr lang="en-US" dirty="0">
              <a:solidFill>
                <a:srgbClr val="002060"/>
              </a:solidFill>
            </a:endParaRPr>
          </a:p>
        </p:txBody>
      </p:sp>
      <p:sp>
        <p:nvSpPr>
          <p:cNvPr id="74" name="Rechthoek 73">
            <a:extLst>
              <a:ext uri="{FF2B5EF4-FFF2-40B4-BE49-F238E27FC236}">
                <a16:creationId xmlns:a16="http://schemas.microsoft.com/office/drawing/2014/main" id="{C6B596B7-179C-4D2E-CBBE-66E5CE5CF6FA}"/>
              </a:ext>
            </a:extLst>
          </p:cNvPr>
          <p:cNvSpPr/>
          <p:nvPr/>
        </p:nvSpPr>
        <p:spPr>
          <a:xfrm>
            <a:off x="3960000"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-2</a:t>
            </a:r>
            <a:endParaRPr lang="en-US" dirty="0">
              <a:solidFill>
                <a:srgbClr val="002060"/>
              </a:solidFill>
            </a:endParaRPr>
          </a:p>
        </p:txBody>
      </p:sp>
      <p:sp>
        <p:nvSpPr>
          <p:cNvPr id="76" name="Rechthoek 75">
            <a:extLst>
              <a:ext uri="{FF2B5EF4-FFF2-40B4-BE49-F238E27FC236}">
                <a16:creationId xmlns:a16="http://schemas.microsoft.com/office/drawing/2014/main" id="{F260B9F5-FFC1-D594-A875-97081F6A94CE}"/>
              </a:ext>
            </a:extLst>
          </p:cNvPr>
          <p:cNvSpPr/>
          <p:nvPr/>
        </p:nvSpPr>
        <p:spPr>
          <a:xfrm>
            <a:off x="4680000" y="313200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-1</a:t>
            </a:r>
            <a:endParaRPr lang="en-US" dirty="0">
              <a:solidFill>
                <a:srgbClr val="002060"/>
              </a:solidFill>
            </a:endParaRPr>
          </a:p>
        </p:txBody>
      </p:sp>
      <p:sp>
        <p:nvSpPr>
          <p:cNvPr id="82" name="Ster: 10 punten 81">
            <a:extLst>
              <a:ext uri="{FF2B5EF4-FFF2-40B4-BE49-F238E27FC236}">
                <a16:creationId xmlns:a16="http://schemas.microsoft.com/office/drawing/2014/main" id="{5B284BEF-5660-ABAC-FD38-6E3C61047D85}"/>
              </a:ext>
            </a:extLst>
          </p:cNvPr>
          <p:cNvSpPr/>
          <p:nvPr/>
        </p:nvSpPr>
        <p:spPr>
          <a:xfrm>
            <a:off x="6444770" y="1885992"/>
            <a:ext cx="756000" cy="756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hthoek 82">
            <a:extLst>
              <a:ext uri="{FF2B5EF4-FFF2-40B4-BE49-F238E27FC236}">
                <a16:creationId xmlns:a16="http://schemas.microsoft.com/office/drawing/2014/main" id="{4B750A33-140B-601F-F4A0-6412631CE5F2}"/>
              </a:ext>
            </a:extLst>
          </p:cNvPr>
          <p:cNvSpPr/>
          <p:nvPr/>
        </p:nvSpPr>
        <p:spPr>
          <a:xfrm>
            <a:off x="6039427" y="3487727"/>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1</a:t>
            </a:r>
            <a:endParaRPr lang="en-US" dirty="0">
              <a:solidFill>
                <a:srgbClr val="002060"/>
              </a:solidFill>
            </a:endParaRPr>
          </a:p>
        </p:txBody>
      </p:sp>
      <p:sp>
        <p:nvSpPr>
          <p:cNvPr id="18" name="Rechthoek 17">
            <a:extLst>
              <a:ext uri="{FF2B5EF4-FFF2-40B4-BE49-F238E27FC236}">
                <a16:creationId xmlns:a16="http://schemas.microsoft.com/office/drawing/2014/main" id="{73CE23F0-B52E-96F0-65B2-16A0A47FF7C3}"/>
              </a:ext>
            </a:extLst>
          </p:cNvPr>
          <p:cNvSpPr/>
          <p:nvPr/>
        </p:nvSpPr>
        <p:spPr>
          <a:xfrm>
            <a:off x="6732000" y="3487727"/>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2</a:t>
            </a:r>
            <a:endParaRPr lang="en-US" dirty="0">
              <a:solidFill>
                <a:srgbClr val="002060"/>
              </a:solidFill>
            </a:endParaRPr>
          </a:p>
        </p:txBody>
      </p:sp>
      <p:sp>
        <p:nvSpPr>
          <p:cNvPr id="19" name="Rechthoek 18">
            <a:extLst>
              <a:ext uri="{FF2B5EF4-FFF2-40B4-BE49-F238E27FC236}">
                <a16:creationId xmlns:a16="http://schemas.microsoft.com/office/drawing/2014/main" id="{56396A2B-29C6-E63A-E1C0-1F7417370157}"/>
              </a:ext>
            </a:extLst>
          </p:cNvPr>
          <p:cNvSpPr/>
          <p:nvPr/>
        </p:nvSpPr>
        <p:spPr>
          <a:xfrm>
            <a:off x="7467288" y="349797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3</a:t>
            </a:r>
            <a:endParaRPr lang="en-US" dirty="0">
              <a:solidFill>
                <a:srgbClr val="002060"/>
              </a:solidFill>
            </a:endParaRPr>
          </a:p>
        </p:txBody>
      </p:sp>
      <p:sp>
        <p:nvSpPr>
          <p:cNvPr id="20" name="Rechthoek 19">
            <a:extLst>
              <a:ext uri="{FF2B5EF4-FFF2-40B4-BE49-F238E27FC236}">
                <a16:creationId xmlns:a16="http://schemas.microsoft.com/office/drawing/2014/main" id="{9F590224-3D23-2F81-E430-5E7A0EA433B7}"/>
              </a:ext>
            </a:extLst>
          </p:cNvPr>
          <p:cNvSpPr/>
          <p:nvPr/>
        </p:nvSpPr>
        <p:spPr>
          <a:xfrm>
            <a:off x="8190121" y="3497702"/>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4</a:t>
            </a:r>
            <a:endParaRPr lang="en-US" dirty="0">
              <a:solidFill>
                <a:srgbClr val="002060"/>
              </a:solidFill>
            </a:endParaRPr>
          </a:p>
        </p:txBody>
      </p:sp>
      <p:sp>
        <p:nvSpPr>
          <p:cNvPr id="21" name="Rechthoek 20">
            <a:extLst>
              <a:ext uri="{FF2B5EF4-FFF2-40B4-BE49-F238E27FC236}">
                <a16:creationId xmlns:a16="http://schemas.microsoft.com/office/drawing/2014/main" id="{6419C721-6855-4251-E9C1-C6FE3486119F}"/>
              </a:ext>
            </a:extLst>
          </p:cNvPr>
          <p:cNvSpPr/>
          <p:nvPr/>
        </p:nvSpPr>
        <p:spPr>
          <a:xfrm>
            <a:off x="8892000" y="3477332"/>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5</a:t>
            </a:r>
            <a:endParaRPr lang="en-US" dirty="0">
              <a:solidFill>
                <a:srgbClr val="002060"/>
              </a:solidFill>
            </a:endParaRPr>
          </a:p>
        </p:txBody>
      </p:sp>
      <p:sp>
        <p:nvSpPr>
          <p:cNvPr id="24" name="Rechthoek 23">
            <a:extLst>
              <a:ext uri="{FF2B5EF4-FFF2-40B4-BE49-F238E27FC236}">
                <a16:creationId xmlns:a16="http://schemas.microsoft.com/office/drawing/2014/main" id="{1A964EA5-4915-8EC6-BC96-5854127279CD}"/>
              </a:ext>
            </a:extLst>
          </p:cNvPr>
          <p:cNvSpPr/>
          <p:nvPr/>
        </p:nvSpPr>
        <p:spPr>
          <a:xfrm>
            <a:off x="5422226" y="3664245"/>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-1</a:t>
            </a:r>
            <a:endParaRPr lang="en-US" dirty="0">
              <a:solidFill>
                <a:srgbClr val="002060"/>
              </a:solidFill>
            </a:endParaRPr>
          </a:p>
        </p:txBody>
      </p:sp>
      <p:sp>
        <p:nvSpPr>
          <p:cNvPr id="25" name="Rechthoek 24">
            <a:extLst>
              <a:ext uri="{FF2B5EF4-FFF2-40B4-BE49-F238E27FC236}">
                <a16:creationId xmlns:a16="http://schemas.microsoft.com/office/drawing/2014/main" id="{E7BFFF28-A810-236B-A322-6A879120E3C8}"/>
              </a:ext>
            </a:extLst>
          </p:cNvPr>
          <p:cNvSpPr/>
          <p:nvPr/>
        </p:nvSpPr>
        <p:spPr>
          <a:xfrm>
            <a:off x="5422886" y="4419983"/>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-2</a:t>
            </a:r>
            <a:endParaRPr lang="en-US" dirty="0">
              <a:solidFill>
                <a:srgbClr val="002060"/>
              </a:solidFill>
            </a:endParaRPr>
          </a:p>
        </p:txBody>
      </p:sp>
      <p:sp>
        <p:nvSpPr>
          <p:cNvPr id="26" name="Rechthoek 25">
            <a:extLst>
              <a:ext uri="{FF2B5EF4-FFF2-40B4-BE49-F238E27FC236}">
                <a16:creationId xmlns:a16="http://schemas.microsoft.com/office/drawing/2014/main" id="{7AE6E0F2-C8DE-24B3-B420-CDEF8D68C85C}"/>
              </a:ext>
            </a:extLst>
          </p:cNvPr>
          <p:cNvSpPr/>
          <p:nvPr/>
        </p:nvSpPr>
        <p:spPr>
          <a:xfrm>
            <a:off x="5461643" y="5106844"/>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-3</a:t>
            </a:r>
            <a:endParaRPr lang="en-US" dirty="0">
              <a:solidFill>
                <a:srgbClr val="002060"/>
              </a:solidFill>
            </a:endParaRPr>
          </a:p>
        </p:txBody>
      </p:sp>
      <p:sp>
        <p:nvSpPr>
          <p:cNvPr id="29" name="Rechthoek 28">
            <a:extLst>
              <a:ext uri="{FF2B5EF4-FFF2-40B4-BE49-F238E27FC236}">
                <a16:creationId xmlns:a16="http://schemas.microsoft.com/office/drawing/2014/main" id="{94550736-10BC-1C5F-F7C8-CBFC7C767D1F}"/>
              </a:ext>
            </a:extLst>
          </p:cNvPr>
          <p:cNvSpPr/>
          <p:nvPr/>
        </p:nvSpPr>
        <p:spPr>
          <a:xfrm>
            <a:off x="5444127" y="5807252"/>
            <a:ext cx="38520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-4</a:t>
            </a:r>
            <a:endParaRPr lang="en-US" dirty="0">
              <a:solidFill>
                <a:srgbClr val="002060"/>
              </a:solidFill>
            </a:endParaRPr>
          </a:p>
        </p:txBody>
      </p:sp>
      <p:sp>
        <p:nvSpPr>
          <p:cNvPr id="34" name="Rechthoek 33">
            <a:extLst>
              <a:ext uri="{FF2B5EF4-FFF2-40B4-BE49-F238E27FC236}">
                <a16:creationId xmlns:a16="http://schemas.microsoft.com/office/drawing/2014/main" id="{B24752F1-092B-85AF-4520-B607712801E9}"/>
              </a:ext>
            </a:extLst>
          </p:cNvPr>
          <p:cNvSpPr/>
          <p:nvPr/>
        </p:nvSpPr>
        <p:spPr>
          <a:xfrm>
            <a:off x="5461643" y="6601078"/>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-5</a:t>
            </a:r>
            <a:endParaRPr lang="en-US" dirty="0">
              <a:solidFill>
                <a:srgbClr val="002060"/>
              </a:solidFill>
            </a:endParaRPr>
          </a:p>
        </p:txBody>
      </p:sp>
      <p:sp>
        <p:nvSpPr>
          <p:cNvPr id="35" name="Rechthoek 34">
            <a:extLst>
              <a:ext uri="{FF2B5EF4-FFF2-40B4-BE49-F238E27FC236}">
                <a16:creationId xmlns:a16="http://schemas.microsoft.com/office/drawing/2014/main" id="{B1CC3FF5-E068-1463-BA8A-F1D69C80F838}"/>
              </a:ext>
            </a:extLst>
          </p:cNvPr>
          <p:cNvSpPr/>
          <p:nvPr/>
        </p:nvSpPr>
        <p:spPr>
          <a:xfrm>
            <a:off x="4705245" y="347747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-1</a:t>
            </a:r>
            <a:endParaRPr lang="en-US" dirty="0">
              <a:solidFill>
                <a:srgbClr val="002060"/>
              </a:solidFill>
            </a:endParaRPr>
          </a:p>
        </p:txBody>
      </p:sp>
      <p:sp>
        <p:nvSpPr>
          <p:cNvPr id="36" name="Rechthoek 35">
            <a:extLst>
              <a:ext uri="{FF2B5EF4-FFF2-40B4-BE49-F238E27FC236}">
                <a16:creationId xmlns:a16="http://schemas.microsoft.com/office/drawing/2014/main" id="{13F85F9B-557C-B4DC-1C64-93B1D67A02EC}"/>
              </a:ext>
            </a:extLst>
          </p:cNvPr>
          <p:cNvSpPr/>
          <p:nvPr/>
        </p:nvSpPr>
        <p:spPr>
          <a:xfrm>
            <a:off x="3974189" y="3462424"/>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-2</a:t>
            </a:r>
            <a:endParaRPr lang="en-US" dirty="0">
              <a:solidFill>
                <a:srgbClr val="002060"/>
              </a:solidFill>
            </a:endParaRPr>
          </a:p>
        </p:txBody>
      </p:sp>
      <p:sp>
        <p:nvSpPr>
          <p:cNvPr id="37" name="Rechthoek 36">
            <a:extLst>
              <a:ext uri="{FF2B5EF4-FFF2-40B4-BE49-F238E27FC236}">
                <a16:creationId xmlns:a16="http://schemas.microsoft.com/office/drawing/2014/main" id="{7D15C37F-3D48-EEB9-A8C1-1208271D84C0}"/>
              </a:ext>
            </a:extLst>
          </p:cNvPr>
          <p:cNvSpPr/>
          <p:nvPr/>
        </p:nvSpPr>
        <p:spPr>
          <a:xfrm>
            <a:off x="3267652" y="3468052"/>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-3</a:t>
            </a:r>
            <a:endParaRPr lang="en-US" dirty="0">
              <a:solidFill>
                <a:srgbClr val="002060"/>
              </a:solidFill>
            </a:endParaRPr>
          </a:p>
        </p:txBody>
      </p:sp>
      <p:sp>
        <p:nvSpPr>
          <p:cNvPr id="45" name="Rechthoek 44">
            <a:extLst>
              <a:ext uri="{FF2B5EF4-FFF2-40B4-BE49-F238E27FC236}">
                <a16:creationId xmlns:a16="http://schemas.microsoft.com/office/drawing/2014/main" id="{59716F45-1A82-B7F9-554A-DA8976330E0B}"/>
              </a:ext>
            </a:extLst>
          </p:cNvPr>
          <p:cNvSpPr/>
          <p:nvPr/>
        </p:nvSpPr>
        <p:spPr>
          <a:xfrm>
            <a:off x="2501545" y="3465515"/>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-4</a:t>
            </a:r>
            <a:endParaRPr lang="en-US" dirty="0">
              <a:solidFill>
                <a:srgbClr val="002060"/>
              </a:solidFill>
            </a:endParaRPr>
          </a:p>
        </p:txBody>
      </p:sp>
      <p:sp>
        <p:nvSpPr>
          <p:cNvPr id="46" name="Rechthoek 45">
            <a:extLst>
              <a:ext uri="{FF2B5EF4-FFF2-40B4-BE49-F238E27FC236}">
                <a16:creationId xmlns:a16="http://schemas.microsoft.com/office/drawing/2014/main" id="{AFEA95D9-BDF0-73B9-ABD4-A15AC7496914}"/>
              </a:ext>
            </a:extLst>
          </p:cNvPr>
          <p:cNvSpPr/>
          <p:nvPr/>
        </p:nvSpPr>
        <p:spPr>
          <a:xfrm>
            <a:off x="1799383" y="3480579"/>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-5</a:t>
            </a:r>
            <a:endParaRPr lang="en-US" dirty="0">
              <a:solidFill>
                <a:srgbClr val="002060"/>
              </a:solidFill>
            </a:endParaRPr>
          </a:p>
        </p:txBody>
      </p:sp>
      <p:sp>
        <p:nvSpPr>
          <p:cNvPr id="48" name="Rechthoek 47">
            <a:extLst>
              <a:ext uri="{FF2B5EF4-FFF2-40B4-BE49-F238E27FC236}">
                <a16:creationId xmlns:a16="http://schemas.microsoft.com/office/drawing/2014/main" id="{878C5698-8625-92BA-AC6D-11690FA8E76B}"/>
              </a:ext>
            </a:extLst>
          </p:cNvPr>
          <p:cNvSpPr/>
          <p:nvPr/>
        </p:nvSpPr>
        <p:spPr>
          <a:xfrm>
            <a:off x="5474043" y="2785315"/>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1</a:t>
            </a:r>
            <a:endParaRPr lang="en-US" dirty="0">
              <a:solidFill>
                <a:srgbClr val="002060"/>
              </a:solidFill>
            </a:endParaRPr>
          </a:p>
        </p:txBody>
      </p:sp>
      <p:sp>
        <p:nvSpPr>
          <p:cNvPr id="50" name="Rechthoek 49">
            <a:extLst>
              <a:ext uri="{FF2B5EF4-FFF2-40B4-BE49-F238E27FC236}">
                <a16:creationId xmlns:a16="http://schemas.microsoft.com/office/drawing/2014/main" id="{1CED6542-A499-3903-30FC-2E9A1E55E721}"/>
              </a:ext>
            </a:extLst>
          </p:cNvPr>
          <p:cNvSpPr/>
          <p:nvPr/>
        </p:nvSpPr>
        <p:spPr>
          <a:xfrm>
            <a:off x="5474994" y="2083992"/>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2</a:t>
            </a:r>
            <a:endParaRPr lang="en-US" dirty="0">
              <a:solidFill>
                <a:srgbClr val="002060"/>
              </a:solidFill>
            </a:endParaRPr>
          </a:p>
        </p:txBody>
      </p:sp>
      <p:sp>
        <p:nvSpPr>
          <p:cNvPr id="52" name="Rechthoek 51">
            <a:extLst>
              <a:ext uri="{FF2B5EF4-FFF2-40B4-BE49-F238E27FC236}">
                <a16:creationId xmlns:a16="http://schemas.microsoft.com/office/drawing/2014/main" id="{2521CB96-4CB6-D57E-2E7E-E0D0784A47A0}"/>
              </a:ext>
            </a:extLst>
          </p:cNvPr>
          <p:cNvSpPr/>
          <p:nvPr/>
        </p:nvSpPr>
        <p:spPr>
          <a:xfrm>
            <a:off x="5474043" y="1353158"/>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3</a:t>
            </a:r>
            <a:endParaRPr lang="en-US" dirty="0">
              <a:solidFill>
                <a:srgbClr val="002060"/>
              </a:solidFill>
            </a:endParaRPr>
          </a:p>
        </p:txBody>
      </p:sp>
      <p:sp>
        <p:nvSpPr>
          <p:cNvPr id="54" name="Rechthoek 53">
            <a:extLst>
              <a:ext uri="{FF2B5EF4-FFF2-40B4-BE49-F238E27FC236}">
                <a16:creationId xmlns:a16="http://schemas.microsoft.com/office/drawing/2014/main" id="{512BC168-1F86-4D72-BE62-9A95824276F4}"/>
              </a:ext>
            </a:extLst>
          </p:cNvPr>
          <p:cNvSpPr/>
          <p:nvPr/>
        </p:nvSpPr>
        <p:spPr>
          <a:xfrm>
            <a:off x="5494106" y="639339"/>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4</a:t>
            </a:r>
            <a:endParaRPr lang="en-US" dirty="0">
              <a:solidFill>
                <a:srgbClr val="002060"/>
              </a:solidFill>
            </a:endParaRPr>
          </a:p>
        </p:txBody>
      </p:sp>
      <p:sp>
        <p:nvSpPr>
          <p:cNvPr id="55" name="Rechthoek 54">
            <a:extLst>
              <a:ext uri="{FF2B5EF4-FFF2-40B4-BE49-F238E27FC236}">
                <a16:creationId xmlns:a16="http://schemas.microsoft.com/office/drawing/2014/main" id="{2714AC65-49D4-95BC-185A-DA065CCCF7E2}"/>
              </a:ext>
            </a:extLst>
          </p:cNvPr>
          <p:cNvSpPr/>
          <p:nvPr/>
        </p:nvSpPr>
        <p:spPr>
          <a:xfrm>
            <a:off x="5476422" y="0"/>
            <a:ext cx="384770"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2060"/>
                </a:solidFill>
              </a:rPr>
              <a:t>5</a:t>
            </a:r>
            <a:endParaRPr lang="en-US" dirty="0">
              <a:solidFill>
                <a:srgbClr val="002060"/>
              </a:solidFill>
            </a:endParaRPr>
          </a:p>
        </p:txBody>
      </p:sp>
      <p:sp>
        <p:nvSpPr>
          <p:cNvPr id="56" name="Ster: 10 punten 55">
            <a:extLst>
              <a:ext uri="{FF2B5EF4-FFF2-40B4-BE49-F238E27FC236}">
                <a16:creationId xmlns:a16="http://schemas.microsoft.com/office/drawing/2014/main" id="{1A0DD7CD-9E78-C9CB-0955-633EB89265A8}"/>
              </a:ext>
            </a:extLst>
          </p:cNvPr>
          <p:cNvSpPr/>
          <p:nvPr/>
        </p:nvSpPr>
        <p:spPr>
          <a:xfrm>
            <a:off x="6013887" y="2137992"/>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er: 10 punten 56">
            <a:extLst>
              <a:ext uri="{FF2B5EF4-FFF2-40B4-BE49-F238E27FC236}">
                <a16:creationId xmlns:a16="http://schemas.microsoft.com/office/drawing/2014/main" id="{053E1E88-280B-9E72-71B9-2BD5963708E8}"/>
              </a:ext>
            </a:extLst>
          </p:cNvPr>
          <p:cNvSpPr/>
          <p:nvPr/>
        </p:nvSpPr>
        <p:spPr>
          <a:xfrm>
            <a:off x="7469178" y="2137992"/>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er: 10 punten 57">
            <a:extLst>
              <a:ext uri="{FF2B5EF4-FFF2-40B4-BE49-F238E27FC236}">
                <a16:creationId xmlns:a16="http://schemas.microsoft.com/office/drawing/2014/main" id="{B13B9495-F55A-E374-E041-A95E5AB698D6}"/>
              </a:ext>
            </a:extLst>
          </p:cNvPr>
          <p:cNvSpPr/>
          <p:nvPr/>
        </p:nvSpPr>
        <p:spPr>
          <a:xfrm>
            <a:off x="6782945" y="3341657"/>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er: 10 punten 62">
            <a:extLst>
              <a:ext uri="{FF2B5EF4-FFF2-40B4-BE49-F238E27FC236}">
                <a16:creationId xmlns:a16="http://schemas.microsoft.com/office/drawing/2014/main" id="{2EBE41B8-9577-1F84-E98A-8967FD47913D}"/>
              </a:ext>
            </a:extLst>
          </p:cNvPr>
          <p:cNvSpPr/>
          <p:nvPr/>
        </p:nvSpPr>
        <p:spPr>
          <a:xfrm>
            <a:off x="8928585" y="3371955"/>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er: 10 punten 64">
            <a:extLst>
              <a:ext uri="{FF2B5EF4-FFF2-40B4-BE49-F238E27FC236}">
                <a16:creationId xmlns:a16="http://schemas.microsoft.com/office/drawing/2014/main" id="{EBE128AA-823D-08D5-9E36-589146445C21}"/>
              </a:ext>
            </a:extLst>
          </p:cNvPr>
          <p:cNvSpPr/>
          <p:nvPr/>
        </p:nvSpPr>
        <p:spPr>
          <a:xfrm>
            <a:off x="8277106" y="3772245"/>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ter: 10 punten 65">
            <a:extLst>
              <a:ext uri="{FF2B5EF4-FFF2-40B4-BE49-F238E27FC236}">
                <a16:creationId xmlns:a16="http://schemas.microsoft.com/office/drawing/2014/main" id="{9EA643CC-7E4A-3593-22AD-E4336C4304F0}"/>
              </a:ext>
            </a:extLst>
          </p:cNvPr>
          <p:cNvSpPr/>
          <p:nvPr/>
        </p:nvSpPr>
        <p:spPr>
          <a:xfrm>
            <a:off x="8155190" y="1424135"/>
            <a:ext cx="504000" cy="504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ter: 10 punten 66">
            <a:extLst>
              <a:ext uri="{FF2B5EF4-FFF2-40B4-BE49-F238E27FC236}">
                <a16:creationId xmlns:a16="http://schemas.microsoft.com/office/drawing/2014/main" id="{8DB6AB73-BAF8-2614-6784-744B38467D91}"/>
              </a:ext>
            </a:extLst>
          </p:cNvPr>
          <p:cNvSpPr/>
          <p:nvPr/>
        </p:nvSpPr>
        <p:spPr>
          <a:xfrm>
            <a:off x="5738460" y="4248692"/>
            <a:ext cx="504000" cy="504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ter: 10 punten 67">
            <a:extLst>
              <a:ext uri="{FF2B5EF4-FFF2-40B4-BE49-F238E27FC236}">
                <a16:creationId xmlns:a16="http://schemas.microsoft.com/office/drawing/2014/main" id="{5308D67F-FB77-F29D-22F1-2D1591A172B2}"/>
              </a:ext>
            </a:extLst>
          </p:cNvPr>
          <p:cNvSpPr/>
          <p:nvPr/>
        </p:nvSpPr>
        <p:spPr>
          <a:xfrm>
            <a:off x="5248186" y="2016504"/>
            <a:ext cx="504000" cy="504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ter: 10 punten 74">
            <a:extLst>
              <a:ext uri="{FF2B5EF4-FFF2-40B4-BE49-F238E27FC236}">
                <a16:creationId xmlns:a16="http://schemas.microsoft.com/office/drawing/2014/main" id="{561C9043-735D-8535-AAD5-F4CA1BE4DB26}"/>
              </a:ext>
            </a:extLst>
          </p:cNvPr>
          <p:cNvSpPr/>
          <p:nvPr/>
        </p:nvSpPr>
        <p:spPr>
          <a:xfrm>
            <a:off x="5247567" y="1324248"/>
            <a:ext cx="504000" cy="504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er: 10 punten 76">
            <a:extLst>
              <a:ext uri="{FF2B5EF4-FFF2-40B4-BE49-F238E27FC236}">
                <a16:creationId xmlns:a16="http://schemas.microsoft.com/office/drawing/2014/main" id="{470803F9-8946-C9AC-6D49-2A35F30BFB53}"/>
              </a:ext>
            </a:extLst>
          </p:cNvPr>
          <p:cNvSpPr/>
          <p:nvPr/>
        </p:nvSpPr>
        <p:spPr>
          <a:xfrm>
            <a:off x="4586850" y="2030668"/>
            <a:ext cx="504000" cy="504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Ster: 10 punten 77">
            <a:extLst>
              <a:ext uri="{FF2B5EF4-FFF2-40B4-BE49-F238E27FC236}">
                <a16:creationId xmlns:a16="http://schemas.microsoft.com/office/drawing/2014/main" id="{6E89893B-07C6-8403-432F-0A7D12BB3AAF}"/>
              </a:ext>
            </a:extLst>
          </p:cNvPr>
          <p:cNvSpPr/>
          <p:nvPr/>
        </p:nvSpPr>
        <p:spPr>
          <a:xfrm>
            <a:off x="4040781" y="3803884"/>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er: 10 punten 78">
            <a:extLst>
              <a:ext uri="{FF2B5EF4-FFF2-40B4-BE49-F238E27FC236}">
                <a16:creationId xmlns:a16="http://schemas.microsoft.com/office/drawing/2014/main" id="{0DCB5307-7F7A-BB87-8CFA-41CBC819348B}"/>
              </a:ext>
            </a:extLst>
          </p:cNvPr>
          <p:cNvSpPr/>
          <p:nvPr/>
        </p:nvSpPr>
        <p:spPr>
          <a:xfrm>
            <a:off x="4871890" y="5189545"/>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er: 10 punten 79">
            <a:extLst>
              <a:ext uri="{FF2B5EF4-FFF2-40B4-BE49-F238E27FC236}">
                <a16:creationId xmlns:a16="http://schemas.microsoft.com/office/drawing/2014/main" id="{76C83995-8B64-2DA4-6459-04E158927EAA}"/>
              </a:ext>
            </a:extLst>
          </p:cNvPr>
          <p:cNvSpPr/>
          <p:nvPr/>
        </p:nvSpPr>
        <p:spPr>
          <a:xfrm>
            <a:off x="4064297" y="2156668"/>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er: 10 punten 80">
            <a:extLst>
              <a:ext uri="{FF2B5EF4-FFF2-40B4-BE49-F238E27FC236}">
                <a16:creationId xmlns:a16="http://schemas.microsoft.com/office/drawing/2014/main" id="{9B546069-D67A-5D1D-9260-F47D90CB590C}"/>
              </a:ext>
            </a:extLst>
          </p:cNvPr>
          <p:cNvSpPr/>
          <p:nvPr/>
        </p:nvSpPr>
        <p:spPr>
          <a:xfrm>
            <a:off x="3302813" y="2795395"/>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Ster: 10 punten 83">
            <a:extLst>
              <a:ext uri="{FF2B5EF4-FFF2-40B4-BE49-F238E27FC236}">
                <a16:creationId xmlns:a16="http://schemas.microsoft.com/office/drawing/2014/main" id="{922DDC58-0DE4-745A-71AE-7B72AD7EA4C3}"/>
              </a:ext>
            </a:extLst>
          </p:cNvPr>
          <p:cNvSpPr/>
          <p:nvPr/>
        </p:nvSpPr>
        <p:spPr>
          <a:xfrm>
            <a:off x="4091633" y="1430294"/>
            <a:ext cx="252000" cy="252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Ster: 10 punten 84">
            <a:extLst>
              <a:ext uri="{FF2B5EF4-FFF2-40B4-BE49-F238E27FC236}">
                <a16:creationId xmlns:a16="http://schemas.microsoft.com/office/drawing/2014/main" id="{53EDA2ED-971E-7001-9391-40D10B9A6F4E}"/>
              </a:ext>
            </a:extLst>
          </p:cNvPr>
          <p:cNvSpPr/>
          <p:nvPr/>
        </p:nvSpPr>
        <p:spPr>
          <a:xfrm>
            <a:off x="8124714" y="3221264"/>
            <a:ext cx="504000" cy="504000"/>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Ster: 10 punten 85">
            <a:extLst>
              <a:ext uri="{FF2B5EF4-FFF2-40B4-BE49-F238E27FC236}">
                <a16:creationId xmlns:a16="http://schemas.microsoft.com/office/drawing/2014/main" id="{AAB940E7-E78E-C1F0-16D1-BCE9BF4A7F7C}"/>
              </a:ext>
            </a:extLst>
          </p:cNvPr>
          <p:cNvSpPr/>
          <p:nvPr/>
        </p:nvSpPr>
        <p:spPr>
          <a:xfrm>
            <a:off x="2610028" y="3350561"/>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ter: 10 punten 86">
            <a:extLst>
              <a:ext uri="{FF2B5EF4-FFF2-40B4-BE49-F238E27FC236}">
                <a16:creationId xmlns:a16="http://schemas.microsoft.com/office/drawing/2014/main" id="{9F63686F-8856-4528-D1F5-4F2D7B0E2111}"/>
              </a:ext>
            </a:extLst>
          </p:cNvPr>
          <p:cNvSpPr/>
          <p:nvPr/>
        </p:nvSpPr>
        <p:spPr>
          <a:xfrm>
            <a:off x="2652770" y="4474227"/>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Ster: 10 punten 88">
            <a:extLst>
              <a:ext uri="{FF2B5EF4-FFF2-40B4-BE49-F238E27FC236}">
                <a16:creationId xmlns:a16="http://schemas.microsoft.com/office/drawing/2014/main" id="{B135D1DB-957E-3D62-0A4A-4B66017378A6}"/>
              </a:ext>
            </a:extLst>
          </p:cNvPr>
          <p:cNvSpPr/>
          <p:nvPr/>
        </p:nvSpPr>
        <p:spPr>
          <a:xfrm>
            <a:off x="1739768" y="3253993"/>
            <a:ext cx="504000" cy="504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ter: 10 punten 89">
            <a:extLst>
              <a:ext uri="{FF2B5EF4-FFF2-40B4-BE49-F238E27FC236}">
                <a16:creationId xmlns:a16="http://schemas.microsoft.com/office/drawing/2014/main" id="{3714C69E-BFCE-58C7-A17E-1EEA35D0C25B}"/>
              </a:ext>
            </a:extLst>
          </p:cNvPr>
          <p:cNvSpPr/>
          <p:nvPr/>
        </p:nvSpPr>
        <p:spPr>
          <a:xfrm>
            <a:off x="1821365" y="5189545"/>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Ster: 10 punten 90">
            <a:extLst>
              <a:ext uri="{FF2B5EF4-FFF2-40B4-BE49-F238E27FC236}">
                <a16:creationId xmlns:a16="http://schemas.microsoft.com/office/drawing/2014/main" id="{A7CA7CF8-B232-8B84-97F3-834016F97D9E}"/>
              </a:ext>
            </a:extLst>
          </p:cNvPr>
          <p:cNvSpPr/>
          <p:nvPr/>
        </p:nvSpPr>
        <p:spPr>
          <a:xfrm>
            <a:off x="1836468" y="6591667"/>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ter: 10 punten 91">
            <a:extLst>
              <a:ext uri="{FF2B5EF4-FFF2-40B4-BE49-F238E27FC236}">
                <a16:creationId xmlns:a16="http://schemas.microsoft.com/office/drawing/2014/main" id="{B03AFAAB-635C-488B-06A0-D92E87060AC9}"/>
              </a:ext>
            </a:extLst>
          </p:cNvPr>
          <p:cNvSpPr/>
          <p:nvPr/>
        </p:nvSpPr>
        <p:spPr>
          <a:xfrm>
            <a:off x="3302813" y="54000"/>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Ster: 10 punten 93">
            <a:extLst>
              <a:ext uri="{FF2B5EF4-FFF2-40B4-BE49-F238E27FC236}">
                <a16:creationId xmlns:a16="http://schemas.microsoft.com/office/drawing/2014/main" id="{039C324C-413D-4985-E607-B6FDAE61F2BB}"/>
              </a:ext>
            </a:extLst>
          </p:cNvPr>
          <p:cNvSpPr/>
          <p:nvPr/>
        </p:nvSpPr>
        <p:spPr>
          <a:xfrm>
            <a:off x="1821365" y="4488484"/>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Ster: 10 punten 94">
            <a:extLst>
              <a:ext uri="{FF2B5EF4-FFF2-40B4-BE49-F238E27FC236}">
                <a16:creationId xmlns:a16="http://schemas.microsoft.com/office/drawing/2014/main" id="{17F00028-6378-745F-79B8-7AB1D7CEBAE2}"/>
              </a:ext>
            </a:extLst>
          </p:cNvPr>
          <p:cNvSpPr/>
          <p:nvPr/>
        </p:nvSpPr>
        <p:spPr>
          <a:xfrm>
            <a:off x="2617633" y="684000"/>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ter: 10 punten 95">
            <a:extLst>
              <a:ext uri="{FF2B5EF4-FFF2-40B4-BE49-F238E27FC236}">
                <a16:creationId xmlns:a16="http://schemas.microsoft.com/office/drawing/2014/main" id="{465F3E1F-BFBB-3B09-563F-9CC4AF122D0D}"/>
              </a:ext>
            </a:extLst>
          </p:cNvPr>
          <p:cNvSpPr/>
          <p:nvPr/>
        </p:nvSpPr>
        <p:spPr>
          <a:xfrm>
            <a:off x="3244141" y="3228579"/>
            <a:ext cx="504000" cy="504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ter: 10 punten 96">
            <a:extLst>
              <a:ext uri="{FF2B5EF4-FFF2-40B4-BE49-F238E27FC236}">
                <a16:creationId xmlns:a16="http://schemas.microsoft.com/office/drawing/2014/main" id="{3FCB11B8-EF0D-C048-A409-0EB4FC0A73E0}"/>
              </a:ext>
            </a:extLst>
          </p:cNvPr>
          <p:cNvSpPr/>
          <p:nvPr/>
        </p:nvSpPr>
        <p:spPr>
          <a:xfrm>
            <a:off x="4069099" y="3334239"/>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er: 10 punten 97">
            <a:extLst>
              <a:ext uri="{FF2B5EF4-FFF2-40B4-BE49-F238E27FC236}">
                <a16:creationId xmlns:a16="http://schemas.microsoft.com/office/drawing/2014/main" id="{A6D3A41A-C929-31A3-A6A2-747B1C9B8EB7}"/>
              </a:ext>
            </a:extLst>
          </p:cNvPr>
          <p:cNvSpPr/>
          <p:nvPr/>
        </p:nvSpPr>
        <p:spPr>
          <a:xfrm>
            <a:off x="3307739" y="2137992"/>
            <a:ext cx="252000" cy="252000"/>
          </a:xfrm>
          <a:prstGeom prst="star1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27">
            <a:extLst>
              <a:ext uri="{FF2B5EF4-FFF2-40B4-BE49-F238E27FC236}">
                <a16:creationId xmlns:a16="http://schemas.microsoft.com/office/drawing/2014/main" id="{61506DF8-A630-8D06-13A1-60922032B21B}"/>
              </a:ext>
            </a:extLst>
          </p:cNvPr>
          <p:cNvSpPr/>
          <p:nvPr/>
        </p:nvSpPr>
        <p:spPr>
          <a:xfrm>
            <a:off x="3283442" y="834219"/>
            <a:ext cx="560033" cy="490029"/>
          </a:xfrm>
          <a:custGeom>
            <a:avLst/>
            <a:gdLst/>
            <a:ahLst/>
            <a:cxnLst/>
            <a:rect l="l" t="t" r="r" b="b"/>
            <a:pathLst>
              <a:path w="1120066" h="980058">
                <a:moveTo>
                  <a:pt x="0" y="0"/>
                </a:moveTo>
                <a:lnTo>
                  <a:pt x="1120066" y="0"/>
                </a:lnTo>
                <a:lnTo>
                  <a:pt x="1120066" y="980058"/>
                </a:lnTo>
                <a:lnTo>
                  <a:pt x="0" y="980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0" name="Freeform 33">
            <a:extLst>
              <a:ext uri="{FF2B5EF4-FFF2-40B4-BE49-F238E27FC236}">
                <a16:creationId xmlns:a16="http://schemas.microsoft.com/office/drawing/2014/main" id="{6121E896-462B-02A6-4390-EE272CB8BC7B}"/>
              </a:ext>
            </a:extLst>
          </p:cNvPr>
          <p:cNvSpPr/>
          <p:nvPr/>
        </p:nvSpPr>
        <p:spPr>
          <a:xfrm>
            <a:off x="3292518" y="1453482"/>
            <a:ext cx="597420" cy="513035"/>
          </a:xfrm>
          <a:custGeom>
            <a:avLst/>
            <a:gdLst/>
            <a:ahLst/>
            <a:cxnLst/>
            <a:rect l="l" t="t" r="r" b="b"/>
            <a:pathLst>
              <a:path w="1194840" h="1026069">
                <a:moveTo>
                  <a:pt x="0" y="0"/>
                </a:moveTo>
                <a:lnTo>
                  <a:pt x="1194840" y="0"/>
                </a:lnTo>
                <a:lnTo>
                  <a:pt x="1194840" y="1026068"/>
                </a:lnTo>
                <a:lnTo>
                  <a:pt x="0" y="1026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1" name="Freeform 29">
            <a:extLst>
              <a:ext uri="{FF2B5EF4-FFF2-40B4-BE49-F238E27FC236}">
                <a16:creationId xmlns:a16="http://schemas.microsoft.com/office/drawing/2014/main" id="{0818038A-3382-D94C-7823-D19A595891A2}"/>
              </a:ext>
            </a:extLst>
          </p:cNvPr>
          <p:cNvSpPr/>
          <p:nvPr/>
        </p:nvSpPr>
        <p:spPr>
          <a:xfrm>
            <a:off x="3192611" y="5070530"/>
            <a:ext cx="560033" cy="490029"/>
          </a:xfrm>
          <a:custGeom>
            <a:avLst/>
            <a:gdLst/>
            <a:ahLst/>
            <a:cxnLst/>
            <a:rect l="l" t="t" r="r" b="b"/>
            <a:pathLst>
              <a:path w="1120066" h="980058">
                <a:moveTo>
                  <a:pt x="0" y="0"/>
                </a:moveTo>
                <a:lnTo>
                  <a:pt x="1120066" y="0"/>
                </a:lnTo>
                <a:lnTo>
                  <a:pt x="1120066" y="980057"/>
                </a:lnTo>
                <a:lnTo>
                  <a:pt x="0" y="9800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2" name="Freeform 28">
            <a:extLst>
              <a:ext uri="{FF2B5EF4-FFF2-40B4-BE49-F238E27FC236}">
                <a16:creationId xmlns:a16="http://schemas.microsoft.com/office/drawing/2014/main" id="{673A3F26-938A-487D-7DBD-9799AA52ED96}"/>
              </a:ext>
            </a:extLst>
          </p:cNvPr>
          <p:cNvSpPr/>
          <p:nvPr/>
        </p:nvSpPr>
        <p:spPr>
          <a:xfrm>
            <a:off x="3226483" y="5688327"/>
            <a:ext cx="579683" cy="565916"/>
          </a:xfrm>
          <a:custGeom>
            <a:avLst/>
            <a:gdLst/>
            <a:ahLst/>
            <a:cxnLst/>
            <a:rect l="l" t="t" r="r" b="b"/>
            <a:pathLst>
              <a:path w="1159366" h="1131831">
                <a:moveTo>
                  <a:pt x="0" y="0"/>
                </a:moveTo>
                <a:lnTo>
                  <a:pt x="1159366" y="0"/>
                </a:lnTo>
                <a:lnTo>
                  <a:pt x="1159366" y="1131831"/>
                </a:lnTo>
                <a:lnTo>
                  <a:pt x="0" y="11318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3" name="Freeform 31">
            <a:extLst>
              <a:ext uri="{FF2B5EF4-FFF2-40B4-BE49-F238E27FC236}">
                <a16:creationId xmlns:a16="http://schemas.microsoft.com/office/drawing/2014/main" id="{98734B88-065A-47BD-82CC-3B8AF88AB3DA}"/>
              </a:ext>
            </a:extLst>
          </p:cNvPr>
          <p:cNvSpPr/>
          <p:nvPr/>
        </p:nvSpPr>
        <p:spPr>
          <a:xfrm>
            <a:off x="7042285" y="840770"/>
            <a:ext cx="597420" cy="513035"/>
          </a:xfrm>
          <a:custGeom>
            <a:avLst/>
            <a:gdLst/>
            <a:ahLst/>
            <a:cxnLst/>
            <a:rect l="l" t="t" r="r" b="b"/>
            <a:pathLst>
              <a:path w="1194840" h="1026069">
                <a:moveTo>
                  <a:pt x="0" y="0"/>
                </a:moveTo>
                <a:lnTo>
                  <a:pt x="1194840" y="0"/>
                </a:lnTo>
                <a:lnTo>
                  <a:pt x="1194840" y="1026069"/>
                </a:lnTo>
                <a:lnTo>
                  <a:pt x="0" y="10260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4" name="Freeform 32">
            <a:extLst>
              <a:ext uri="{FF2B5EF4-FFF2-40B4-BE49-F238E27FC236}">
                <a16:creationId xmlns:a16="http://schemas.microsoft.com/office/drawing/2014/main" id="{FE2C2218-A941-E207-E58B-C84A1582D50C}"/>
              </a:ext>
            </a:extLst>
          </p:cNvPr>
          <p:cNvSpPr/>
          <p:nvPr/>
        </p:nvSpPr>
        <p:spPr>
          <a:xfrm>
            <a:off x="7172271" y="1566410"/>
            <a:ext cx="541384" cy="541384"/>
          </a:xfrm>
          <a:custGeom>
            <a:avLst/>
            <a:gdLst/>
            <a:ahLst/>
            <a:cxnLst/>
            <a:rect l="l" t="t" r="r" b="b"/>
            <a:pathLst>
              <a:path w="1082767" h="1082767">
                <a:moveTo>
                  <a:pt x="0" y="0"/>
                </a:moveTo>
                <a:lnTo>
                  <a:pt x="1082767" y="0"/>
                </a:lnTo>
                <a:lnTo>
                  <a:pt x="1082767" y="1082767"/>
                </a:lnTo>
                <a:lnTo>
                  <a:pt x="0" y="1082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5" name="Freeform 34">
            <a:extLst>
              <a:ext uri="{FF2B5EF4-FFF2-40B4-BE49-F238E27FC236}">
                <a16:creationId xmlns:a16="http://schemas.microsoft.com/office/drawing/2014/main" id="{E9836830-6313-E8BC-869E-B9B72A49BF1C}"/>
              </a:ext>
            </a:extLst>
          </p:cNvPr>
          <p:cNvSpPr/>
          <p:nvPr/>
        </p:nvSpPr>
        <p:spPr>
          <a:xfrm>
            <a:off x="7375084" y="4985083"/>
            <a:ext cx="579683" cy="565916"/>
          </a:xfrm>
          <a:custGeom>
            <a:avLst/>
            <a:gdLst/>
            <a:ahLst/>
            <a:cxnLst/>
            <a:rect l="l" t="t" r="r" b="b"/>
            <a:pathLst>
              <a:path w="1159366" h="1131831">
                <a:moveTo>
                  <a:pt x="0" y="0"/>
                </a:moveTo>
                <a:lnTo>
                  <a:pt x="1159366" y="0"/>
                </a:lnTo>
                <a:lnTo>
                  <a:pt x="1159366" y="1131831"/>
                </a:lnTo>
                <a:lnTo>
                  <a:pt x="0" y="11318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6" name="Freeform 30">
            <a:extLst>
              <a:ext uri="{FF2B5EF4-FFF2-40B4-BE49-F238E27FC236}">
                <a16:creationId xmlns:a16="http://schemas.microsoft.com/office/drawing/2014/main" id="{C259A50E-DEBB-25AF-8AB3-0AFE693832A5}"/>
              </a:ext>
            </a:extLst>
          </p:cNvPr>
          <p:cNvSpPr/>
          <p:nvPr/>
        </p:nvSpPr>
        <p:spPr>
          <a:xfrm>
            <a:off x="7489225" y="5688327"/>
            <a:ext cx="541384" cy="541384"/>
          </a:xfrm>
          <a:custGeom>
            <a:avLst/>
            <a:gdLst/>
            <a:ahLst/>
            <a:cxnLst/>
            <a:rect l="l" t="t" r="r" b="b"/>
            <a:pathLst>
              <a:path w="1082767" h="1082767">
                <a:moveTo>
                  <a:pt x="0" y="0"/>
                </a:moveTo>
                <a:lnTo>
                  <a:pt x="1082767" y="0"/>
                </a:lnTo>
                <a:lnTo>
                  <a:pt x="1082767" y="1082767"/>
                </a:lnTo>
                <a:lnTo>
                  <a:pt x="0" y="1082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8" name="TextBox 20">
            <a:extLst>
              <a:ext uri="{FF2B5EF4-FFF2-40B4-BE49-F238E27FC236}">
                <a16:creationId xmlns:a16="http://schemas.microsoft.com/office/drawing/2014/main" id="{EC2CAEBD-108F-06B2-3062-3AC550A99C28}"/>
              </a:ext>
            </a:extLst>
          </p:cNvPr>
          <p:cNvSpPr txBox="1"/>
          <p:nvPr/>
        </p:nvSpPr>
        <p:spPr>
          <a:xfrm>
            <a:off x="2696716" y="498213"/>
            <a:ext cx="1901726" cy="202363"/>
          </a:xfrm>
          <a:prstGeom prst="rect">
            <a:avLst/>
          </a:prstGeom>
        </p:spPr>
        <p:txBody>
          <a:bodyPr wrap="square" lIns="0" tIns="0" rIns="0" bIns="0" rtlCol="0" anchor="t">
            <a:spAutoFit/>
          </a:bodyPr>
          <a:lstStyle/>
          <a:p>
            <a:pPr algn="ctr">
              <a:lnSpc>
                <a:spcPts val="1419"/>
              </a:lnSpc>
              <a:spcBef>
                <a:spcPct val="0"/>
              </a:spcBef>
            </a:pPr>
            <a:r>
              <a:rPr lang="en-US" sz="2000" spc="43" dirty="0" err="1">
                <a:solidFill>
                  <a:srgbClr val="FFFFFF"/>
                </a:solidFill>
                <a:latin typeface="Aileron Italics"/>
              </a:rPr>
              <a:t>Kwadrant</a:t>
            </a:r>
            <a:r>
              <a:rPr lang="en-US" sz="2000" spc="43" dirty="0">
                <a:solidFill>
                  <a:srgbClr val="FFFFFF"/>
                </a:solidFill>
                <a:latin typeface="Aileron Italics"/>
              </a:rPr>
              <a:t> 1</a:t>
            </a:r>
          </a:p>
        </p:txBody>
      </p:sp>
      <p:sp>
        <p:nvSpPr>
          <p:cNvPr id="109" name="TextBox 20">
            <a:extLst>
              <a:ext uri="{FF2B5EF4-FFF2-40B4-BE49-F238E27FC236}">
                <a16:creationId xmlns:a16="http://schemas.microsoft.com/office/drawing/2014/main" id="{21A27F22-0773-9822-BDAF-95305B5DEE0E}"/>
              </a:ext>
            </a:extLst>
          </p:cNvPr>
          <p:cNvSpPr txBox="1"/>
          <p:nvPr/>
        </p:nvSpPr>
        <p:spPr>
          <a:xfrm>
            <a:off x="6376097" y="527758"/>
            <a:ext cx="1901726" cy="202363"/>
          </a:xfrm>
          <a:prstGeom prst="rect">
            <a:avLst/>
          </a:prstGeom>
        </p:spPr>
        <p:txBody>
          <a:bodyPr wrap="square" lIns="0" tIns="0" rIns="0" bIns="0" rtlCol="0" anchor="t">
            <a:spAutoFit/>
          </a:bodyPr>
          <a:lstStyle/>
          <a:p>
            <a:pPr algn="ctr">
              <a:lnSpc>
                <a:spcPts val="1419"/>
              </a:lnSpc>
              <a:spcBef>
                <a:spcPct val="0"/>
              </a:spcBef>
            </a:pPr>
            <a:r>
              <a:rPr lang="en-US" sz="2000" spc="43" dirty="0" err="1">
                <a:solidFill>
                  <a:srgbClr val="FFFFFF"/>
                </a:solidFill>
                <a:latin typeface="Aileron Italics"/>
              </a:rPr>
              <a:t>Kwadrant</a:t>
            </a:r>
            <a:r>
              <a:rPr lang="en-US" sz="2000" spc="43" dirty="0">
                <a:solidFill>
                  <a:srgbClr val="FFFFFF"/>
                </a:solidFill>
                <a:latin typeface="Aileron Italics"/>
              </a:rPr>
              <a:t> 2</a:t>
            </a:r>
          </a:p>
        </p:txBody>
      </p:sp>
      <p:sp>
        <p:nvSpPr>
          <p:cNvPr id="110" name="TextBox 20">
            <a:extLst>
              <a:ext uri="{FF2B5EF4-FFF2-40B4-BE49-F238E27FC236}">
                <a16:creationId xmlns:a16="http://schemas.microsoft.com/office/drawing/2014/main" id="{670D0738-68AC-1183-39DF-5F7EDDAA8E76}"/>
              </a:ext>
            </a:extLst>
          </p:cNvPr>
          <p:cNvSpPr txBox="1"/>
          <p:nvPr/>
        </p:nvSpPr>
        <p:spPr>
          <a:xfrm>
            <a:off x="2547626" y="4776889"/>
            <a:ext cx="1901726" cy="202363"/>
          </a:xfrm>
          <a:prstGeom prst="rect">
            <a:avLst/>
          </a:prstGeom>
        </p:spPr>
        <p:txBody>
          <a:bodyPr wrap="square" lIns="0" tIns="0" rIns="0" bIns="0" rtlCol="0" anchor="t">
            <a:spAutoFit/>
          </a:bodyPr>
          <a:lstStyle/>
          <a:p>
            <a:pPr algn="ctr">
              <a:lnSpc>
                <a:spcPts val="1419"/>
              </a:lnSpc>
              <a:spcBef>
                <a:spcPct val="0"/>
              </a:spcBef>
            </a:pPr>
            <a:r>
              <a:rPr lang="en-US" sz="2000" spc="43" dirty="0" err="1">
                <a:solidFill>
                  <a:srgbClr val="FFFFFF"/>
                </a:solidFill>
                <a:latin typeface="Aileron Italics"/>
              </a:rPr>
              <a:t>Kwadrant</a:t>
            </a:r>
            <a:r>
              <a:rPr lang="en-US" sz="2000" spc="43" dirty="0">
                <a:solidFill>
                  <a:srgbClr val="FFFFFF"/>
                </a:solidFill>
                <a:latin typeface="Aileron Italics"/>
              </a:rPr>
              <a:t> 3</a:t>
            </a:r>
          </a:p>
        </p:txBody>
      </p:sp>
      <p:sp>
        <p:nvSpPr>
          <p:cNvPr id="111" name="TextBox 20">
            <a:extLst>
              <a:ext uri="{FF2B5EF4-FFF2-40B4-BE49-F238E27FC236}">
                <a16:creationId xmlns:a16="http://schemas.microsoft.com/office/drawing/2014/main" id="{214669F9-D7A8-4287-E421-8270C07C5EAD}"/>
              </a:ext>
            </a:extLst>
          </p:cNvPr>
          <p:cNvSpPr txBox="1"/>
          <p:nvPr/>
        </p:nvSpPr>
        <p:spPr>
          <a:xfrm>
            <a:off x="6732000" y="4733714"/>
            <a:ext cx="1901726" cy="202363"/>
          </a:xfrm>
          <a:prstGeom prst="rect">
            <a:avLst/>
          </a:prstGeom>
        </p:spPr>
        <p:txBody>
          <a:bodyPr wrap="square" lIns="0" tIns="0" rIns="0" bIns="0" rtlCol="0" anchor="t">
            <a:spAutoFit/>
          </a:bodyPr>
          <a:lstStyle/>
          <a:p>
            <a:pPr algn="ctr">
              <a:lnSpc>
                <a:spcPts val="1419"/>
              </a:lnSpc>
              <a:spcBef>
                <a:spcPct val="0"/>
              </a:spcBef>
            </a:pPr>
            <a:r>
              <a:rPr lang="en-US" sz="2000" spc="43" dirty="0" err="1">
                <a:solidFill>
                  <a:srgbClr val="FFFFFF"/>
                </a:solidFill>
                <a:latin typeface="Aileron Italics"/>
              </a:rPr>
              <a:t>Kwadrant</a:t>
            </a:r>
            <a:r>
              <a:rPr lang="en-US" sz="2000" spc="43" dirty="0">
                <a:solidFill>
                  <a:srgbClr val="FFFFFF"/>
                </a:solidFill>
                <a:latin typeface="Aileron Italics"/>
              </a:rPr>
              <a:t> 4</a:t>
            </a:r>
          </a:p>
        </p:txBody>
      </p:sp>
      <p:sp>
        <p:nvSpPr>
          <p:cNvPr id="112" name="Tekstvak 111">
            <a:extLst>
              <a:ext uri="{FF2B5EF4-FFF2-40B4-BE49-F238E27FC236}">
                <a16:creationId xmlns:a16="http://schemas.microsoft.com/office/drawing/2014/main" id="{B2C235B7-7786-C698-51C3-5FCB63F1D07D}"/>
              </a:ext>
            </a:extLst>
          </p:cNvPr>
          <p:cNvSpPr txBox="1"/>
          <p:nvPr/>
        </p:nvSpPr>
        <p:spPr>
          <a:xfrm>
            <a:off x="-110186" y="545651"/>
            <a:ext cx="2016592" cy="3637919"/>
          </a:xfrm>
          <a:prstGeom prst="rect">
            <a:avLst/>
          </a:prstGeom>
          <a:noFill/>
        </p:spPr>
        <p:txBody>
          <a:bodyPr wrap="square" rtlCol="0">
            <a:spAutoFit/>
          </a:bodyPr>
          <a:lstStyle/>
          <a:p>
            <a:pPr algn="ctr" defTabSz="342892">
              <a:lnSpc>
                <a:spcPct val="90000"/>
              </a:lnSpc>
              <a:spcBef>
                <a:spcPct val="0"/>
              </a:spcBef>
              <a:defRPr/>
            </a:pPr>
            <a:r>
              <a:rPr lang="nl-NL" sz="3200" dirty="0">
                <a:solidFill>
                  <a:srgbClr val="E50856"/>
                </a:solidFill>
                <a:latin typeface="Avenir Next Condensed"/>
                <a:cs typeface="Arial" panose="020B0604020202020204" pitchFamily="34" charset="0"/>
              </a:rPr>
              <a:t>Waar staan de leraren van School 1 en School 2</a:t>
            </a:r>
          </a:p>
          <a:p>
            <a:pPr algn="ctr" defTabSz="342892">
              <a:lnSpc>
                <a:spcPct val="90000"/>
              </a:lnSpc>
              <a:spcBef>
                <a:spcPct val="0"/>
              </a:spcBef>
              <a:defRPr/>
            </a:pPr>
            <a:r>
              <a:rPr lang="nl-NL" sz="3200" dirty="0">
                <a:solidFill>
                  <a:srgbClr val="E50856"/>
                </a:solidFill>
                <a:latin typeface="Avenir Next Condensed"/>
                <a:cs typeface="Arial" panose="020B0604020202020204" pitchFamily="34" charset="0"/>
              </a:rPr>
              <a:t>in het kwadrant?</a:t>
            </a:r>
            <a:endParaRPr lang="en-US" sz="3200" dirty="0">
              <a:solidFill>
                <a:srgbClr val="E50856"/>
              </a:solidFill>
              <a:latin typeface="Avenir Next Condensed"/>
              <a:cs typeface="Arial" panose="020B0604020202020204" pitchFamily="34" charset="0"/>
            </a:endParaRPr>
          </a:p>
        </p:txBody>
      </p:sp>
    </p:spTree>
    <p:extLst>
      <p:ext uri="{BB962C8B-B14F-4D97-AF65-F5344CB8AC3E}">
        <p14:creationId xmlns:p14="http://schemas.microsoft.com/office/powerpoint/2010/main" val="381248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2" grpId="0" animBg="1"/>
      <p:bldP spid="56" grpId="0" animBg="1"/>
      <p:bldP spid="57" grpId="0" animBg="1"/>
      <p:bldP spid="58" grpId="0" animBg="1"/>
      <p:bldP spid="63" grpId="0" animBg="1"/>
      <p:bldP spid="65" grpId="0" animBg="1"/>
      <p:bldP spid="66" grpId="0" animBg="1"/>
      <p:bldP spid="67" grpId="0" animBg="1"/>
      <p:bldP spid="68" grpId="0" animBg="1"/>
      <p:bldP spid="75" grpId="0" animBg="1"/>
      <p:bldP spid="77" grpId="0" animBg="1"/>
      <p:bldP spid="78" grpId="0" animBg="1"/>
      <p:bldP spid="79" grpId="0" animBg="1"/>
      <p:bldP spid="80" grpId="0" animBg="1"/>
      <p:bldP spid="81" grpId="0" animBg="1"/>
      <p:bldP spid="84" grpId="0" animBg="1"/>
      <p:bldP spid="85" grpId="0" animBg="1"/>
      <p:bldP spid="86" grpId="0" animBg="1"/>
      <p:bldP spid="87" grpId="0" animBg="1"/>
      <p:bldP spid="89" grpId="0" animBg="1"/>
      <p:bldP spid="90" grpId="0" animBg="1"/>
      <p:bldP spid="91" grpId="0" animBg="1"/>
      <p:bldP spid="92" grpId="0" animBg="1"/>
      <p:bldP spid="94" grpId="0" animBg="1"/>
      <p:bldP spid="95" grpId="0" animBg="1"/>
      <p:bldP spid="96" grpId="0" animBg="1"/>
      <p:bldP spid="97" grpId="0" animBg="1"/>
      <p:bldP spid="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655EE2-E1D3-4E89-90E8-EF0D4D2F4AA5}"/>
              </a:ext>
            </a:extLst>
          </p:cNvPr>
          <p:cNvSpPr>
            <a:spLocks noGrp="1"/>
          </p:cNvSpPr>
          <p:nvPr>
            <p:ph type="title"/>
          </p:nvPr>
        </p:nvSpPr>
        <p:spPr/>
        <p:txBody>
          <a:bodyPr/>
          <a:lstStyle/>
          <a:p>
            <a:r>
              <a:rPr lang="nl-NL" dirty="0"/>
              <a:t>Enkele conclusies/adviezen</a:t>
            </a:r>
            <a:endParaRPr lang="en-US" dirty="0"/>
          </a:p>
        </p:txBody>
      </p:sp>
      <p:sp>
        <p:nvSpPr>
          <p:cNvPr id="3" name="Tijdelijke aanduiding voor inhoud 2">
            <a:extLst>
              <a:ext uri="{FF2B5EF4-FFF2-40B4-BE49-F238E27FC236}">
                <a16:creationId xmlns:a16="http://schemas.microsoft.com/office/drawing/2014/main" id="{99645AAE-BAF5-C476-C9E1-4DA09C45A165}"/>
              </a:ext>
            </a:extLst>
          </p:cNvPr>
          <p:cNvSpPr>
            <a:spLocks noGrp="1"/>
          </p:cNvSpPr>
          <p:nvPr>
            <p:ph idx="1"/>
          </p:nvPr>
        </p:nvSpPr>
        <p:spPr/>
        <p:txBody>
          <a:bodyPr>
            <a:normAutofit/>
          </a:bodyPr>
          <a:lstStyle/>
          <a:p>
            <a:pPr>
              <a:lnSpc>
                <a:spcPct val="150000"/>
              </a:lnSpc>
            </a:pPr>
            <a:r>
              <a:rPr lang="nl-NL" dirty="0"/>
              <a:t>Een schoolvisie op differentiatie helpt, maar de dilemma’s blijven wel bestaan</a:t>
            </a:r>
          </a:p>
          <a:p>
            <a:pPr>
              <a:lnSpc>
                <a:spcPct val="150000"/>
              </a:lnSpc>
            </a:pPr>
            <a:endParaRPr lang="nl-NL" dirty="0"/>
          </a:p>
          <a:p>
            <a:pPr>
              <a:lnSpc>
                <a:spcPct val="150000"/>
              </a:lnSpc>
            </a:pPr>
            <a:r>
              <a:rPr lang="nl-NL" dirty="0"/>
              <a:t>Voor een gezamenlijke visie is het gesprek over rechtvaardig onderwijs noodzakelijk</a:t>
            </a:r>
          </a:p>
          <a:p>
            <a:pPr>
              <a:lnSpc>
                <a:spcPct val="150000"/>
              </a:lnSpc>
            </a:pPr>
            <a:endParaRPr lang="nl-NL" dirty="0"/>
          </a:p>
          <a:p>
            <a:pPr>
              <a:lnSpc>
                <a:spcPct val="150000"/>
              </a:lnSpc>
            </a:pPr>
            <a:r>
              <a:rPr lang="nl-NL" dirty="0"/>
              <a:t>Verschil in visie tussen de scholen met mogelijk impact op leerkansen</a:t>
            </a:r>
          </a:p>
          <a:p>
            <a:pPr>
              <a:lnSpc>
                <a:spcPct val="150000"/>
              </a:lnSpc>
            </a:pPr>
            <a:endParaRPr lang="nl-NL" dirty="0"/>
          </a:p>
          <a:p>
            <a:pPr>
              <a:lnSpc>
                <a:spcPct val="150000"/>
              </a:lnSpc>
            </a:pPr>
            <a:r>
              <a:rPr lang="nl-NL" dirty="0"/>
              <a:t>De </a:t>
            </a:r>
            <a:r>
              <a:rPr lang="nl-NL" dirty="0" err="1"/>
              <a:t>leerlingpopulatie</a:t>
            </a:r>
            <a:r>
              <a:rPr lang="nl-NL" dirty="0"/>
              <a:t> beïnvloedt de visie op differentiatie/didactiek, dus op hoe en wat er op wordt geleerd – betekenis voor vervolgopleiding</a:t>
            </a:r>
          </a:p>
          <a:p>
            <a:endParaRPr lang="nl-NL" dirty="0"/>
          </a:p>
          <a:p>
            <a:endParaRPr lang="nl-NL" dirty="0"/>
          </a:p>
          <a:p>
            <a:endParaRPr lang="nl-NL" dirty="0"/>
          </a:p>
          <a:p>
            <a:endParaRPr lang="nl-NL" dirty="0"/>
          </a:p>
          <a:p>
            <a:endParaRPr lang="nl-NL" dirty="0"/>
          </a:p>
          <a:p>
            <a:endParaRPr lang="en-US" dirty="0"/>
          </a:p>
        </p:txBody>
      </p:sp>
    </p:spTree>
    <p:extLst>
      <p:ext uri="{BB962C8B-B14F-4D97-AF65-F5344CB8AC3E}">
        <p14:creationId xmlns:p14="http://schemas.microsoft.com/office/powerpoint/2010/main" val="41056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1">
            <a:extLst>
              <a:ext uri="{FF2B5EF4-FFF2-40B4-BE49-F238E27FC236}">
                <a16:creationId xmlns:a16="http://schemas.microsoft.com/office/drawing/2014/main" id="{95C0083D-BA48-102A-985E-3A7904EB4086}"/>
              </a:ext>
            </a:extLst>
          </p:cNvPr>
          <p:cNvSpPr txBox="1">
            <a:spLocks/>
          </p:cNvSpPr>
          <p:nvPr/>
        </p:nvSpPr>
        <p:spPr>
          <a:xfrm>
            <a:off x="608312" y="650417"/>
            <a:ext cx="7161732" cy="6627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342892"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srgbClr val="E50856"/>
                </a:solidFill>
                <a:effectLst/>
                <a:uLnTx/>
                <a:uFillTx/>
                <a:latin typeface="Avenir Next Condensed"/>
                <a:ea typeface="+mj-ea"/>
                <a:cs typeface="Arial" panose="020B0604020202020204" pitchFamily="34" charset="0"/>
                <a:sym typeface="Avenir Next Condensed Demi Bold"/>
              </a:rPr>
              <a:t>Is er een ideale route?</a:t>
            </a:r>
            <a:endParaRPr kumimoji="0" lang="en-US" sz="3200" b="0" i="0" u="none" strike="noStrike" kern="1200" cap="none" spc="0" normalizeH="0" baseline="0" noProof="0" dirty="0">
              <a:ln>
                <a:noFill/>
              </a:ln>
              <a:solidFill>
                <a:srgbClr val="E50856"/>
              </a:solidFill>
              <a:effectLst/>
              <a:uLnTx/>
              <a:uFillTx/>
              <a:latin typeface="Avenir Next Condensed"/>
              <a:ea typeface="+mj-ea"/>
              <a:cs typeface="Arial" panose="020B0604020202020204" pitchFamily="34" charset="0"/>
              <a:sym typeface="Avenir Next Condensed Demi Bold"/>
            </a:endParaRPr>
          </a:p>
        </p:txBody>
      </p:sp>
      <p:pic>
        <p:nvPicPr>
          <p:cNvPr id="2" name="Tijdelijke aanduiding voor inhoud 4">
            <a:extLst>
              <a:ext uri="{FF2B5EF4-FFF2-40B4-BE49-F238E27FC236}">
                <a16:creationId xmlns:a16="http://schemas.microsoft.com/office/drawing/2014/main" id="{032D7690-E425-4C38-3026-55AA7D0A77CC}"/>
              </a:ext>
            </a:extLst>
          </p:cNvPr>
          <p:cNvPicPr>
            <a:picLocks noChangeAspect="1"/>
          </p:cNvPicPr>
          <p:nvPr/>
        </p:nvPicPr>
        <p:blipFill>
          <a:blip r:embed="rId2"/>
          <a:stretch>
            <a:fillRect/>
          </a:stretch>
        </p:blipFill>
        <p:spPr>
          <a:xfrm>
            <a:off x="5924304" y="5134961"/>
            <a:ext cx="3138273" cy="1639286"/>
          </a:xfrm>
          <a:prstGeom prst="rect">
            <a:avLst/>
          </a:prstGeom>
        </p:spPr>
      </p:pic>
      <p:sp>
        <p:nvSpPr>
          <p:cNvPr id="24" name="Tekstvak 23">
            <a:extLst>
              <a:ext uri="{FF2B5EF4-FFF2-40B4-BE49-F238E27FC236}">
                <a16:creationId xmlns:a16="http://schemas.microsoft.com/office/drawing/2014/main" id="{4DE2E3DE-8B3B-EE09-9B8F-5649AAFB721D}"/>
              </a:ext>
            </a:extLst>
          </p:cNvPr>
          <p:cNvSpPr txBox="1"/>
          <p:nvPr/>
        </p:nvSpPr>
        <p:spPr>
          <a:xfrm>
            <a:off x="472791" y="3796295"/>
            <a:ext cx="7021474" cy="1969770"/>
          </a:xfrm>
          <a:prstGeom prst="rect">
            <a:avLst/>
          </a:prstGeom>
          <a:noFill/>
        </p:spPr>
        <p:txBody>
          <a:bodyPr wrap="none" rtlCol="0">
            <a:spAutoFit/>
          </a:bodyPr>
          <a:lstStyle/>
          <a:p>
            <a:r>
              <a:rPr lang="nl-NL" sz="3200" dirty="0">
                <a:solidFill>
                  <a:srgbClr val="E50856"/>
                </a:solidFill>
                <a:latin typeface="Avenir Next Condensed"/>
                <a:ea typeface="+mj-ea"/>
                <a:cs typeface="Arial" panose="020B0604020202020204" pitchFamily="34" charset="0"/>
              </a:rPr>
              <a:t>Bespreek met je buur</a:t>
            </a:r>
          </a:p>
          <a:p>
            <a:pPr marL="285750" indent="-285750">
              <a:buFontTx/>
              <a:buChar char="-"/>
            </a:pPr>
            <a:endParaRPr lang="nl-NL" dirty="0"/>
          </a:p>
          <a:p>
            <a:pPr marL="285750" indent="-285750">
              <a:buFontTx/>
              <a:buChar char="-"/>
            </a:pPr>
            <a:r>
              <a:rPr lang="nl-NL" dirty="0"/>
              <a:t>Hoe zie je de rechtvaardigheidsprincipes terug in je eigen organisatie?</a:t>
            </a:r>
          </a:p>
          <a:p>
            <a:pPr marL="285750" indent="-285750">
              <a:buFontTx/>
              <a:buChar char="-"/>
            </a:pPr>
            <a:r>
              <a:rPr lang="nl-NL" dirty="0"/>
              <a:t>Bepaalt ieder dat voor zichzelf of zijn er afspraken gemaakt?</a:t>
            </a:r>
          </a:p>
          <a:p>
            <a:pPr marL="285750" indent="-285750">
              <a:buFontTx/>
              <a:buChar char="-"/>
            </a:pPr>
            <a:r>
              <a:rPr lang="nl-NL" dirty="0"/>
              <a:t>Hoe kunnen de rechtvaardigheidsprincipes je daarbij helpen?</a:t>
            </a:r>
          </a:p>
          <a:p>
            <a:endParaRPr lang="en-US" dirty="0"/>
          </a:p>
        </p:txBody>
      </p:sp>
      <p:grpSp>
        <p:nvGrpSpPr>
          <p:cNvPr id="26" name="Group 3">
            <a:extLst>
              <a:ext uri="{FF2B5EF4-FFF2-40B4-BE49-F238E27FC236}">
                <a16:creationId xmlns:a16="http://schemas.microsoft.com/office/drawing/2014/main" id="{695BF06F-CD42-96EE-3D34-C7DF57F46D98}"/>
              </a:ext>
            </a:extLst>
          </p:cNvPr>
          <p:cNvGrpSpPr/>
          <p:nvPr/>
        </p:nvGrpSpPr>
        <p:grpSpPr>
          <a:xfrm>
            <a:off x="696300" y="1559532"/>
            <a:ext cx="1463699" cy="1320468"/>
            <a:chOff x="0" y="-28575"/>
            <a:chExt cx="424373" cy="439618"/>
          </a:xfrm>
        </p:grpSpPr>
        <p:sp>
          <p:nvSpPr>
            <p:cNvPr id="27" name="Freeform 4">
              <a:extLst>
                <a:ext uri="{FF2B5EF4-FFF2-40B4-BE49-F238E27FC236}">
                  <a16:creationId xmlns:a16="http://schemas.microsoft.com/office/drawing/2014/main" id="{AE0E5F34-887D-6316-14B5-8BCEA63CE7EF}"/>
                </a:ext>
              </a:extLst>
            </p:cNvPr>
            <p:cNvSpPr/>
            <p:nvPr/>
          </p:nvSpPr>
          <p:spPr>
            <a:xfrm>
              <a:off x="6871" y="51483"/>
              <a:ext cx="417502" cy="359560"/>
            </a:xfrm>
            <a:custGeom>
              <a:avLst/>
              <a:gdLst/>
              <a:ahLst/>
              <a:cxnLst/>
              <a:rect l="l" t="t" r="r" b="b"/>
              <a:pathLst>
                <a:path w="417502" h="359560">
                  <a:moveTo>
                    <a:pt x="73258" y="0"/>
                  </a:moveTo>
                  <a:lnTo>
                    <a:pt x="344244" y="0"/>
                  </a:lnTo>
                  <a:cubicBezTo>
                    <a:pt x="384703" y="0"/>
                    <a:pt x="417502" y="32799"/>
                    <a:pt x="417502" y="73258"/>
                  </a:cubicBezTo>
                  <a:lnTo>
                    <a:pt x="417502" y="286302"/>
                  </a:lnTo>
                  <a:cubicBezTo>
                    <a:pt x="417502" y="326761"/>
                    <a:pt x="384703" y="359560"/>
                    <a:pt x="344244" y="359560"/>
                  </a:cubicBezTo>
                  <a:lnTo>
                    <a:pt x="73258" y="359560"/>
                  </a:lnTo>
                  <a:cubicBezTo>
                    <a:pt x="32799" y="359560"/>
                    <a:pt x="0" y="326761"/>
                    <a:pt x="0" y="286302"/>
                  </a:cubicBezTo>
                  <a:lnTo>
                    <a:pt x="0" y="73258"/>
                  </a:lnTo>
                  <a:cubicBezTo>
                    <a:pt x="0" y="32799"/>
                    <a:pt x="32799" y="0"/>
                    <a:pt x="73258" y="0"/>
                  </a:cubicBezTo>
                  <a:close/>
                </a:path>
              </a:pathLst>
            </a:custGeom>
            <a:solidFill>
              <a:srgbClr val="86EAE9"/>
            </a:solidFill>
          </p:spPr>
        </p:sp>
        <p:sp>
          <p:nvSpPr>
            <p:cNvPr id="28" name="TextBox 5">
              <a:extLst>
                <a:ext uri="{FF2B5EF4-FFF2-40B4-BE49-F238E27FC236}">
                  <a16:creationId xmlns:a16="http://schemas.microsoft.com/office/drawing/2014/main" id="{3F86ED63-08EE-EC40-7E36-6783C351FF6D}"/>
                </a:ext>
              </a:extLst>
            </p:cNvPr>
            <p:cNvSpPr txBox="1"/>
            <p:nvPr/>
          </p:nvSpPr>
          <p:spPr>
            <a:xfrm>
              <a:off x="0" y="-28575"/>
              <a:ext cx="417502" cy="388135"/>
            </a:xfrm>
            <a:prstGeom prst="rect">
              <a:avLst/>
            </a:prstGeom>
          </p:spPr>
          <p:txBody>
            <a:bodyPr lIns="127000" tIns="127000" rIns="127000" bIns="127000" rtlCol="0" anchor="ctr"/>
            <a:lstStyle/>
            <a:p>
              <a:pPr algn="ctr" defTabSz="457200">
                <a:lnSpc>
                  <a:spcPts val="1560"/>
                </a:lnSpc>
              </a:pPr>
              <a:endParaRPr sz="900">
                <a:solidFill>
                  <a:prstClr val="black"/>
                </a:solidFill>
                <a:latin typeface="Calibri"/>
              </a:endParaRPr>
            </a:p>
          </p:txBody>
        </p:sp>
      </p:grpSp>
      <p:grpSp>
        <p:nvGrpSpPr>
          <p:cNvPr id="29" name="Group 6">
            <a:extLst>
              <a:ext uri="{FF2B5EF4-FFF2-40B4-BE49-F238E27FC236}">
                <a16:creationId xmlns:a16="http://schemas.microsoft.com/office/drawing/2014/main" id="{299A6B86-BC6A-C388-52C0-A19BD4922FFC}"/>
              </a:ext>
            </a:extLst>
          </p:cNvPr>
          <p:cNvGrpSpPr/>
          <p:nvPr/>
        </p:nvGrpSpPr>
        <p:grpSpPr>
          <a:xfrm>
            <a:off x="2812791" y="1551614"/>
            <a:ext cx="1507208" cy="1328385"/>
            <a:chOff x="0" y="-28575"/>
            <a:chExt cx="453768" cy="417605"/>
          </a:xfrm>
        </p:grpSpPr>
        <p:sp>
          <p:nvSpPr>
            <p:cNvPr id="30" name="Freeform 7">
              <a:extLst>
                <a:ext uri="{FF2B5EF4-FFF2-40B4-BE49-F238E27FC236}">
                  <a16:creationId xmlns:a16="http://schemas.microsoft.com/office/drawing/2014/main" id="{511524B3-6B6D-3C5F-AAA4-673F70CC1F53}"/>
                </a:ext>
              </a:extLst>
            </p:cNvPr>
            <p:cNvSpPr/>
            <p:nvPr/>
          </p:nvSpPr>
          <p:spPr>
            <a:xfrm>
              <a:off x="20234" y="49510"/>
              <a:ext cx="433534" cy="339520"/>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3EDAD8"/>
            </a:solidFill>
          </p:spPr>
        </p:sp>
        <p:sp>
          <p:nvSpPr>
            <p:cNvPr id="31" name="TextBox 8">
              <a:extLst>
                <a:ext uri="{FF2B5EF4-FFF2-40B4-BE49-F238E27FC236}">
                  <a16:creationId xmlns:a16="http://schemas.microsoft.com/office/drawing/2014/main" id="{D16C0670-B32B-A9E3-323D-1DAD7CC19D98}"/>
                </a:ext>
              </a:extLst>
            </p:cNvPr>
            <p:cNvSpPr txBox="1"/>
            <p:nvPr/>
          </p:nvSpPr>
          <p:spPr>
            <a:xfrm>
              <a:off x="0" y="-28575"/>
              <a:ext cx="433534" cy="368095"/>
            </a:xfrm>
            <a:prstGeom prst="rect">
              <a:avLst/>
            </a:prstGeom>
          </p:spPr>
          <p:txBody>
            <a:bodyPr lIns="127000" tIns="127000" rIns="127000" bIns="127000" rtlCol="0" anchor="ctr"/>
            <a:lstStyle/>
            <a:p>
              <a:pPr algn="ctr" defTabSz="457200">
                <a:lnSpc>
                  <a:spcPts val="1560"/>
                </a:lnSpc>
              </a:pPr>
              <a:endParaRPr sz="900">
                <a:solidFill>
                  <a:prstClr val="black"/>
                </a:solidFill>
                <a:latin typeface="Calibri"/>
              </a:endParaRPr>
            </a:p>
          </p:txBody>
        </p:sp>
      </p:grpSp>
      <p:grpSp>
        <p:nvGrpSpPr>
          <p:cNvPr id="32" name="Group 9">
            <a:extLst>
              <a:ext uri="{FF2B5EF4-FFF2-40B4-BE49-F238E27FC236}">
                <a16:creationId xmlns:a16="http://schemas.microsoft.com/office/drawing/2014/main" id="{8A755498-B2F3-8B31-277C-1DA050F40496}"/>
              </a:ext>
            </a:extLst>
          </p:cNvPr>
          <p:cNvGrpSpPr/>
          <p:nvPr/>
        </p:nvGrpSpPr>
        <p:grpSpPr>
          <a:xfrm>
            <a:off x="4792791" y="1593254"/>
            <a:ext cx="1687209" cy="1286747"/>
            <a:chOff x="0" y="-28575"/>
            <a:chExt cx="507960" cy="404515"/>
          </a:xfrm>
        </p:grpSpPr>
        <p:sp>
          <p:nvSpPr>
            <p:cNvPr id="33" name="Freeform 10">
              <a:extLst>
                <a:ext uri="{FF2B5EF4-FFF2-40B4-BE49-F238E27FC236}">
                  <a16:creationId xmlns:a16="http://schemas.microsoft.com/office/drawing/2014/main" id="{5A7444E9-0EA0-A59F-78E0-FED71D64B404}"/>
                </a:ext>
              </a:extLst>
            </p:cNvPr>
            <p:cNvSpPr/>
            <p:nvPr/>
          </p:nvSpPr>
          <p:spPr>
            <a:xfrm>
              <a:off x="74426" y="36420"/>
              <a:ext cx="433534" cy="339520"/>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37C9EF"/>
            </a:solidFill>
          </p:spPr>
        </p:sp>
        <p:sp>
          <p:nvSpPr>
            <p:cNvPr id="34" name="TextBox 11">
              <a:extLst>
                <a:ext uri="{FF2B5EF4-FFF2-40B4-BE49-F238E27FC236}">
                  <a16:creationId xmlns:a16="http://schemas.microsoft.com/office/drawing/2014/main" id="{90350504-ADA1-600C-9615-C88231017DC6}"/>
                </a:ext>
              </a:extLst>
            </p:cNvPr>
            <p:cNvSpPr txBox="1"/>
            <p:nvPr/>
          </p:nvSpPr>
          <p:spPr>
            <a:xfrm>
              <a:off x="0" y="-28575"/>
              <a:ext cx="433534" cy="368095"/>
            </a:xfrm>
            <a:prstGeom prst="rect">
              <a:avLst/>
            </a:prstGeom>
          </p:spPr>
          <p:txBody>
            <a:bodyPr lIns="127000" tIns="127000" rIns="127000" bIns="127000" rtlCol="0" anchor="ctr"/>
            <a:lstStyle/>
            <a:p>
              <a:pPr algn="ctr" defTabSz="457200">
                <a:lnSpc>
                  <a:spcPts val="1560"/>
                </a:lnSpc>
              </a:pPr>
              <a:endParaRPr sz="900">
                <a:solidFill>
                  <a:prstClr val="black"/>
                </a:solidFill>
                <a:latin typeface="Calibri"/>
              </a:endParaRPr>
            </a:p>
          </p:txBody>
        </p:sp>
      </p:grpSp>
      <p:grpSp>
        <p:nvGrpSpPr>
          <p:cNvPr id="35" name="Group 12">
            <a:extLst>
              <a:ext uri="{FF2B5EF4-FFF2-40B4-BE49-F238E27FC236}">
                <a16:creationId xmlns:a16="http://schemas.microsoft.com/office/drawing/2014/main" id="{2F295CBB-6681-3D92-F255-90984E159AAA}"/>
              </a:ext>
            </a:extLst>
          </p:cNvPr>
          <p:cNvGrpSpPr/>
          <p:nvPr/>
        </p:nvGrpSpPr>
        <p:grpSpPr>
          <a:xfrm>
            <a:off x="6772791" y="1559229"/>
            <a:ext cx="1867208" cy="1320773"/>
            <a:chOff x="0" y="-28575"/>
            <a:chExt cx="615481" cy="453179"/>
          </a:xfrm>
        </p:grpSpPr>
        <p:sp>
          <p:nvSpPr>
            <p:cNvPr id="36" name="Freeform 13">
              <a:extLst>
                <a:ext uri="{FF2B5EF4-FFF2-40B4-BE49-F238E27FC236}">
                  <a16:creationId xmlns:a16="http://schemas.microsoft.com/office/drawing/2014/main" id="{799E5985-CD11-178A-30C8-371AA51E5068}"/>
                </a:ext>
              </a:extLst>
            </p:cNvPr>
            <p:cNvSpPr/>
            <p:nvPr/>
          </p:nvSpPr>
          <p:spPr>
            <a:xfrm>
              <a:off x="140819" y="54038"/>
              <a:ext cx="474662" cy="370566"/>
            </a:xfrm>
            <a:custGeom>
              <a:avLst/>
              <a:gdLst/>
              <a:ahLst/>
              <a:cxnLst/>
              <a:rect l="l" t="t" r="r" b="b"/>
              <a:pathLst>
                <a:path w="433534" h="339520">
                  <a:moveTo>
                    <a:pt x="70549" y="0"/>
                  </a:moveTo>
                  <a:lnTo>
                    <a:pt x="362985" y="0"/>
                  </a:lnTo>
                  <a:cubicBezTo>
                    <a:pt x="381696" y="0"/>
                    <a:pt x="399640" y="7433"/>
                    <a:pt x="412870" y="20663"/>
                  </a:cubicBezTo>
                  <a:cubicBezTo>
                    <a:pt x="426101" y="33894"/>
                    <a:pt x="433534" y="51838"/>
                    <a:pt x="433534" y="70549"/>
                  </a:cubicBezTo>
                  <a:lnTo>
                    <a:pt x="433534" y="268971"/>
                  </a:lnTo>
                  <a:cubicBezTo>
                    <a:pt x="433534" y="307934"/>
                    <a:pt x="401948" y="339520"/>
                    <a:pt x="362985" y="339520"/>
                  </a:cubicBezTo>
                  <a:lnTo>
                    <a:pt x="70549" y="339520"/>
                  </a:lnTo>
                  <a:cubicBezTo>
                    <a:pt x="51838" y="339520"/>
                    <a:pt x="33894" y="332087"/>
                    <a:pt x="20663" y="318857"/>
                  </a:cubicBezTo>
                  <a:cubicBezTo>
                    <a:pt x="7433" y="305626"/>
                    <a:pt x="0" y="287682"/>
                    <a:pt x="0" y="268971"/>
                  </a:cubicBezTo>
                  <a:lnTo>
                    <a:pt x="0" y="70549"/>
                  </a:lnTo>
                  <a:cubicBezTo>
                    <a:pt x="0" y="31586"/>
                    <a:pt x="31586" y="0"/>
                    <a:pt x="70549" y="0"/>
                  </a:cubicBezTo>
                  <a:close/>
                </a:path>
              </a:pathLst>
            </a:custGeom>
            <a:solidFill>
              <a:srgbClr val="1C88CF"/>
            </a:solidFill>
          </p:spPr>
        </p:sp>
        <p:sp>
          <p:nvSpPr>
            <p:cNvPr id="37" name="TextBox 14">
              <a:extLst>
                <a:ext uri="{FF2B5EF4-FFF2-40B4-BE49-F238E27FC236}">
                  <a16:creationId xmlns:a16="http://schemas.microsoft.com/office/drawing/2014/main" id="{FE7C4A84-1158-0039-7D34-75B179AC36ED}"/>
                </a:ext>
              </a:extLst>
            </p:cNvPr>
            <p:cNvSpPr txBox="1"/>
            <p:nvPr/>
          </p:nvSpPr>
          <p:spPr>
            <a:xfrm>
              <a:off x="0" y="-28575"/>
              <a:ext cx="433534" cy="368095"/>
            </a:xfrm>
            <a:prstGeom prst="rect">
              <a:avLst/>
            </a:prstGeom>
          </p:spPr>
          <p:txBody>
            <a:bodyPr lIns="127000" tIns="127000" rIns="127000" bIns="127000" rtlCol="0" anchor="ctr"/>
            <a:lstStyle/>
            <a:p>
              <a:pPr algn="ctr" defTabSz="457200">
                <a:lnSpc>
                  <a:spcPts val="1560"/>
                </a:lnSpc>
              </a:pPr>
              <a:endParaRPr sz="900">
                <a:solidFill>
                  <a:prstClr val="black"/>
                </a:solidFill>
                <a:latin typeface="Calibri"/>
              </a:endParaRPr>
            </a:p>
          </p:txBody>
        </p:sp>
      </p:grpSp>
      <p:sp>
        <p:nvSpPr>
          <p:cNvPr id="38" name="Freeform 17">
            <a:extLst>
              <a:ext uri="{FF2B5EF4-FFF2-40B4-BE49-F238E27FC236}">
                <a16:creationId xmlns:a16="http://schemas.microsoft.com/office/drawing/2014/main" id="{892DD608-848C-7812-D3FA-A215D6C77833}"/>
              </a:ext>
            </a:extLst>
          </p:cNvPr>
          <p:cNvSpPr>
            <a:spLocks noChangeAspect="1"/>
          </p:cNvSpPr>
          <p:nvPr/>
        </p:nvSpPr>
        <p:spPr>
          <a:xfrm>
            <a:off x="854215" y="2017657"/>
            <a:ext cx="1012321" cy="720000"/>
          </a:xfrm>
          <a:custGeom>
            <a:avLst/>
            <a:gdLst/>
            <a:ahLst/>
            <a:cxnLst/>
            <a:rect l="l" t="t" r="r" b="b"/>
            <a:pathLst>
              <a:path w="1120066" h="980058">
                <a:moveTo>
                  <a:pt x="0" y="0"/>
                </a:moveTo>
                <a:lnTo>
                  <a:pt x="1120066" y="0"/>
                </a:lnTo>
                <a:lnTo>
                  <a:pt x="1120066" y="980058"/>
                </a:lnTo>
                <a:lnTo>
                  <a:pt x="0" y="9800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9" name="Freeform 18">
            <a:extLst>
              <a:ext uri="{FF2B5EF4-FFF2-40B4-BE49-F238E27FC236}">
                <a16:creationId xmlns:a16="http://schemas.microsoft.com/office/drawing/2014/main" id="{C7529F04-C821-0B3A-C972-5B60A400B6BB}"/>
              </a:ext>
            </a:extLst>
          </p:cNvPr>
          <p:cNvSpPr>
            <a:spLocks noChangeAspect="1"/>
          </p:cNvSpPr>
          <p:nvPr/>
        </p:nvSpPr>
        <p:spPr>
          <a:xfrm>
            <a:off x="3170884" y="1979999"/>
            <a:ext cx="779062" cy="720000"/>
          </a:xfrm>
          <a:custGeom>
            <a:avLst/>
            <a:gdLst/>
            <a:ahLst/>
            <a:cxnLst/>
            <a:rect l="l" t="t" r="r" b="b"/>
            <a:pathLst>
              <a:path w="1159366" h="1131831">
                <a:moveTo>
                  <a:pt x="0" y="0"/>
                </a:moveTo>
                <a:lnTo>
                  <a:pt x="1159366" y="0"/>
                </a:lnTo>
                <a:lnTo>
                  <a:pt x="1159366" y="1131831"/>
                </a:lnTo>
                <a:lnTo>
                  <a:pt x="0" y="11318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0" name="Freeform 19">
            <a:extLst>
              <a:ext uri="{FF2B5EF4-FFF2-40B4-BE49-F238E27FC236}">
                <a16:creationId xmlns:a16="http://schemas.microsoft.com/office/drawing/2014/main" id="{8CE3FBE0-1957-A287-B568-E15ABFD8CB8E}"/>
              </a:ext>
            </a:extLst>
          </p:cNvPr>
          <p:cNvSpPr>
            <a:spLocks noChangeAspect="1"/>
          </p:cNvSpPr>
          <p:nvPr/>
        </p:nvSpPr>
        <p:spPr>
          <a:xfrm>
            <a:off x="5304879" y="1998946"/>
            <a:ext cx="910240" cy="720000"/>
          </a:xfrm>
          <a:custGeom>
            <a:avLst/>
            <a:gdLst/>
            <a:ahLst/>
            <a:cxnLst/>
            <a:rect l="l" t="t" r="r" b="b"/>
            <a:pathLst>
              <a:path w="1082767" h="1082767">
                <a:moveTo>
                  <a:pt x="0" y="0"/>
                </a:moveTo>
                <a:lnTo>
                  <a:pt x="1082767" y="0"/>
                </a:lnTo>
                <a:lnTo>
                  <a:pt x="1082767" y="1082767"/>
                </a:lnTo>
                <a:lnTo>
                  <a:pt x="0" y="1082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1" name="Freeform 20">
            <a:extLst>
              <a:ext uri="{FF2B5EF4-FFF2-40B4-BE49-F238E27FC236}">
                <a16:creationId xmlns:a16="http://schemas.microsoft.com/office/drawing/2014/main" id="{BA4DFE91-ECB3-B716-F357-8C9A86968E51}"/>
              </a:ext>
            </a:extLst>
          </p:cNvPr>
          <p:cNvSpPr/>
          <p:nvPr/>
        </p:nvSpPr>
        <p:spPr>
          <a:xfrm>
            <a:off x="7897024" y="2393382"/>
            <a:ext cx="70882" cy="60870"/>
          </a:xfrm>
          <a:custGeom>
            <a:avLst/>
            <a:gdLst/>
            <a:ahLst/>
            <a:cxnLst/>
            <a:rect l="l" t="t" r="r" b="b"/>
            <a:pathLst>
              <a:path w="141764" h="121740">
                <a:moveTo>
                  <a:pt x="0" y="0"/>
                </a:moveTo>
                <a:lnTo>
                  <a:pt x="141764" y="0"/>
                </a:lnTo>
                <a:lnTo>
                  <a:pt x="141764" y="121739"/>
                </a:lnTo>
                <a:lnTo>
                  <a:pt x="0" y="1217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2" name="Freeform 21">
            <a:extLst>
              <a:ext uri="{FF2B5EF4-FFF2-40B4-BE49-F238E27FC236}">
                <a16:creationId xmlns:a16="http://schemas.microsoft.com/office/drawing/2014/main" id="{61C30B91-70C0-A12A-BD21-A1DEE6790646}"/>
              </a:ext>
            </a:extLst>
          </p:cNvPr>
          <p:cNvSpPr>
            <a:spLocks noChangeAspect="1"/>
          </p:cNvSpPr>
          <p:nvPr/>
        </p:nvSpPr>
        <p:spPr>
          <a:xfrm>
            <a:off x="7466798" y="1948816"/>
            <a:ext cx="899355" cy="720000"/>
          </a:xfrm>
          <a:custGeom>
            <a:avLst/>
            <a:gdLst/>
            <a:ahLst/>
            <a:cxnLst/>
            <a:rect l="l" t="t" r="r" b="b"/>
            <a:pathLst>
              <a:path w="1194840" h="1026069">
                <a:moveTo>
                  <a:pt x="0" y="0"/>
                </a:moveTo>
                <a:lnTo>
                  <a:pt x="1194840" y="0"/>
                </a:lnTo>
                <a:lnTo>
                  <a:pt x="1194840" y="1026069"/>
                </a:lnTo>
                <a:lnTo>
                  <a:pt x="0" y="10260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3" name="Tekstvak 42">
            <a:extLst>
              <a:ext uri="{FF2B5EF4-FFF2-40B4-BE49-F238E27FC236}">
                <a16:creationId xmlns:a16="http://schemas.microsoft.com/office/drawing/2014/main" id="{A89F4083-68BD-2BDE-5EF3-32A768101A7D}"/>
              </a:ext>
            </a:extLst>
          </p:cNvPr>
          <p:cNvSpPr txBox="1"/>
          <p:nvPr/>
        </p:nvSpPr>
        <p:spPr>
          <a:xfrm>
            <a:off x="472791" y="3092400"/>
            <a:ext cx="1457129"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Verdienste</a:t>
            </a:r>
            <a:endParaRPr lang="en-US" sz="2000" spc="36" dirty="0">
              <a:solidFill>
                <a:srgbClr val="191919"/>
              </a:solidFill>
              <a:latin typeface="Aileron Bold"/>
            </a:endParaRPr>
          </a:p>
        </p:txBody>
      </p:sp>
      <p:sp>
        <p:nvSpPr>
          <p:cNvPr id="44" name="Tekstvak 43">
            <a:extLst>
              <a:ext uri="{FF2B5EF4-FFF2-40B4-BE49-F238E27FC236}">
                <a16:creationId xmlns:a16="http://schemas.microsoft.com/office/drawing/2014/main" id="{AAAA4087-067A-E950-8960-789EA0A428C0}"/>
              </a:ext>
            </a:extLst>
          </p:cNvPr>
          <p:cNvSpPr txBox="1"/>
          <p:nvPr/>
        </p:nvSpPr>
        <p:spPr>
          <a:xfrm>
            <a:off x="2624251" y="3091405"/>
            <a:ext cx="1951496"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Gelijk verdelen</a:t>
            </a:r>
            <a:endParaRPr lang="en-US" sz="2000" spc="36" dirty="0">
              <a:solidFill>
                <a:srgbClr val="191919"/>
              </a:solidFill>
              <a:latin typeface="Aileron Bold"/>
            </a:endParaRPr>
          </a:p>
        </p:txBody>
      </p:sp>
      <p:sp>
        <p:nvSpPr>
          <p:cNvPr id="45" name="Tekstvak 44">
            <a:extLst>
              <a:ext uri="{FF2B5EF4-FFF2-40B4-BE49-F238E27FC236}">
                <a16:creationId xmlns:a16="http://schemas.microsoft.com/office/drawing/2014/main" id="{221315CC-62D3-0391-ADDC-DCB7371EFB22}"/>
              </a:ext>
            </a:extLst>
          </p:cNvPr>
          <p:cNvSpPr txBox="1"/>
          <p:nvPr/>
        </p:nvSpPr>
        <p:spPr>
          <a:xfrm>
            <a:off x="4660044" y="3092400"/>
            <a:ext cx="2362891"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Gelijke uitkomsten</a:t>
            </a:r>
            <a:endParaRPr lang="en-US" sz="2000" spc="36" dirty="0">
              <a:solidFill>
                <a:srgbClr val="191919"/>
              </a:solidFill>
              <a:latin typeface="Aileron Bold"/>
            </a:endParaRPr>
          </a:p>
        </p:txBody>
      </p:sp>
      <p:sp>
        <p:nvSpPr>
          <p:cNvPr id="46" name="Tekstvak 45">
            <a:extLst>
              <a:ext uri="{FF2B5EF4-FFF2-40B4-BE49-F238E27FC236}">
                <a16:creationId xmlns:a16="http://schemas.microsoft.com/office/drawing/2014/main" id="{0D477044-C96A-D17F-A3E0-3E7F4352506D}"/>
              </a:ext>
            </a:extLst>
          </p:cNvPr>
          <p:cNvSpPr txBox="1"/>
          <p:nvPr/>
        </p:nvSpPr>
        <p:spPr>
          <a:xfrm>
            <a:off x="7273263" y="3092400"/>
            <a:ext cx="1247522" cy="448905"/>
          </a:xfrm>
          <a:prstGeom prst="rect">
            <a:avLst/>
          </a:prstGeom>
          <a:noFill/>
        </p:spPr>
        <p:txBody>
          <a:bodyPr wrap="none" rtlCol="0">
            <a:spAutoFit/>
          </a:bodyPr>
          <a:lstStyle/>
          <a:p>
            <a:pPr algn="ctr">
              <a:lnSpc>
                <a:spcPts val="3120"/>
              </a:lnSpc>
            </a:pPr>
            <a:r>
              <a:rPr lang="nl-NL" sz="2000" spc="36" dirty="0">
                <a:solidFill>
                  <a:srgbClr val="191919"/>
                </a:solidFill>
                <a:latin typeface="Aileron Bold"/>
              </a:rPr>
              <a:t>Behoefte</a:t>
            </a:r>
            <a:endParaRPr lang="en-US" sz="2000" spc="36" dirty="0">
              <a:solidFill>
                <a:srgbClr val="191919"/>
              </a:solidFill>
              <a:latin typeface="Aileron Bold"/>
            </a:endParaRPr>
          </a:p>
        </p:txBody>
      </p:sp>
    </p:spTree>
    <p:extLst>
      <p:ext uri="{BB962C8B-B14F-4D97-AF65-F5344CB8AC3E}">
        <p14:creationId xmlns:p14="http://schemas.microsoft.com/office/powerpoint/2010/main" val="368302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3CD3F6B-0A00-249C-34A9-E78822D4BC9C}"/>
              </a:ext>
            </a:extLst>
          </p:cNvPr>
          <p:cNvPicPr>
            <a:picLocks noChangeAspect="1"/>
          </p:cNvPicPr>
          <p:nvPr/>
        </p:nvPicPr>
        <p:blipFill>
          <a:blip r:embed="rId2"/>
          <a:stretch>
            <a:fillRect/>
          </a:stretch>
        </p:blipFill>
        <p:spPr>
          <a:xfrm>
            <a:off x="1195930" y="1101807"/>
            <a:ext cx="7187350" cy="5890663"/>
          </a:xfrm>
          <a:prstGeom prst="rect">
            <a:avLst/>
          </a:prstGeom>
        </p:spPr>
      </p:pic>
      <p:sp>
        <p:nvSpPr>
          <p:cNvPr id="5" name="Titel 1">
            <a:extLst>
              <a:ext uri="{FF2B5EF4-FFF2-40B4-BE49-F238E27FC236}">
                <a16:creationId xmlns:a16="http://schemas.microsoft.com/office/drawing/2014/main" id="{34D9759A-9758-F774-4725-4CD92D04A5AF}"/>
              </a:ext>
            </a:extLst>
          </p:cNvPr>
          <p:cNvSpPr txBox="1">
            <a:spLocks/>
          </p:cNvSpPr>
          <p:nvPr/>
        </p:nvSpPr>
        <p:spPr>
          <a:xfrm>
            <a:off x="628650" y="365128"/>
            <a:ext cx="7886700" cy="1325563"/>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lang="en-GB" sz="3200" b="0" kern="1200" baseline="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srgbClr val="E50856"/>
                </a:solidFill>
                <a:effectLst/>
                <a:uLnTx/>
                <a:uFillTx/>
                <a:latin typeface="Avenir Next Condensed"/>
                <a:cs typeface="Arial" panose="020B0604020202020204" pitchFamily="34" charset="0"/>
                <a:sym typeface="Avenir Next Condensed Demi Bold"/>
              </a:rPr>
              <a:t>Professionalisering</a:t>
            </a:r>
            <a:endParaRPr kumimoji="0" lang="en-US" sz="3200" b="0" i="0" u="none" strike="noStrike" kern="1200" cap="none" spc="0" normalizeH="0" baseline="0" noProof="0" dirty="0">
              <a:ln>
                <a:noFill/>
              </a:ln>
              <a:solidFill>
                <a:srgbClr val="E50856"/>
              </a:solidFill>
              <a:effectLst/>
              <a:uLnTx/>
              <a:uFillTx/>
              <a:latin typeface="Avenir Next Condensed"/>
              <a:cs typeface="Arial" panose="020B0604020202020204" pitchFamily="34" charset="0"/>
              <a:sym typeface="Avenir Next Condensed Demi Bold"/>
            </a:endParaRPr>
          </a:p>
        </p:txBody>
      </p:sp>
    </p:spTree>
    <p:extLst>
      <p:ext uri="{BB962C8B-B14F-4D97-AF65-F5344CB8AC3E}">
        <p14:creationId xmlns:p14="http://schemas.microsoft.com/office/powerpoint/2010/main" val="210544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AAF49ED-091B-64D1-3AB7-8FDA39958C12}"/>
              </a:ext>
            </a:extLst>
          </p:cNvPr>
          <p:cNvPicPr>
            <a:picLocks noChangeAspect="1"/>
          </p:cNvPicPr>
          <p:nvPr/>
        </p:nvPicPr>
        <p:blipFill>
          <a:blip r:embed="rId2"/>
          <a:stretch>
            <a:fillRect/>
          </a:stretch>
        </p:blipFill>
        <p:spPr>
          <a:xfrm>
            <a:off x="0" y="922013"/>
            <a:ext cx="9144000" cy="5134218"/>
          </a:xfrm>
          <a:prstGeom prst="rect">
            <a:avLst/>
          </a:prstGeom>
        </p:spPr>
      </p:pic>
      <p:sp>
        <p:nvSpPr>
          <p:cNvPr id="4" name="Titel 3">
            <a:extLst>
              <a:ext uri="{FF2B5EF4-FFF2-40B4-BE49-F238E27FC236}">
                <a16:creationId xmlns:a16="http://schemas.microsoft.com/office/drawing/2014/main" id="{A2617DBB-DACA-7F53-672A-697B8A480908}"/>
              </a:ext>
            </a:extLst>
          </p:cNvPr>
          <p:cNvSpPr>
            <a:spLocks noGrp="1"/>
          </p:cNvSpPr>
          <p:nvPr>
            <p:ph type="title"/>
          </p:nvPr>
        </p:nvSpPr>
        <p:spPr>
          <a:xfrm>
            <a:off x="0" y="48732"/>
            <a:ext cx="9144000" cy="873281"/>
          </a:xfrm>
        </p:spPr>
        <p:txBody>
          <a:bodyPr>
            <a:normAutofit fontScale="90000"/>
          </a:bodyPr>
          <a:lstStyle/>
          <a:p>
            <a:r>
              <a:rPr lang="nl-NL" dirty="0"/>
              <a:t>Wat doet een change agent voor gelijke onderwijskansen?</a:t>
            </a:r>
            <a:endParaRPr lang="en-US" dirty="0"/>
          </a:p>
        </p:txBody>
      </p:sp>
      <p:sp>
        <p:nvSpPr>
          <p:cNvPr id="8" name="Tekstvak 7">
            <a:extLst>
              <a:ext uri="{FF2B5EF4-FFF2-40B4-BE49-F238E27FC236}">
                <a16:creationId xmlns:a16="http://schemas.microsoft.com/office/drawing/2014/main" id="{663496DF-1581-F04D-B441-AC2994305CA2}"/>
              </a:ext>
            </a:extLst>
          </p:cNvPr>
          <p:cNvSpPr txBox="1"/>
          <p:nvPr/>
        </p:nvSpPr>
        <p:spPr>
          <a:xfrm>
            <a:off x="4350627" y="6359947"/>
            <a:ext cx="267092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black"/>
                </a:solidFill>
                <a:effectLst/>
                <a:uLnTx/>
                <a:uFillTx/>
              </a:rPr>
              <a:t>Van Vijfeijken et al., 2023c</a:t>
            </a: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53508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9CF73-B622-6683-6FAD-BB48EA76D8A4}"/>
              </a:ext>
            </a:extLst>
          </p:cNvPr>
          <p:cNvSpPr>
            <a:spLocks noGrp="1"/>
          </p:cNvSpPr>
          <p:nvPr>
            <p:ph type="title"/>
          </p:nvPr>
        </p:nvSpPr>
        <p:spPr>
          <a:xfrm>
            <a:off x="255725" y="-553251"/>
            <a:ext cx="7886700" cy="1325563"/>
          </a:xfrm>
        </p:spPr>
        <p:txBody>
          <a:bodyPr/>
          <a:lstStyle/>
          <a:p>
            <a:r>
              <a:rPr lang="nl-NL" dirty="0"/>
              <a:t>Even voorstellen</a:t>
            </a:r>
            <a:endParaRPr lang="en-US" dirty="0"/>
          </a:p>
        </p:txBody>
      </p:sp>
      <p:pic>
        <p:nvPicPr>
          <p:cNvPr id="1028" name="Picture 4">
            <a:extLst>
              <a:ext uri="{FF2B5EF4-FFF2-40B4-BE49-F238E27FC236}">
                <a16:creationId xmlns:a16="http://schemas.microsoft.com/office/drawing/2014/main" id="{9FB1CB41-6928-C275-765A-7CED1AD47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00" y="1080000"/>
            <a:ext cx="1929064" cy="2734875"/>
          </a:xfrm>
          <a:prstGeom prst="rect">
            <a:avLst/>
          </a:prstGeom>
          <a:noFill/>
          <a:extLst>
            <a:ext uri="{909E8E84-426E-40DD-AFC4-6F175D3DCCD1}">
              <a14:hiddenFill xmlns:a14="http://schemas.microsoft.com/office/drawing/2010/main">
                <a:solidFill>
                  <a:srgbClr val="FFFFFF"/>
                </a:solidFill>
              </a14:hiddenFill>
            </a:ext>
          </a:extLst>
        </p:spPr>
      </p:pic>
      <p:pic>
        <p:nvPicPr>
          <p:cNvPr id="7" name="Tijdelijke aanduiding voor inhoud 4">
            <a:extLst>
              <a:ext uri="{FF2B5EF4-FFF2-40B4-BE49-F238E27FC236}">
                <a16:creationId xmlns:a16="http://schemas.microsoft.com/office/drawing/2014/main" id="{44D42099-7FF3-8A97-1EA6-47ECE5856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00" y="4140000"/>
            <a:ext cx="1894154" cy="2734875"/>
          </a:xfrm>
          <a:prstGeom prst="rect">
            <a:avLst/>
          </a:prstGeom>
        </p:spPr>
      </p:pic>
      <p:pic>
        <p:nvPicPr>
          <p:cNvPr id="1030" name="Picture 6">
            <a:extLst>
              <a:ext uri="{FF2B5EF4-FFF2-40B4-BE49-F238E27FC236}">
                <a16:creationId xmlns:a16="http://schemas.microsoft.com/office/drawing/2014/main" id="{BA02272A-BBB3-B005-F27E-880127925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0" y="1080000"/>
            <a:ext cx="1931920" cy="2734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7B6044E-9E81-03A3-34BB-2D45A0676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0000" y="1080000"/>
            <a:ext cx="1902057" cy="2650993"/>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ACB23F08-675D-C248-7793-EB2533B801B2}"/>
              </a:ext>
            </a:extLst>
          </p:cNvPr>
          <p:cNvPicPr>
            <a:picLocks noChangeAspect="1"/>
          </p:cNvPicPr>
          <p:nvPr/>
        </p:nvPicPr>
        <p:blipFill>
          <a:blip r:embed="rId7"/>
          <a:stretch>
            <a:fillRect/>
          </a:stretch>
        </p:blipFill>
        <p:spPr>
          <a:xfrm>
            <a:off x="3600000" y="4140000"/>
            <a:ext cx="2020998" cy="2662633"/>
          </a:xfrm>
          <a:prstGeom prst="rect">
            <a:avLst/>
          </a:prstGeom>
        </p:spPr>
      </p:pic>
      <p:pic>
        <p:nvPicPr>
          <p:cNvPr id="13" name="Afbeelding 12">
            <a:extLst>
              <a:ext uri="{FF2B5EF4-FFF2-40B4-BE49-F238E27FC236}">
                <a16:creationId xmlns:a16="http://schemas.microsoft.com/office/drawing/2014/main" id="{14C34A0B-8A80-F302-96ED-36DA9C120464}"/>
              </a:ext>
            </a:extLst>
          </p:cNvPr>
          <p:cNvPicPr>
            <a:picLocks noChangeAspect="1"/>
          </p:cNvPicPr>
          <p:nvPr/>
        </p:nvPicPr>
        <p:blipFill>
          <a:blip r:embed="rId8"/>
          <a:stretch>
            <a:fillRect/>
          </a:stretch>
        </p:blipFill>
        <p:spPr>
          <a:xfrm>
            <a:off x="6120000" y="4140000"/>
            <a:ext cx="1900255" cy="1907550"/>
          </a:xfrm>
          <a:prstGeom prst="rect">
            <a:avLst/>
          </a:prstGeom>
        </p:spPr>
      </p:pic>
    </p:spTree>
    <p:extLst>
      <p:ext uri="{BB962C8B-B14F-4D97-AF65-F5344CB8AC3E}">
        <p14:creationId xmlns:p14="http://schemas.microsoft.com/office/powerpoint/2010/main" val="377519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18EB0-A6A6-A26E-F4A2-AAD1EC925B95}"/>
              </a:ext>
            </a:extLst>
          </p:cNvPr>
          <p:cNvSpPr>
            <a:spLocks noGrp="1"/>
          </p:cNvSpPr>
          <p:nvPr>
            <p:ph type="title"/>
          </p:nvPr>
        </p:nvSpPr>
        <p:spPr>
          <a:xfrm>
            <a:off x="353964" y="540282"/>
            <a:ext cx="8085044" cy="975251"/>
          </a:xfrm>
        </p:spPr>
        <p:txBody>
          <a:bodyPr/>
          <a:lstStyle/>
          <a:p>
            <a:r>
              <a:rPr lang="nl-NL" dirty="0"/>
              <a:t>Noodzakelijke ingrediënten voor professionaliseringsprogramma’s</a:t>
            </a:r>
            <a:endParaRPr lang="en-US" dirty="0"/>
          </a:p>
        </p:txBody>
      </p:sp>
      <p:sp>
        <p:nvSpPr>
          <p:cNvPr id="3" name="Tijdelijke aanduiding voor inhoud 2">
            <a:extLst>
              <a:ext uri="{FF2B5EF4-FFF2-40B4-BE49-F238E27FC236}">
                <a16:creationId xmlns:a16="http://schemas.microsoft.com/office/drawing/2014/main" id="{96199B9E-C445-5235-46A4-ED6F7ADE12CD}"/>
              </a:ext>
            </a:extLst>
          </p:cNvPr>
          <p:cNvSpPr>
            <a:spLocks noGrp="1"/>
          </p:cNvSpPr>
          <p:nvPr>
            <p:ph idx="1"/>
          </p:nvPr>
        </p:nvSpPr>
        <p:spPr>
          <a:xfrm>
            <a:off x="321287" y="1740479"/>
            <a:ext cx="7886699" cy="5032375"/>
          </a:xfrm>
        </p:spPr>
        <p:txBody>
          <a:bodyPr>
            <a:normAutofit/>
          </a:bodyPr>
          <a:lstStyle/>
          <a:p>
            <a:pPr marL="285750" indent="-285750">
              <a:lnSpc>
                <a:spcPct val="150000"/>
              </a:lnSpc>
              <a:buFont typeface="Arial" panose="020B0604020202020204" pitchFamily="34" charset="0"/>
              <a:buChar char="•"/>
            </a:pPr>
            <a:r>
              <a:rPr lang="nl-NL" dirty="0"/>
              <a:t>Colleges over kansenongelijkheid, meritocratie en sociale rechtvaardigheid</a:t>
            </a:r>
          </a:p>
          <a:p>
            <a:pPr marL="285750" indent="-285750">
              <a:lnSpc>
                <a:spcPct val="150000"/>
              </a:lnSpc>
              <a:buFont typeface="Arial" panose="020B0604020202020204" pitchFamily="34" charset="0"/>
              <a:buChar char="•"/>
            </a:pPr>
            <a:r>
              <a:rPr lang="nl-NL" dirty="0"/>
              <a:t>Opdrachten om eigen opvattingen en visie te onderzoeken</a:t>
            </a:r>
          </a:p>
          <a:p>
            <a:pPr marL="285750" indent="-285750">
              <a:lnSpc>
                <a:spcPct val="150000"/>
              </a:lnSpc>
              <a:buFont typeface="Arial" panose="020B0604020202020204" pitchFamily="34" charset="0"/>
              <a:buChar char="•"/>
            </a:pPr>
            <a:r>
              <a:rPr lang="nl-NL" dirty="0"/>
              <a:t>Colleges over wat werkt voor gelijke onderwijskansen (</a:t>
            </a:r>
            <a:r>
              <a:rPr lang="nl-NL" dirty="0" err="1"/>
              <a:t>evidence-based</a:t>
            </a:r>
            <a:r>
              <a:rPr lang="nl-NL" dirty="0"/>
              <a:t>/</a:t>
            </a:r>
            <a:r>
              <a:rPr lang="nl-NL" dirty="0" err="1"/>
              <a:t>informed</a:t>
            </a:r>
            <a:r>
              <a:rPr lang="nl-NL" dirty="0"/>
              <a:t>) – </a:t>
            </a:r>
            <a:r>
              <a:rPr lang="nl-NL" i="1" dirty="0"/>
              <a:t>maar niet als een ‘blue print’</a:t>
            </a:r>
          </a:p>
          <a:p>
            <a:pPr marL="285750" indent="-285750">
              <a:lnSpc>
                <a:spcPct val="150000"/>
              </a:lnSpc>
              <a:buFont typeface="Arial" panose="020B0604020202020204" pitchFamily="34" charset="0"/>
              <a:buChar char="•"/>
            </a:pPr>
            <a:r>
              <a:rPr lang="nl-NL" dirty="0"/>
              <a:t>Tools om kansen(on)gelijkheid op school bespreekbaar te maken en oefenen tijdens de trainingssessies en op werkplek (bijv. zelfscan en 60 seconden over mijn leerling/mijn verwachtingen)</a:t>
            </a:r>
          </a:p>
          <a:p>
            <a:pPr marL="285750" indent="-285750">
              <a:lnSpc>
                <a:spcPct val="150000"/>
              </a:lnSpc>
              <a:buFont typeface="Arial" panose="020B0604020202020204" pitchFamily="34" charset="0"/>
              <a:buChar char="•"/>
            </a:pPr>
            <a:r>
              <a:rPr lang="nl-NL" dirty="0"/>
              <a:t>Hardop laten reflecteren op kansen(on)gelijkheid in de eigen organisatie en ondersteunen in het op zoek gaan naar alternatieven </a:t>
            </a:r>
          </a:p>
          <a:p>
            <a:pPr marL="285750" indent="-285750">
              <a:lnSpc>
                <a:spcPct val="150000"/>
              </a:lnSpc>
              <a:buFont typeface="Arial" panose="020B0604020202020204" pitchFamily="34" charset="0"/>
              <a:buChar char="•"/>
            </a:pPr>
            <a:r>
              <a:rPr lang="nl-NL" dirty="0"/>
              <a:t>Meerdere lagen aanbrengen in de professionalisering, op zoek gaan naar de gezamenlijke visie (klas-school-bestuur)</a:t>
            </a:r>
          </a:p>
          <a:p>
            <a:pPr marL="285750" indent="-285750">
              <a:lnSpc>
                <a:spcPct val="150000"/>
              </a:lnSpc>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en-US" dirty="0"/>
          </a:p>
        </p:txBody>
      </p:sp>
      <p:sp>
        <p:nvSpPr>
          <p:cNvPr id="4" name="Freeform 4">
            <a:extLst>
              <a:ext uri="{FF2B5EF4-FFF2-40B4-BE49-F238E27FC236}">
                <a16:creationId xmlns:a16="http://schemas.microsoft.com/office/drawing/2014/main" id="{A9188288-014D-8A79-E8D1-F7F5AA4FF552}"/>
              </a:ext>
            </a:extLst>
          </p:cNvPr>
          <p:cNvSpPr/>
          <p:nvPr/>
        </p:nvSpPr>
        <p:spPr>
          <a:xfrm rot="37464">
            <a:off x="6954146" y="234158"/>
            <a:ext cx="1664482" cy="1587500"/>
          </a:xfrm>
          <a:custGeom>
            <a:avLst/>
            <a:gdLst/>
            <a:ahLst/>
            <a:cxnLst/>
            <a:rect l="l" t="t" r="r" b="b"/>
            <a:pathLst>
              <a:path w="2496723" h="2381250">
                <a:moveTo>
                  <a:pt x="0" y="0"/>
                </a:moveTo>
                <a:lnTo>
                  <a:pt x="2496723" y="0"/>
                </a:lnTo>
                <a:lnTo>
                  <a:pt x="2496723" y="2381250"/>
                </a:lnTo>
                <a:lnTo>
                  <a:pt x="0" y="238125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Tree>
    <p:extLst>
      <p:ext uri="{BB962C8B-B14F-4D97-AF65-F5344CB8AC3E}">
        <p14:creationId xmlns:p14="http://schemas.microsoft.com/office/powerpoint/2010/main" val="3117016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Autofit/>
          </a:bodyPr>
          <a:lstStyle/>
          <a:p>
            <a:r>
              <a:rPr lang="nl-NL" dirty="0"/>
              <a:t>Meer lezen / doen</a:t>
            </a:r>
          </a:p>
        </p:txBody>
      </p:sp>
      <p:sp>
        <p:nvSpPr>
          <p:cNvPr id="81923" name="Rectangle 3"/>
          <p:cNvSpPr>
            <a:spLocks noGrp="1" noChangeArrowheads="1"/>
          </p:cNvSpPr>
          <p:nvPr>
            <p:ph idx="4294967295"/>
          </p:nvPr>
        </p:nvSpPr>
        <p:spPr>
          <a:xfrm>
            <a:off x="628650" y="1490702"/>
            <a:ext cx="7439025" cy="5002169"/>
          </a:xfrm>
        </p:spPr>
        <p:txBody>
          <a:bodyPr>
            <a:normAutofit/>
          </a:bodyPr>
          <a:lstStyle/>
          <a:p>
            <a:pPr>
              <a:buFontTx/>
              <a:buChar char="-"/>
            </a:pPr>
            <a:r>
              <a:rPr lang="nl-NL" sz="1600" dirty="0">
                <a:latin typeface="Calibri" panose="020F0502020204030204" pitchFamily="34" charset="0"/>
                <a:ea typeface="Calibri" panose="020F0502020204030204" pitchFamily="34" charset="0"/>
                <a:cs typeface="Calibri" panose="020F0502020204030204" pitchFamily="34" charset="0"/>
              </a:rPr>
              <a:t>Boek: Wat is eerlijk? Werken aan kansengelijkheid in het onderwijs </a:t>
            </a:r>
            <a:r>
              <a:rPr lang="nl-NL" sz="1600" dirty="0">
                <a:latin typeface="Calibri" panose="020F0502020204030204" pitchFamily="34" charset="0"/>
                <a:ea typeface="Calibri" panose="020F0502020204030204" pitchFamily="34" charset="0"/>
                <a:cs typeface="Calibri" panose="020F0502020204030204" pitchFamily="34" charset="0"/>
                <a:hlinkClick r:id="rId3"/>
              </a:rPr>
              <a:t>https://www.uitgeverijpica.nl/titels/nieuw/wat-is-eerlijk-pica</a:t>
            </a:r>
            <a:r>
              <a:rPr lang="nl-NL" sz="1600" dirty="0">
                <a:latin typeface="Calibri" panose="020F0502020204030204" pitchFamily="34" charset="0"/>
                <a:ea typeface="Calibri" panose="020F0502020204030204" pitchFamily="34" charset="0"/>
                <a:cs typeface="Calibri" panose="020F0502020204030204" pitchFamily="34" charset="0"/>
              </a:rPr>
              <a:t> </a:t>
            </a:r>
          </a:p>
          <a:p>
            <a:pPr>
              <a:buFontTx/>
              <a:buChar char="-"/>
            </a:pPr>
            <a:endParaRPr lang="nl-NL" sz="1600" dirty="0">
              <a:latin typeface="Calibri" panose="020F0502020204030204" pitchFamily="34" charset="0"/>
              <a:ea typeface="Calibri" panose="020F0502020204030204" pitchFamily="34" charset="0"/>
              <a:cs typeface="Calibri" panose="020F0502020204030204" pitchFamily="34" charset="0"/>
            </a:endParaRPr>
          </a:p>
          <a:p>
            <a:pPr>
              <a:buFontTx/>
              <a:buChar char="-"/>
            </a:pPr>
            <a:r>
              <a:rPr lang="nl-NL" sz="1600" dirty="0">
                <a:latin typeface="Calibri" panose="020F0502020204030204" pitchFamily="34" charset="0"/>
                <a:ea typeface="Calibri" panose="020F0502020204030204" pitchFamily="34" charset="0"/>
                <a:cs typeface="Calibri" panose="020F0502020204030204" pitchFamily="34" charset="0"/>
              </a:rPr>
              <a:t>Bevorderen kansengelijkheid: </a:t>
            </a:r>
            <a:r>
              <a:rPr lang="nl-NL" sz="1600" dirty="0">
                <a:latin typeface="Calibri" panose="020F0502020204030204" pitchFamily="34" charset="0"/>
                <a:ea typeface="Calibri" panose="020F0502020204030204" pitchFamily="34" charset="0"/>
                <a:cs typeface="Calibri" panose="020F0502020204030204" pitchFamily="34" charset="0"/>
                <a:hlinkClick r:id="rId4"/>
              </a:rPr>
              <a:t>Masterclasses</a:t>
            </a:r>
            <a:endParaRPr lang="nl-NL" sz="1600" dirty="0">
              <a:latin typeface="Calibri" panose="020F0502020204030204" pitchFamily="34" charset="0"/>
              <a:ea typeface="Calibri" panose="020F0502020204030204" pitchFamily="34" charset="0"/>
              <a:cs typeface="Calibri" panose="020F0502020204030204" pitchFamily="34" charset="0"/>
            </a:endParaRPr>
          </a:p>
          <a:p>
            <a:pPr>
              <a:buFontTx/>
              <a:buChar char="-"/>
            </a:pPr>
            <a:endParaRPr lang="nl-NL" sz="1600" dirty="0">
              <a:latin typeface="Calibri" panose="020F0502020204030204" pitchFamily="34" charset="0"/>
              <a:ea typeface="Calibri" panose="020F0502020204030204" pitchFamily="34" charset="0"/>
              <a:cs typeface="Calibri" panose="020F0502020204030204" pitchFamily="34" charset="0"/>
            </a:endParaRPr>
          </a:p>
          <a:p>
            <a:pPr>
              <a:buFontTx/>
              <a:buChar char="-"/>
            </a:pPr>
            <a:r>
              <a:rPr lang="nl-NL" sz="1600" dirty="0">
                <a:latin typeface="Calibri" panose="020F0502020204030204" pitchFamily="34" charset="0"/>
                <a:ea typeface="Calibri" panose="020F0502020204030204" pitchFamily="34" charset="0"/>
                <a:cs typeface="Calibri" panose="020F0502020204030204" pitchFamily="34" charset="0"/>
              </a:rPr>
              <a:t>Tools, kennisclips, artikelen </a:t>
            </a:r>
            <a:r>
              <a:rPr lang="nl-NL" sz="1600" dirty="0" err="1">
                <a:latin typeface="Calibri" panose="020F0502020204030204" pitchFamily="34" charset="0"/>
                <a:ea typeface="Calibri" panose="020F0502020204030204" pitchFamily="34" charset="0"/>
                <a:cs typeface="Calibri" panose="020F0502020204030204" pitchFamily="34" charset="0"/>
              </a:rPr>
              <a:t>etc</a:t>
            </a:r>
            <a:r>
              <a:rPr lang="nl-NL" sz="1600" dirty="0">
                <a:latin typeface="Calibri" panose="020F0502020204030204" pitchFamily="34" charset="0"/>
                <a:ea typeface="Calibri" panose="020F0502020204030204" pitchFamily="34" charset="0"/>
                <a:cs typeface="Calibri" panose="020F0502020204030204" pitchFamily="34" charset="0"/>
              </a:rPr>
              <a:t> over kansen(on)gelijkheid: </a:t>
            </a:r>
            <a:r>
              <a:rPr lang="nl-NL" sz="1600" dirty="0">
                <a:latin typeface="Calibri" panose="020F0502020204030204" pitchFamily="34" charset="0"/>
                <a:ea typeface="Calibri" panose="020F0502020204030204" pitchFamily="34" charset="0"/>
                <a:cs typeface="Calibri" panose="020F0502020204030204" pitchFamily="34" charset="0"/>
                <a:hlinkClick r:id="rId5"/>
              </a:rPr>
              <a:t>https://www.han.nl/over-de-han/onze-focus/fair-health/kansengelijkheid/</a:t>
            </a:r>
            <a:endParaRPr lang="nl-NL" sz="1600" dirty="0">
              <a:latin typeface="Calibri" panose="020F0502020204030204" pitchFamily="34" charset="0"/>
              <a:ea typeface="Calibri" panose="020F0502020204030204" pitchFamily="34" charset="0"/>
              <a:cs typeface="Calibri" panose="020F0502020204030204" pitchFamily="34" charset="0"/>
            </a:endParaRPr>
          </a:p>
          <a:p>
            <a:pPr>
              <a:buFontTx/>
              <a:buChar char="-"/>
            </a:pPr>
            <a:endParaRPr lang="nl-NL" sz="1600" dirty="0">
              <a:latin typeface="Calibri" panose="020F0502020204030204" pitchFamily="34" charset="0"/>
              <a:ea typeface="Calibri" panose="020F0502020204030204" pitchFamily="34" charset="0"/>
              <a:cs typeface="Calibri" panose="020F0502020204030204" pitchFamily="34" charset="0"/>
            </a:endParaRPr>
          </a:p>
          <a:p>
            <a:pPr>
              <a:buFontTx/>
              <a:buChar char="-"/>
            </a:pPr>
            <a:r>
              <a:rPr lang="nl-NL" sz="1600" dirty="0">
                <a:latin typeface="Calibri" panose="020F0502020204030204" pitchFamily="34" charset="0"/>
                <a:ea typeface="Calibri" panose="020F0502020204030204" pitchFamily="34" charset="0"/>
                <a:cs typeface="Calibri" panose="020F0502020204030204" pitchFamily="34" charset="0"/>
              </a:rPr>
              <a:t>Praktische vertaling 20 wetenschappelijke artikelen: </a:t>
            </a:r>
            <a:r>
              <a:rPr lang="nl-NL" sz="1600" dirty="0">
                <a:latin typeface="Calibri" panose="020F0502020204030204" pitchFamily="34" charset="0"/>
                <a:ea typeface="Calibri" panose="020F0502020204030204" pitchFamily="34" charset="0"/>
                <a:cs typeface="Calibri" panose="020F0502020204030204" pitchFamily="34" charset="0"/>
                <a:hlinkClick r:id="rId6"/>
              </a:rPr>
              <a:t>Werk maken van gelijke kansen</a:t>
            </a:r>
            <a:endParaRPr lang="nl-NL" sz="1600" dirty="0">
              <a:latin typeface="Calibri" panose="020F0502020204030204" pitchFamily="34" charset="0"/>
              <a:ea typeface="Calibri" panose="020F0502020204030204" pitchFamily="34" charset="0"/>
              <a:cs typeface="Calibri" panose="020F0502020204030204" pitchFamily="34" charset="0"/>
            </a:endParaRPr>
          </a:p>
          <a:p>
            <a:pPr>
              <a:buFontTx/>
              <a:buChar char="-"/>
            </a:pPr>
            <a:endParaRPr lang="nl-NL" sz="1600" dirty="0">
              <a:latin typeface="Calibri" panose="020F0502020204030204" pitchFamily="34" charset="0"/>
              <a:ea typeface="Calibri" panose="020F0502020204030204" pitchFamily="34" charset="0"/>
              <a:cs typeface="Calibri" panose="020F0502020204030204" pitchFamily="34" charset="0"/>
            </a:endParaRPr>
          </a:p>
          <a:p>
            <a:pPr>
              <a:buFontTx/>
              <a:buChar char="-"/>
            </a:pPr>
            <a:r>
              <a:rPr lang="nl-NL" sz="1600" dirty="0">
                <a:latin typeface="Calibri" panose="020F0502020204030204" pitchFamily="34" charset="0"/>
                <a:ea typeface="Calibri" panose="020F0502020204030204" pitchFamily="34" charset="0"/>
                <a:cs typeface="Calibri" panose="020F0502020204030204" pitchFamily="34" charset="0"/>
              </a:rPr>
              <a:t>Kansenongelijkheid thema schoolleidersregister: </a:t>
            </a:r>
            <a:r>
              <a:rPr lang="nl-NL" sz="1600" dirty="0">
                <a:latin typeface="Calibri" panose="020F0502020204030204" pitchFamily="34" charset="0"/>
                <a:ea typeface="Calibri" panose="020F0502020204030204" pitchFamily="34" charset="0"/>
                <a:cs typeface="Calibri" panose="020F0502020204030204" pitchFamily="34" charset="0"/>
                <a:hlinkClick r:id="rId7"/>
              </a:rPr>
              <a:t>Overzichtsartikel en tools</a:t>
            </a:r>
            <a:endParaRPr lang="nl-NL" sz="1600" dirty="0">
              <a:latin typeface="Calibri" panose="020F0502020204030204" pitchFamily="34" charset="0"/>
              <a:ea typeface="Calibri" panose="020F0502020204030204" pitchFamily="34" charset="0"/>
              <a:cs typeface="Calibri" panose="020F0502020204030204" pitchFamily="34" charset="0"/>
            </a:endParaRPr>
          </a:p>
          <a:p>
            <a:pPr>
              <a:buFontTx/>
              <a:buChar char="-"/>
            </a:pPr>
            <a:endParaRPr lang="nl-NL" sz="1600" dirty="0">
              <a:latin typeface="Calibri" panose="020F0502020204030204" pitchFamily="34" charset="0"/>
              <a:ea typeface="Calibri" panose="020F0502020204030204" pitchFamily="34" charset="0"/>
              <a:cs typeface="Calibri" panose="020F0502020204030204" pitchFamily="34" charset="0"/>
              <a:hlinkClick r:id="rId8"/>
            </a:endParaRPr>
          </a:p>
          <a:p>
            <a:pPr>
              <a:buFontTx/>
              <a:buChar char="-"/>
            </a:pPr>
            <a:r>
              <a:rPr lang="nl-NL" sz="1600" dirty="0">
                <a:latin typeface="Calibri" panose="020F0502020204030204" pitchFamily="34" charset="0"/>
                <a:ea typeface="Calibri" panose="020F0502020204030204" pitchFamily="34" charset="0"/>
                <a:cs typeface="Calibri" panose="020F0502020204030204" pitchFamily="34" charset="0"/>
                <a:hlinkClick r:id="rId8"/>
              </a:rPr>
              <a:t>Professionaliseringspalet </a:t>
            </a:r>
            <a:r>
              <a:rPr lang="nl-NL" sz="1600" dirty="0">
                <a:latin typeface="Calibri" panose="020F0502020204030204" pitchFamily="34" charset="0"/>
                <a:ea typeface="Calibri" panose="020F0502020204030204" pitchFamily="34" charset="0"/>
                <a:cs typeface="Calibri" panose="020F0502020204030204" pitchFamily="34" charset="0"/>
              </a:rPr>
              <a:t>voor teams</a:t>
            </a:r>
          </a:p>
          <a:p>
            <a:pPr>
              <a:buFontTx/>
              <a:buChar char="-"/>
            </a:pPr>
            <a:endParaRPr kumimoji="0" lang="nl-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buFontTx/>
              <a:buChar char="-"/>
            </a:pPr>
            <a:r>
              <a:rPr kumimoji="0" lang="nl-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 activiteiten bij de Leidraad Onderwijs vanuit hoge verwachtingen: </a:t>
            </a:r>
            <a:r>
              <a:rPr kumimoji="0" lang="nl-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9"/>
              </a:rPr>
              <a:t>Leidraad</a:t>
            </a:r>
            <a:endParaRPr lang="nl-NL" sz="1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buFontTx/>
              <a:buChar char="-"/>
            </a:pPr>
            <a:endParaRPr kumimoji="0" lang="nl-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a:buFontTx/>
              <a:buChar char="-"/>
            </a:pPr>
            <a:r>
              <a:rPr kumimoji="0" lang="nl-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Differentiatie als sleutel voor gelijke kansen: </a:t>
            </a:r>
            <a:r>
              <a:rPr kumimoji="0" lang="nl-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10"/>
              </a:rPr>
              <a:t>Leidraad</a:t>
            </a:r>
            <a:endParaRPr kumimoji="0" lang="nl-NL"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buNone/>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30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A3678C-B522-D6B9-CA89-77644737400B}"/>
              </a:ext>
            </a:extLst>
          </p:cNvPr>
          <p:cNvSpPr>
            <a:spLocks noGrp="1"/>
          </p:cNvSpPr>
          <p:nvPr>
            <p:ph type="title"/>
          </p:nvPr>
        </p:nvSpPr>
        <p:spPr/>
        <p:txBody>
          <a:bodyPr/>
          <a:lstStyle/>
          <a:p>
            <a:r>
              <a:rPr lang="nl-NL" dirty="0"/>
              <a:t>Meer lezen / doen</a:t>
            </a:r>
            <a:endParaRPr lang="en-US" dirty="0"/>
          </a:p>
        </p:txBody>
      </p:sp>
      <p:sp>
        <p:nvSpPr>
          <p:cNvPr id="5" name="TextBox 3">
            <a:extLst>
              <a:ext uri="{FF2B5EF4-FFF2-40B4-BE49-F238E27FC236}">
                <a16:creationId xmlns:a16="http://schemas.microsoft.com/office/drawing/2014/main" id="{87A92F85-5DC4-4CA7-D388-8C8B43271F8F}"/>
              </a:ext>
            </a:extLst>
          </p:cNvPr>
          <p:cNvSpPr txBox="1">
            <a:spLocks noGrp="1"/>
          </p:cNvSpPr>
          <p:nvPr>
            <p:ph idx="1"/>
          </p:nvPr>
        </p:nvSpPr>
        <p:spPr>
          <a:xfrm>
            <a:off x="628650" y="1825625"/>
            <a:ext cx="7886700" cy="3365280"/>
          </a:xfrm>
          <a:prstGeom prst="rect">
            <a:avLst/>
          </a:prstGeom>
          <a:noFill/>
        </p:spPr>
        <p:txBody>
          <a:bodyPr wrap="square">
            <a:spAutoFit/>
          </a:bodyPr>
          <a:lstStyle/>
          <a:p>
            <a:pPr marL="0" marR="0" lvl="0" indent="0" algn="l" defTabSz="1088610" rtl="0" eaLnBrk="1" fontAlgn="auto" latinLnBrk="0" hangingPunct="1">
              <a:lnSpc>
                <a:spcPct val="100000"/>
              </a:lnSpc>
              <a:spcBef>
                <a:spcPts val="0"/>
              </a:spcBef>
              <a:spcAft>
                <a:spcPts val="300"/>
              </a:spcAft>
              <a:buClrTx/>
              <a:buSzTx/>
              <a:buFont typeface="Arial" pitchFamily="34" charset="0"/>
              <a:buNone/>
              <a:tabLst/>
              <a:defRPr/>
            </a:pPr>
            <a:r>
              <a:rPr lang="nl-NL" sz="1600"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https://www.gelijke-kansen.nl/binaries/gelijke-kansen/documenten/publicaties/2021/10/14/de-151-van-de-gka/De+151+van+de+GKA-def.pdf</a:t>
            </a:r>
            <a:r>
              <a:rPr lang="nl-NL" sz="1600" dirty="0">
                <a:latin typeface="Calibri" panose="020F0502020204030204" pitchFamily="34" charset="0"/>
                <a:ea typeface="Calibri" panose="020F0502020204030204" pitchFamily="34" charset="0"/>
                <a:cs typeface="Calibri" panose="020F0502020204030204" pitchFamily="34" charset="0"/>
              </a:rPr>
              <a:t> </a:t>
            </a:r>
          </a:p>
          <a:p>
            <a:pPr algn="l"/>
            <a:endParaRPr lang="nl-NL" sz="1600" dirty="0">
              <a:latin typeface="Calibri" panose="020F0502020204030204" pitchFamily="34" charset="0"/>
              <a:ea typeface="Calibri" panose="020F0502020204030204" pitchFamily="34" charset="0"/>
              <a:cs typeface="Calibri" panose="020F0502020204030204" pitchFamily="34" charset="0"/>
            </a:endParaRPr>
          </a:p>
          <a:p>
            <a:pPr algn="l"/>
            <a:r>
              <a:rPr lang="nl-NL" sz="1600" dirty="0">
                <a:latin typeface="Calibri" panose="020F0502020204030204" pitchFamily="34" charset="0"/>
                <a:ea typeface="Calibri" panose="020F0502020204030204" pitchFamily="34" charset="0"/>
                <a:cs typeface="Calibri" panose="020F0502020204030204" pitchFamily="34" charset="0"/>
              </a:rPr>
              <a:t>https://www.gelijke-kansen.nl/binaries/gelijke-kansen/documenten/publicaties/2021/10/14/de-151-van-de-gka/De+151+van+de+GKA-def.pdf </a:t>
            </a:r>
          </a:p>
          <a:p>
            <a:pPr algn="l"/>
            <a:endParaRPr lang="nl-NL" sz="1600" dirty="0">
              <a:latin typeface="Calibri" panose="020F0502020204030204" pitchFamily="34" charset="0"/>
              <a:ea typeface="Calibri" panose="020F0502020204030204" pitchFamily="34" charset="0"/>
              <a:cs typeface="Calibri" panose="020F0502020204030204" pitchFamily="34" charset="0"/>
            </a:endParaRPr>
          </a:p>
          <a:p>
            <a:r>
              <a:rPr lang="nl-NL" sz="1600" dirty="0">
                <a:latin typeface="Calibri" panose="020F0502020204030204" pitchFamily="34" charset="0"/>
                <a:ea typeface="Calibri" panose="020F0502020204030204" pitchFamily="34" charset="0"/>
                <a:cs typeface="Calibri" panose="020F0502020204030204" pitchFamily="34" charset="0"/>
              </a:rPr>
              <a:t>https://www.nponderwijs.nl/po-en-vo/menukaart/interventies-kiezen</a:t>
            </a:r>
          </a:p>
          <a:p>
            <a:pPr algn="l"/>
            <a:endParaRPr lang="nl-NL" sz="1600" dirty="0">
              <a:latin typeface="Calibri" panose="020F0502020204030204" pitchFamily="34" charset="0"/>
              <a:ea typeface="Calibri" panose="020F0502020204030204" pitchFamily="34" charset="0"/>
              <a:cs typeface="Calibri" panose="020F0502020204030204" pitchFamily="34" charset="0"/>
            </a:endParaRPr>
          </a:p>
          <a:p>
            <a:pPr algn="l"/>
            <a:endParaRPr lang="nl-NL" sz="1600" dirty="0">
              <a:latin typeface="Calibri" panose="020F0502020204030204" pitchFamily="34" charset="0"/>
              <a:ea typeface="Calibri" panose="020F0502020204030204" pitchFamily="34" charset="0"/>
              <a:cs typeface="Calibri" panose="020F0502020204030204" pitchFamily="34" charset="0"/>
            </a:endParaRPr>
          </a:p>
          <a:p>
            <a:pPr algn="l"/>
            <a:r>
              <a:rPr lang="nl-NL" sz="1600" dirty="0">
                <a:latin typeface="Calibri" panose="020F0502020204030204" pitchFamily="34" charset="0"/>
                <a:ea typeface="Calibri" panose="020F0502020204030204" pitchFamily="34" charset="0"/>
                <a:cs typeface="Calibri" panose="020F0502020204030204" pitchFamily="34" charset="0"/>
              </a:rPr>
              <a:t>https://gelijkekansenindeklas.nl/</a:t>
            </a:r>
          </a:p>
        </p:txBody>
      </p:sp>
    </p:spTree>
    <p:extLst>
      <p:ext uri="{BB962C8B-B14F-4D97-AF65-F5344CB8AC3E}">
        <p14:creationId xmlns:p14="http://schemas.microsoft.com/office/powerpoint/2010/main" val="121084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C18032B-CC60-B810-8A0B-224CF9D53085}"/>
              </a:ext>
            </a:extLst>
          </p:cNvPr>
          <p:cNvPicPr>
            <a:picLocks noGrp="1" noChangeAspect="1"/>
          </p:cNvPicPr>
          <p:nvPr>
            <p:ph idx="1"/>
          </p:nvPr>
        </p:nvPicPr>
        <p:blipFill>
          <a:blip r:embed="rId2"/>
          <a:stretch>
            <a:fillRect/>
          </a:stretch>
        </p:blipFill>
        <p:spPr>
          <a:xfrm>
            <a:off x="0" y="0"/>
            <a:ext cx="9234597" cy="5701553"/>
          </a:xfrm>
        </p:spPr>
      </p:pic>
    </p:spTree>
    <p:extLst>
      <p:ext uri="{BB962C8B-B14F-4D97-AF65-F5344CB8AC3E}">
        <p14:creationId xmlns:p14="http://schemas.microsoft.com/office/powerpoint/2010/main" val="2263161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C138A12-D2DD-6F36-7D31-8F090F94C64B}"/>
              </a:ext>
            </a:extLst>
          </p:cNvPr>
          <p:cNvSpPr>
            <a:spLocks noGrp="1"/>
          </p:cNvSpPr>
          <p:nvPr>
            <p:ph idx="1"/>
          </p:nvPr>
        </p:nvSpPr>
        <p:spPr>
          <a:xfrm>
            <a:off x="797698" y="742176"/>
            <a:ext cx="7886699" cy="4351338"/>
          </a:xfrm>
        </p:spPr>
        <p:txBody>
          <a:bodyPr/>
          <a:lstStyle/>
          <a:p>
            <a:pPr>
              <a:lnSpc>
                <a:spcPct val="90000"/>
              </a:lnSpc>
              <a:spcBef>
                <a:spcPct val="0"/>
              </a:spcBef>
            </a:pPr>
            <a:r>
              <a:rPr lang="nl-NL" sz="3200" dirty="0">
                <a:solidFill>
                  <a:srgbClr val="E50856"/>
                </a:solidFill>
                <a:latin typeface="Avenir Next Condensed"/>
                <a:sym typeface="Avenir Next Condensed Demi Bold"/>
              </a:rPr>
              <a:t>Stelling 1</a:t>
            </a:r>
          </a:p>
          <a:p>
            <a:pPr>
              <a:lnSpc>
                <a:spcPct val="150000"/>
              </a:lnSpc>
            </a:pPr>
            <a:r>
              <a:rPr lang="nl-NL" dirty="0"/>
              <a:t>De lerarenopleiding moet duidelijk stelling nemen ten aanzien van sociale rechtvaardigheid en kansengelijkheid.</a:t>
            </a:r>
          </a:p>
          <a:p>
            <a:pPr>
              <a:lnSpc>
                <a:spcPct val="150000"/>
              </a:lnSpc>
            </a:pPr>
            <a:endParaRPr lang="nl-NL" dirty="0"/>
          </a:p>
          <a:p>
            <a:pPr>
              <a:lnSpc>
                <a:spcPct val="90000"/>
              </a:lnSpc>
              <a:spcBef>
                <a:spcPct val="0"/>
              </a:spcBef>
            </a:pPr>
            <a:r>
              <a:rPr lang="nl-NL" sz="3200" dirty="0">
                <a:solidFill>
                  <a:srgbClr val="E50856"/>
                </a:solidFill>
                <a:latin typeface="Avenir Next Condensed"/>
              </a:rPr>
              <a:t>Stelling 2</a:t>
            </a:r>
          </a:p>
          <a:p>
            <a:pPr>
              <a:lnSpc>
                <a:spcPct val="150000"/>
              </a:lnSpc>
            </a:pPr>
            <a:r>
              <a:rPr lang="nl-NL" dirty="0"/>
              <a:t>In het fundamenteel onderwijs moet de eerste focus liggen op het behalen van de minimumdoelen door alle leerlingen en niet op het behalen van zo hoog mogelijke prestaties.</a:t>
            </a:r>
            <a:endParaRPr lang="en-US" dirty="0"/>
          </a:p>
        </p:txBody>
      </p:sp>
    </p:spTree>
    <p:extLst>
      <p:ext uri="{BB962C8B-B14F-4D97-AF65-F5344CB8AC3E}">
        <p14:creationId xmlns:p14="http://schemas.microsoft.com/office/powerpoint/2010/main" val="121895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6FEED-F766-8989-DECE-23C94FC11CB8}"/>
              </a:ext>
            </a:extLst>
          </p:cNvPr>
          <p:cNvSpPr>
            <a:spLocks noGrp="1"/>
          </p:cNvSpPr>
          <p:nvPr>
            <p:ph type="title"/>
          </p:nvPr>
        </p:nvSpPr>
        <p:spPr/>
        <p:txBody>
          <a:bodyPr/>
          <a:lstStyle/>
          <a:p>
            <a:r>
              <a:rPr lang="nl-NL" dirty="0"/>
              <a:t>Referenties </a:t>
            </a:r>
            <a:r>
              <a:rPr lang="nl-NL" sz="1800" dirty="0"/>
              <a:t>(sommige referenties staan in de slides)</a:t>
            </a:r>
            <a:endParaRPr lang="en-US" sz="1800" dirty="0"/>
          </a:p>
        </p:txBody>
      </p:sp>
      <p:sp>
        <p:nvSpPr>
          <p:cNvPr id="3" name="Tijdelijke aanduiding voor inhoud 2">
            <a:extLst>
              <a:ext uri="{FF2B5EF4-FFF2-40B4-BE49-F238E27FC236}">
                <a16:creationId xmlns:a16="http://schemas.microsoft.com/office/drawing/2014/main" id="{DE767B07-22C1-C99F-5F52-90AC482BA408}"/>
              </a:ext>
            </a:extLst>
          </p:cNvPr>
          <p:cNvSpPr>
            <a:spLocks noGrp="1"/>
          </p:cNvSpPr>
          <p:nvPr>
            <p:ph idx="1"/>
          </p:nvPr>
        </p:nvSpPr>
        <p:spPr/>
        <p:txBody>
          <a:bodyPr>
            <a:normAutofit fontScale="92500" lnSpcReduction="20000"/>
          </a:bodyPr>
          <a:lstStyle/>
          <a:p>
            <a:pPr>
              <a:lnSpc>
                <a:spcPct val="115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Van Vijfeijken, M., Van Schilt-Mol, T., Van den Bergh, L., Scholte, R. H. J., &amp; Denessen, E. (2023).</a:t>
            </a:r>
            <a:r>
              <a:rPr lang="nl-N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 evaluation of a professional development program aimed at empowering teachers' agency for social justice. </a:t>
            </a:r>
            <a:r>
              <a:rPr lang="nl-NL" sz="1800" dirty="0">
                <a:effectLst/>
                <a:latin typeface="Calibri" panose="020F0502020204030204" pitchFamily="34" charset="0"/>
                <a:ea typeface="Calibri" panose="020F0502020204030204" pitchFamily="34" charset="0"/>
                <a:cs typeface="Calibri" panose="020F0502020204030204" pitchFamily="34" charset="0"/>
              </a:rPr>
              <a:t>Manuscript </a:t>
            </a:r>
            <a:r>
              <a:rPr lang="nl-NL" sz="1800" dirty="0" err="1">
                <a:effectLst/>
                <a:latin typeface="Calibri" panose="020F0502020204030204" pitchFamily="34" charset="0"/>
                <a:ea typeface="Calibri" panose="020F0502020204030204" pitchFamily="34" charset="0"/>
                <a:cs typeface="Calibri" panose="020F0502020204030204" pitchFamily="34" charset="0"/>
              </a:rPr>
              <a:t>submitted</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for</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dirty="0" err="1">
                <a:effectLst/>
                <a:latin typeface="Calibri" panose="020F0502020204030204" pitchFamily="34" charset="0"/>
                <a:ea typeface="Calibri" panose="020F0502020204030204" pitchFamily="34" charset="0"/>
                <a:cs typeface="Calibri" panose="020F0502020204030204" pitchFamily="34" charset="0"/>
              </a:rPr>
              <a:t>publication</a:t>
            </a:r>
            <a:r>
              <a:rPr lang="nl-NL"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Van Vijfeijken, M., Van Schilt-Mol, T., Van den Bergh, L., Scholte, R. H. J., &amp; Denessen, E. (2023). </a:t>
            </a:r>
            <a:r>
              <a:rPr lang="en-US" sz="1800" dirty="0">
                <a:effectLst/>
                <a:latin typeface="Calibri" panose="020F0502020204030204" pitchFamily="34" charset="0"/>
                <a:ea typeface="Calibri" panose="020F0502020204030204" pitchFamily="34" charset="0"/>
                <a:cs typeface="Calibri" panose="020F0502020204030204" pitchFamily="34" charset="0"/>
              </a:rPr>
              <a:t>How teachers handle differentiation dilemmas in the context of a school’s vision: A case study. </a:t>
            </a:r>
            <a:r>
              <a:rPr lang="nl-NL" sz="1800" i="1" dirty="0" err="1">
                <a:effectLst/>
                <a:latin typeface="Calibri" panose="020F0502020204030204" pitchFamily="34" charset="0"/>
                <a:ea typeface="Calibri" panose="020F0502020204030204" pitchFamily="34" charset="0"/>
                <a:cs typeface="Calibri" panose="020F0502020204030204" pitchFamily="34" charset="0"/>
              </a:rPr>
              <a:t>Cogent</a:t>
            </a:r>
            <a:r>
              <a:rPr lang="nl-NL" sz="1800" i="1" dirty="0">
                <a:effectLst/>
                <a:latin typeface="Calibri" panose="020F0502020204030204" pitchFamily="34" charset="0"/>
                <a:ea typeface="Calibri" panose="020F0502020204030204" pitchFamily="34" charset="0"/>
                <a:cs typeface="Calibri" panose="020F0502020204030204" pitchFamily="34" charset="0"/>
              </a:rPr>
              <a:t> Education</a:t>
            </a:r>
            <a:r>
              <a:rPr lang="nl-NL" sz="1800" dirty="0">
                <a:effectLst/>
                <a:latin typeface="Calibri" panose="020F0502020204030204" pitchFamily="34" charset="0"/>
                <a:ea typeface="Calibri" panose="020F0502020204030204" pitchFamily="34" charset="0"/>
                <a:cs typeface="Calibri" panose="020F0502020204030204" pitchFamily="34" charset="0"/>
              </a:rPr>
              <a:t>,</a:t>
            </a:r>
            <a:r>
              <a:rPr lang="nl-NL" sz="1800" i="1" dirty="0">
                <a:effectLst/>
                <a:latin typeface="Calibri" panose="020F0502020204030204" pitchFamily="34" charset="0"/>
                <a:ea typeface="Calibri" panose="020F0502020204030204" pitchFamily="34" charset="0"/>
                <a:cs typeface="Calibri" panose="020F0502020204030204" pitchFamily="34" charset="0"/>
              </a:rPr>
              <a:t> 10</a:t>
            </a:r>
            <a:r>
              <a:rPr lang="nl-NL" sz="1800" dirty="0">
                <a:effectLst/>
                <a:latin typeface="Calibri" panose="020F0502020204030204" pitchFamily="34" charset="0"/>
                <a:ea typeface="Calibri" panose="020F0502020204030204" pitchFamily="34" charset="0"/>
                <a:cs typeface="Calibri" panose="020F0502020204030204" pitchFamily="34" charset="0"/>
              </a:rPr>
              <a:t>(1). </a:t>
            </a:r>
            <a:r>
              <a:rPr lang="nl-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https://doi.org/10.1080/2331186X.2023.2165006</a:t>
            </a: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Van Vijfeijken, M., Van Schilt-Mol, T., Scholte, R. H. J., &amp; Denessen, E. (2023). </a:t>
            </a:r>
            <a:r>
              <a:rPr lang="en-US" sz="1800" dirty="0">
                <a:effectLst/>
                <a:latin typeface="Calibri" panose="020F0502020204030204" pitchFamily="34" charset="0"/>
                <a:ea typeface="Calibri" panose="020F0502020204030204" pitchFamily="34" charset="0"/>
                <a:cs typeface="Calibri" panose="020F0502020204030204" pitchFamily="34" charset="0"/>
              </a:rPr>
              <a:t>A quantitative study of teachers’ beliefs and practices regarding fair classroom differentiation, </a:t>
            </a:r>
            <a:r>
              <a:rPr lang="en-US" sz="1800" i="1" dirty="0">
                <a:effectLst/>
                <a:latin typeface="Calibri" panose="020F0502020204030204" pitchFamily="34" charset="0"/>
                <a:ea typeface="Calibri" panose="020F0502020204030204" pitchFamily="34" charset="0"/>
                <a:cs typeface="Calibri" panose="020F0502020204030204" pitchFamily="34" charset="0"/>
              </a:rPr>
              <a:t>SN Social Sciences, 3</a:t>
            </a:r>
            <a:r>
              <a:rPr lang="en-US" sz="1800" dirty="0">
                <a:effectLst/>
                <a:latin typeface="Calibri" panose="020F0502020204030204" pitchFamily="34" charset="0"/>
                <a:ea typeface="Calibri" panose="020F0502020204030204" pitchFamily="34" charset="0"/>
                <a:cs typeface="Calibri" panose="020F0502020204030204" pitchFamily="34" charset="0"/>
              </a:rPr>
              <a:t>(13). </a:t>
            </a:r>
            <a:r>
              <a:rPr lang="nl-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https://doi.org/10.1007/s43545-022-00590-7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Van Vijfeijken, M., Denessen, E., Van Schilt-Mol, T. &amp;, Scholte, R. (2021). </a:t>
            </a:r>
            <a:r>
              <a:rPr lang="en-US" sz="1800" dirty="0">
                <a:effectLst/>
                <a:latin typeface="Calibri" panose="020F0502020204030204" pitchFamily="34" charset="0"/>
                <a:ea typeface="Calibri" panose="020F0502020204030204" pitchFamily="34" charset="0"/>
                <a:cs typeface="Calibri" panose="020F0502020204030204" pitchFamily="34" charset="0"/>
              </a:rPr>
              <a:t>Equity, Equality, and Need: a Qualitative Study into Teachers’ Professional Trade-offs in Justifying their Differentiation Practice. </a:t>
            </a:r>
            <a:r>
              <a:rPr lang="en-US" sz="1800" i="1" dirty="0">
                <a:effectLst/>
                <a:latin typeface="Calibri" panose="020F0502020204030204" pitchFamily="34" charset="0"/>
                <a:ea typeface="Calibri" panose="020F0502020204030204" pitchFamily="34" charset="0"/>
                <a:cs typeface="Calibri" panose="020F0502020204030204" pitchFamily="34" charset="0"/>
              </a:rPr>
              <a:t>Open Journal of Social Sciences, 9</a:t>
            </a:r>
            <a:r>
              <a:rPr lang="en-US" sz="1800" dirty="0">
                <a:effectLst/>
                <a:latin typeface="Calibri" panose="020F0502020204030204" pitchFamily="34" charset="0"/>
                <a:ea typeface="Calibri" panose="020F0502020204030204" pitchFamily="34" charset="0"/>
                <a:cs typeface="Calibri" panose="020F0502020204030204" pitchFamily="34" charset="0"/>
              </a:rPr>
              <a:t>, 236-257. doi:</a:t>
            </a:r>
            <a:r>
              <a:rPr lang="en-US" sz="1800" u="sng" dirty="0">
                <a:solidFill>
                  <a:srgbClr val="0B4FA7"/>
                </a:solidFill>
                <a:effectLst/>
                <a:latin typeface="Calibri" panose="020F0502020204030204" pitchFamily="34" charset="0"/>
                <a:ea typeface="Calibri" panose="020F0502020204030204" pitchFamily="34" charset="0"/>
                <a:cs typeface="Calibri" panose="020F0502020204030204" pitchFamily="34" charset="0"/>
                <a:hlinkClick r:id="rId4"/>
              </a:rPr>
              <a:t>10.4236/jss.2021.98017</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883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DD820-2AB6-26C4-FC3D-E21CA0B34486}"/>
              </a:ext>
            </a:extLst>
          </p:cNvPr>
          <p:cNvSpPr>
            <a:spLocks noGrp="1"/>
          </p:cNvSpPr>
          <p:nvPr>
            <p:ph type="title"/>
          </p:nvPr>
        </p:nvSpPr>
        <p:spPr/>
        <p:txBody>
          <a:bodyPr/>
          <a:lstStyle/>
          <a:p>
            <a:r>
              <a:rPr lang="nl-NL" b="1" dirty="0"/>
              <a:t>Wat is kansenongelijkheid?</a:t>
            </a:r>
            <a:endParaRPr lang="en-US" b="1" dirty="0"/>
          </a:p>
        </p:txBody>
      </p:sp>
      <p:sp>
        <p:nvSpPr>
          <p:cNvPr id="3" name="Tijdelijke aanduiding voor inhoud 2">
            <a:extLst>
              <a:ext uri="{FF2B5EF4-FFF2-40B4-BE49-F238E27FC236}">
                <a16:creationId xmlns:a16="http://schemas.microsoft.com/office/drawing/2014/main" id="{3D74F72E-1F2F-E2F9-DA54-D2C96EF1FC98}"/>
              </a:ext>
            </a:extLst>
          </p:cNvPr>
          <p:cNvSpPr>
            <a:spLocks noGrp="1"/>
          </p:cNvSpPr>
          <p:nvPr>
            <p:ph idx="1"/>
          </p:nvPr>
        </p:nvSpPr>
        <p:spPr/>
        <p:txBody>
          <a:bodyPr/>
          <a:lstStyle/>
          <a:p>
            <a:pPr marL="0" marR="0" lvl="0" indent="0" defTabSz="1088610" rtl="0" eaLnBrk="1" fontAlgn="auto" latinLnBrk="0" hangingPunct="1">
              <a:lnSpc>
                <a:spcPct val="150000"/>
              </a:lnSpc>
              <a:spcBef>
                <a:spcPts val="0"/>
              </a:spcBef>
              <a:spcAft>
                <a:spcPts val="300"/>
              </a:spcAft>
              <a:buClrTx/>
              <a:buSzTx/>
              <a:buFont typeface="Arial" pitchFamily="34" charset="0"/>
              <a:buNone/>
              <a:tabLst/>
              <a:defRPr/>
            </a:pPr>
            <a:r>
              <a:rPr lang="en-US" sz="2800" dirty="0"/>
              <a:t>Van </a:t>
            </a:r>
            <a:r>
              <a:rPr lang="en-US" sz="2800" dirty="0" err="1"/>
              <a:t>kansenongelijkheid</a:t>
            </a:r>
            <a:r>
              <a:rPr lang="en-US" sz="2800" dirty="0"/>
              <a:t> in het </a:t>
            </a:r>
            <a:r>
              <a:rPr lang="en-US" sz="2800" dirty="0" err="1"/>
              <a:t>onderwijs</a:t>
            </a:r>
            <a:r>
              <a:rPr lang="en-US" sz="2800" dirty="0"/>
              <a:t> is </a:t>
            </a:r>
            <a:r>
              <a:rPr lang="en-US" sz="2800" dirty="0" err="1"/>
              <a:t>sprake</a:t>
            </a:r>
            <a:r>
              <a:rPr lang="en-US" sz="2800" dirty="0"/>
              <a:t> </a:t>
            </a:r>
            <a:r>
              <a:rPr lang="en-US" sz="2800" dirty="0" err="1"/>
              <a:t>als</a:t>
            </a:r>
            <a:r>
              <a:rPr lang="en-US" sz="2800" dirty="0"/>
              <a:t> </a:t>
            </a:r>
            <a:r>
              <a:rPr lang="en-US" sz="2800" dirty="0" err="1"/>
              <a:t>kinderen</a:t>
            </a:r>
            <a:r>
              <a:rPr lang="en-US" sz="2800" dirty="0"/>
              <a:t> met </a:t>
            </a:r>
            <a:r>
              <a:rPr lang="en-US" sz="2800" b="1" dirty="0" err="1">
                <a:solidFill>
                  <a:srgbClr val="E50856"/>
                </a:solidFill>
              </a:rPr>
              <a:t>gelijke</a:t>
            </a:r>
            <a:r>
              <a:rPr lang="en-US" sz="2800" b="1" dirty="0">
                <a:solidFill>
                  <a:srgbClr val="E50856"/>
                </a:solidFill>
              </a:rPr>
              <a:t> </a:t>
            </a:r>
            <a:r>
              <a:rPr lang="en-US" sz="2800" b="1" dirty="0" err="1">
                <a:solidFill>
                  <a:srgbClr val="E50856"/>
                </a:solidFill>
              </a:rPr>
              <a:t>aanleg</a:t>
            </a:r>
            <a:r>
              <a:rPr lang="en-US" sz="2800" b="1" dirty="0">
                <a:solidFill>
                  <a:srgbClr val="E50856"/>
                </a:solidFill>
              </a:rPr>
              <a:t> </a:t>
            </a:r>
            <a:r>
              <a:rPr lang="en-US" sz="2800" dirty="0" err="1"/>
              <a:t>verschillende</a:t>
            </a:r>
            <a:r>
              <a:rPr lang="en-US" sz="2800" dirty="0"/>
              <a:t> </a:t>
            </a:r>
            <a:r>
              <a:rPr lang="en-US" sz="2800" dirty="0" err="1"/>
              <a:t>mogelijkheden</a:t>
            </a:r>
            <a:r>
              <a:rPr lang="en-US" sz="2800" dirty="0"/>
              <a:t> </a:t>
            </a:r>
            <a:r>
              <a:rPr lang="en-US" sz="2800" dirty="0" err="1"/>
              <a:t>hebben</a:t>
            </a:r>
            <a:r>
              <a:rPr lang="en-US" sz="2800" dirty="0"/>
              <a:t> op </a:t>
            </a:r>
            <a:r>
              <a:rPr lang="en-US" sz="2800" dirty="0" err="1"/>
              <a:t>een</a:t>
            </a:r>
            <a:r>
              <a:rPr lang="en-US" sz="2800" dirty="0"/>
              <a:t> </a:t>
            </a:r>
            <a:r>
              <a:rPr lang="en-US" sz="2800" dirty="0" err="1"/>
              <a:t>succesvolle</a:t>
            </a:r>
            <a:r>
              <a:rPr lang="en-US" sz="2800" dirty="0"/>
              <a:t> </a:t>
            </a:r>
            <a:r>
              <a:rPr lang="en-US" sz="2800" dirty="0" err="1"/>
              <a:t>schoolcarriére</a:t>
            </a:r>
            <a:r>
              <a:rPr lang="en-US" sz="2800" dirty="0"/>
              <a:t> </a:t>
            </a:r>
            <a:r>
              <a:rPr lang="en-US" sz="2800" dirty="0" err="1"/>
              <a:t>vanwege</a:t>
            </a:r>
            <a:r>
              <a:rPr lang="en-US" sz="2800" dirty="0"/>
              <a:t> de </a:t>
            </a:r>
            <a:r>
              <a:rPr lang="en-US" sz="2800" dirty="0" err="1"/>
              <a:t>achtergrondkenmerken</a:t>
            </a:r>
            <a:r>
              <a:rPr lang="en-US" sz="2800" dirty="0"/>
              <a:t> van het </a:t>
            </a:r>
            <a:r>
              <a:rPr lang="en-US" sz="2800" dirty="0" err="1"/>
              <a:t>gezin</a:t>
            </a:r>
            <a:r>
              <a:rPr lang="en-US" sz="2800" dirty="0"/>
              <a:t> van </a:t>
            </a:r>
            <a:r>
              <a:rPr lang="en-US" sz="2800" dirty="0" err="1"/>
              <a:t>herkomst</a:t>
            </a:r>
            <a:r>
              <a:rPr lang="en-US" sz="2800" dirty="0"/>
              <a:t> of </a:t>
            </a:r>
            <a:r>
              <a:rPr lang="en-US" sz="2800" dirty="0" err="1"/>
              <a:t>hun</a:t>
            </a:r>
            <a:r>
              <a:rPr lang="en-US" sz="2800" dirty="0"/>
              <a:t> </a:t>
            </a:r>
            <a:r>
              <a:rPr lang="en-US" sz="2800" dirty="0" err="1"/>
              <a:t>geslacht</a:t>
            </a:r>
            <a:r>
              <a:rPr lang="en-US" sz="2800" dirty="0"/>
              <a:t>.</a:t>
            </a:r>
            <a:endParaRPr kumimoji="0" lang="nl-NL" sz="2800" u="none" strike="noStrike" kern="1200" cap="none" spc="0" normalizeH="0" baseline="0" noProof="0" dirty="0">
              <a:ln>
                <a:noFill/>
              </a:ln>
              <a:effectLst/>
              <a:uLnTx/>
              <a:uFillTx/>
              <a:latin typeface="Open Sans ExtraBold"/>
              <a:ea typeface="+mn-ea"/>
              <a:cs typeface="+mn-cs"/>
            </a:endParaRPr>
          </a:p>
          <a:p>
            <a:endParaRPr lang="en-US" dirty="0"/>
          </a:p>
        </p:txBody>
      </p:sp>
    </p:spTree>
    <p:extLst>
      <p:ext uri="{BB962C8B-B14F-4D97-AF65-F5344CB8AC3E}">
        <p14:creationId xmlns:p14="http://schemas.microsoft.com/office/powerpoint/2010/main" val="119790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6F3F1-E835-FE43-70F3-9CCB5B1F6A59}"/>
              </a:ext>
            </a:extLst>
          </p:cNvPr>
          <p:cNvSpPr>
            <a:spLocks noGrp="1"/>
          </p:cNvSpPr>
          <p:nvPr>
            <p:ph type="title"/>
          </p:nvPr>
        </p:nvSpPr>
        <p:spPr/>
        <p:txBody>
          <a:bodyPr/>
          <a:lstStyle/>
          <a:p>
            <a:r>
              <a:rPr lang="nl-NL" b="1" dirty="0"/>
              <a:t>Ongelijkheid en onderwijs</a:t>
            </a:r>
            <a:endParaRPr lang="en-US" b="1" dirty="0"/>
          </a:p>
        </p:txBody>
      </p:sp>
      <p:sp>
        <p:nvSpPr>
          <p:cNvPr id="3" name="Tijdelijke aanduiding voor inhoud 2">
            <a:extLst>
              <a:ext uri="{FF2B5EF4-FFF2-40B4-BE49-F238E27FC236}">
                <a16:creationId xmlns:a16="http://schemas.microsoft.com/office/drawing/2014/main" id="{910385EA-E67B-196A-C791-BED5F40AA50E}"/>
              </a:ext>
            </a:extLst>
          </p:cNvPr>
          <p:cNvSpPr>
            <a:spLocks noGrp="1"/>
          </p:cNvSpPr>
          <p:nvPr>
            <p:ph idx="1"/>
          </p:nvPr>
        </p:nvSpPr>
        <p:spPr/>
        <p:txBody>
          <a:bodyPr/>
          <a:lstStyle/>
          <a:p>
            <a:r>
              <a:rPr lang="nl-NL" sz="2400" dirty="0"/>
              <a:t>Gelijke kansen betekent een ‘</a:t>
            </a:r>
            <a:r>
              <a:rPr lang="nl-NL" sz="2400" b="1" dirty="0" err="1">
                <a:solidFill>
                  <a:srgbClr val="E50856"/>
                </a:solidFill>
              </a:rPr>
              <a:t>equal</a:t>
            </a:r>
            <a:r>
              <a:rPr lang="nl-NL" sz="2400" b="1" dirty="0">
                <a:solidFill>
                  <a:srgbClr val="E50856"/>
                </a:solidFill>
              </a:rPr>
              <a:t> level </a:t>
            </a:r>
            <a:r>
              <a:rPr lang="nl-NL" sz="2400" b="1" dirty="0" err="1">
                <a:solidFill>
                  <a:srgbClr val="E50856"/>
                </a:solidFill>
              </a:rPr>
              <a:t>playing</a:t>
            </a:r>
            <a:r>
              <a:rPr lang="nl-NL" sz="2400" b="1" dirty="0">
                <a:solidFill>
                  <a:srgbClr val="E50856"/>
                </a:solidFill>
              </a:rPr>
              <a:t> field</a:t>
            </a:r>
            <a:r>
              <a:rPr lang="nl-NL" sz="2400" dirty="0"/>
              <a:t>’</a:t>
            </a:r>
          </a:p>
          <a:p>
            <a:endParaRPr lang="nl-NL" sz="2800" dirty="0"/>
          </a:p>
          <a:p>
            <a:endParaRPr lang="nl-NL" dirty="0"/>
          </a:p>
          <a:p>
            <a:endParaRPr lang="nl-NL" dirty="0"/>
          </a:p>
        </p:txBody>
      </p:sp>
      <p:pic>
        <p:nvPicPr>
          <p:cNvPr id="4" name="Afbeelding 3">
            <a:extLst>
              <a:ext uri="{FF2B5EF4-FFF2-40B4-BE49-F238E27FC236}">
                <a16:creationId xmlns:a16="http://schemas.microsoft.com/office/drawing/2014/main" id="{552B2B4E-D9CA-3B5E-2969-CCC960CE7EB1}"/>
              </a:ext>
            </a:extLst>
          </p:cNvPr>
          <p:cNvPicPr>
            <a:picLocks noChangeAspect="1"/>
          </p:cNvPicPr>
          <p:nvPr/>
        </p:nvPicPr>
        <p:blipFill>
          <a:blip r:embed="rId3"/>
          <a:stretch>
            <a:fillRect/>
          </a:stretch>
        </p:blipFill>
        <p:spPr>
          <a:xfrm>
            <a:off x="151294" y="2913759"/>
            <a:ext cx="3974645" cy="2388223"/>
          </a:xfrm>
          <a:prstGeom prst="rect">
            <a:avLst/>
          </a:prstGeom>
        </p:spPr>
      </p:pic>
      <p:pic>
        <p:nvPicPr>
          <p:cNvPr id="5" name="Picture 7">
            <a:extLst>
              <a:ext uri="{FF2B5EF4-FFF2-40B4-BE49-F238E27FC236}">
                <a16:creationId xmlns:a16="http://schemas.microsoft.com/office/drawing/2014/main" id="{48502B05-7353-01FD-72B5-AAD674D548A3}"/>
              </a:ext>
            </a:extLst>
          </p:cNvPr>
          <p:cNvPicPr>
            <a:picLocks noChangeAspect="1"/>
          </p:cNvPicPr>
          <p:nvPr/>
        </p:nvPicPr>
        <p:blipFill>
          <a:blip r:embed="rId4"/>
          <a:stretch>
            <a:fillRect/>
          </a:stretch>
        </p:blipFill>
        <p:spPr>
          <a:xfrm>
            <a:off x="4426571" y="2913758"/>
            <a:ext cx="4566132" cy="2388223"/>
          </a:xfrm>
          <a:prstGeom prst="rect">
            <a:avLst/>
          </a:prstGeom>
        </p:spPr>
      </p:pic>
    </p:spTree>
    <p:extLst>
      <p:ext uri="{BB962C8B-B14F-4D97-AF65-F5344CB8AC3E}">
        <p14:creationId xmlns:p14="http://schemas.microsoft.com/office/powerpoint/2010/main" val="168646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6563719-9096-1C11-C84E-80C4E78D7F19}"/>
              </a:ext>
            </a:extLst>
          </p:cNvPr>
          <p:cNvPicPr>
            <a:picLocks noChangeAspect="1"/>
          </p:cNvPicPr>
          <p:nvPr/>
        </p:nvPicPr>
        <p:blipFill>
          <a:blip r:embed="rId3"/>
          <a:stretch>
            <a:fillRect/>
          </a:stretch>
        </p:blipFill>
        <p:spPr>
          <a:xfrm>
            <a:off x="574862" y="53788"/>
            <a:ext cx="8376047" cy="6858000"/>
          </a:xfrm>
          <a:prstGeom prst="rect">
            <a:avLst/>
          </a:prstGeom>
        </p:spPr>
      </p:pic>
      <p:sp>
        <p:nvSpPr>
          <p:cNvPr id="7" name="Titel 6">
            <a:extLst>
              <a:ext uri="{FF2B5EF4-FFF2-40B4-BE49-F238E27FC236}">
                <a16:creationId xmlns:a16="http://schemas.microsoft.com/office/drawing/2014/main" id="{DA6ABE89-BA46-A16E-EF71-55E2D071FA0A}"/>
              </a:ext>
            </a:extLst>
          </p:cNvPr>
          <p:cNvSpPr>
            <a:spLocks noGrp="1"/>
          </p:cNvSpPr>
          <p:nvPr>
            <p:ph type="title"/>
          </p:nvPr>
        </p:nvSpPr>
        <p:spPr>
          <a:xfrm>
            <a:off x="752315" y="499463"/>
            <a:ext cx="7639370" cy="649164"/>
          </a:xfrm>
        </p:spPr>
        <p:txBody>
          <a:bodyPr/>
          <a:lstStyle/>
          <a:p>
            <a:r>
              <a:rPr lang="nl-NL" b="1" dirty="0"/>
              <a:t>Cijfers</a:t>
            </a:r>
            <a:endParaRPr lang="en-US" b="1" dirty="0"/>
          </a:p>
        </p:txBody>
      </p:sp>
    </p:spTree>
    <p:extLst>
      <p:ext uri="{BB962C8B-B14F-4D97-AF65-F5344CB8AC3E}">
        <p14:creationId xmlns:p14="http://schemas.microsoft.com/office/powerpoint/2010/main" val="334854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B930E96-7CDE-6DBD-FAE4-C954FD66CBA8}"/>
              </a:ext>
            </a:extLst>
          </p:cNvPr>
          <p:cNvPicPr>
            <a:picLocks noChangeAspect="1"/>
          </p:cNvPicPr>
          <p:nvPr/>
        </p:nvPicPr>
        <p:blipFill>
          <a:blip r:embed="rId3"/>
          <a:stretch>
            <a:fillRect/>
          </a:stretch>
        </p:blipFill>
        <p:spPr>
          <a:xfrm>
            <a:off x="1321723" y="115670"/>
            <a:ext cx="6669602" cy="5919729"/>
          </a:xfrm>
          <a:prstGeom prst="rect">
            <a:avLst/>
          </a:prstGeom>
        </p:spPr>
      </p:pic>
      <p:pic>
        <p:nvPicPr>
          <p:cNvPr id="5" name="Afbeelding 4">
            <a:extLst>
              <a:ext uri="{FF2B5EF4-FFF2-40B4-BE49-F238E27FC236}">
                <a16:creationId xmlns:a16="http://schemas.microsoft.com/office/drawing/2014/main" id="{4028BAAA-E226-C15D-6850-4C54E3D1ED32}"/>
              </a:ext>
            </a:extLst>
          </p:cNvPr>
          <p:cNvPicPr>
            <a:picLocks noChangeAspect="1"/>
          </p:cNvPicPr>
          <p:nvPr/>
        </p:nvPicPr>
        <p:blipFill>
          <a:blip r:embed="rId4"/>
          <a:stretch>
            <a:fillRect/>
          </a:stretch>
        </p:blipFill>
        <p:spPr>
          <a:xfrm>
            <a:off x="-753035" y="6388864"/>
            <a:ext cx="9144000" cy="471005"/>
          </a:xfrm>
          <a:prstGeom prst="rect">
            <a:avLst/>
          </a:prstGeom>
        </p:spPr>
      </p:pic>
    </p:spTree>
    <p:extLst>
      <p:ext uri="{BB962C8B-B14F-4D97-AF65-F5344CB8AC3E}">
        <p14:creationId xmlns:p14="http://schemas.microsoft.com/office/powerpoint/2010/main" val="284190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98DA8DC-9B00-7F38-1CB2-F82CF9D3D19A}"/>
              </a:ext>
            </a:extLst>
          </p:cNvPr>
          <p:cNvPicPr>
            <a:picLocks noChangeAspect="1"/>
          </p:cNvPicPr>
          <p:nvPr/>
        </p:nvPicPr>
        <p:blipFill>
          <a:blip r:embed="rId3"/>
          <a:stretch>
            <a:fillRect/>
          </a:stretch>
        </p:blipFill>
        <p:spPr>
          <a:xfrm>
            <a:off x="845244" y="196725"/>
            <a:ext cx="7251071" cy="5569401"/>
          </a:xfrm>
          <a:prstGeom prst="rect">
            <a:avLst/>
          </a:prstGeom>
        </p:spPr>
      </p:pic>
      <p:pic>
        <p:nvPicPr>
          <p:cNvPr id="5" name="Afbeelding 4">
            <a:extLst>
              <a:ext uri="{FF2B5EF4-FFF2-40B4-BE49-F238E27FC236}">
                <a16:creationId xmlns:a16="http://schemas.microsoft.com/office/drawing/2014/main" id="{C1DD3CAE-E6F6-68B5-EB7C-6629D74C7F1D}"/>
              </a:ext>
            </a:extLst>
          </p:cNvPr>
          <p:cNvPicPr>
            <a:picLocks noChangeAspect="1"/>
          </p:cNvPicPr>
          <p:nvPr/>
        </p:nvPicPr>
        <p:blipFill>
          <a:blip r:embed="rId4"/>
          <a:stretch>
            <a:fillRect/>
          </a:stretch>
        </p:blipFill>
        <p:spPr>
          <a:xfrm>
            <a:off x="115260" y="5875225"/>
            <a:ext cx="9144000" cy="471005"/>
          </a:xfrm>
          <a:prstGeom prst="rect">
            <a:avLst/>
          </a:prstGeom>
        </p:spPr>
      </p:pic>
    </p:spTree>
    <p:extLst>
      <p:ext uri="{BB962C8B-B14F-4D97-AF65-F5344CB8AC3E}">
        <p14:creationId xmlns:p14="http://schemas.microsoft.com/office/powerpoint/2010/main" val="310840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62F96C9-B8DC-FC90-03FA-864602ECEA53}"/>
              </a:ext>
            </a:extLst>
          </p:cNvPr>
          <p:cNvPicPr>
            <a:picLocks noChangeAspect="1"/>
          </p:cNvPicPr>
          <p:nvPr/>
        </p:nvPicPr>
        <p:blipFill>
          <a:blip r:embed="rId3"/>
          <a:stretch>
            <a:fillRect/>
          </a:stretch>
        </p:blipFill>
        <p:spPr>
          <a:xfrm>
            <a:off x="0" y="583874"/>
            <a:ext cx="9144000" cy="5690252"/>
          </a:xfrm>
          <a:prstGeom prst="rect">
            <a:avLst/>
          </a:prstGeom>
        </p:spPr>
      </p:pic>
      <p:sp>
        <p:nvSpPr>
          <p:cNvPr id="6" name="Titel 6">
            <a:extLst>
              <a:ext uri="{FF2B5EF4-FFF2-40B4-BE49-F238E27FC236}">
                <a16:creationId xmlns:a16="http://schemas.microsoft.com/office/drawing/2014/main" id="{E0520935-C8E3-1564-0A8E-0E0A9F9F795E}"/>
              </a:ext>
            </a:extLst>
          </p:cNvPr>
          <p:cNvSpPr>
            <a:spLocks noGrp="1"/>
          </p:cNvSpPr>
          <p:nvPr>
            <p:ph type="title"/>
          </p:nvPr>
        </p:nvSpPr>
        <p:spPr>
          <a:xfrm>
            <a:off x="68436" y="-65290"/>
            <a:ext cx="7639370" cy="649164"/>
          </a:xfrm>
        </p:spPr>
        <p:txBody>
          <a:bodyPr/>
          <a:lstStyle/>
          <a:p>
            <a:r>
              <a:rPr lang="nl-NL" b="1" dirty="0" err="1"/>
              <a:t>Wicked</a:t>
            </a:r>
            <a:r>
              <a:rPr lang="nl-NL" b="1" dirty="0"/>
              <a:t> </a:t>
            </a:r>
            <a:r>
              <a:rPr lang="nl-NL" b="1" dirty="0" err="1"/>
              <a:t>problem</a:t>
            </a:r>
            <a:endParaRPr lang="en-US" b="1" dirty="0"/>
          </a:p>
        </p:txBody>
      </p:sp>
    </p:spTree>
    <p:extLst>
      <p:ext uri="{BB962C8B-B14F-4D97-AF65-F5344CB8AC3E}">
        <p14:creationId xmlns:p14="http://schemas.microsoft.com/office/powerpoint/2010/main" val="375051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E1335-C144-B579-1D6C-8E9B663FEA90}"/>
              </a:ext>
            </a:extLst>
          </p:cNvPr>
          <p:cNvSpPr>
            <a:spLocks noGrp="1"/>
          </p:cNvSpPr>
          <p:nvPr>
            <p:ph type="title"/>
          </p:nvPr>
        </p:nvSpPr>
        <p:spPr/>
        <p:txBody>
          <a:bodyPr/>
          <a:lstStyle/>
          <a:p>
            <a:r>
              <a:rPr lang="nl-NL" dirty="0"/>
              <a:t>Kansenongelijkheid: een </a:t>
            </a:r>
            <a:r>
              <a:rPr lang="nl-NL" dirty="0" err="1"/>
              <a:t>wicked</a:t>
            </a:r>
            <a:r>
              <a:rPr lang="nl-NL" dirty="0"/>
              <a:t> </a:t>
            </a:r>
            <a:r>
              <a:rPr lang="nl-NL" dirty="0" err="1"/>
              <a:t>problem</a:t>
            </a:r>
            <a:endParaRPr lang="en-US" dirty="0"/>
          </a:p>
        </p:txBody>
      </p:sp>
      <p:sp>
        <p:nvSpPr>
          <p:cNvPr id="3" name="Tijdelijke aanduiding voor inhoud 2">
            <a:extLst>
              <a:ext uri="{FF2B5EF4-FFF2-40B4-BE49-F238E27FC236}">
                <a16:creationId xmlns:a16="http://schemas.microsoft.com/office/drawing/2014/main" id="{E3680C20-4B19-F035-A9F3-77D3E678ADE6}"/>
              </a:ext>
            </a:extLst>
          </p:cNvPr>
          <p:cNvSpPr>
            <a:spLocks noGrp="1"/>
          </p:cNvSpPr>
          <p:nvPr>
            <p:ph idx="1"/>
          </p:nvPr>
        </p:nvSpPr>
        <p:spPr/>
        <p:txBody>
          <a:bodyPr/>
          <a:lstStyle/>
          <a:p>
            <a:pPr>
              <a:lnSpc>
                <a:spcPct val="150000"/>
              </a:lnSpc>
            </a:pPr>
            <a:r>
              <a:rPr lang="nl-NL" sz="1600" dirty="0" err="1"/>
              <a:t>Wicked</a:t>
            </a:r>
            <a:r>
              <a:rPr lang="nl-NL" sz="1600" dirty="0"/>
              <a:t> </a:t>
            </a:r>
            <a:r>
              <a:rPr lang="nl-NL" sz="1600" dirty="0" err="1"/>
              <a:t>problems</a:t>
            </a:r>
            <a:r>
              <a:rPr lang="nl-NL" sz="1600" dirty="0"/>
              <a:t> kennen een hoge mate van inhoudelijke complexiteit, doordat het probleem zich niet eenduidig laat definiëren en een veelvoud aan – vaak onderling samenhangende – oorzaken kent. Ze kennen een normatieve complexiteit, omdat de aanpak niet zelden vereist dat individuele belangen worden overstegen. En ze kennen een sociale complexiteit, omdat er sprake is van een groot aantal stakeholders in een dynamische sociale context (Korsten, 2019). </a:t>
            </a:r>
          </a:p>
          <a:p>
            <a:endParaRPr lang="nl-NL" dirty="0"/>
          </a:p>
          <a:p>
            <a:endParaRPr lang="nl-NL" dirty="0"/>
          </a:p>
          <a:p>
            <a:endParaRPr lang="nl-NL" sz="1200" dirty="0"/>
          </a:p>
          <a:p>
            <a:r>
              <a:rPr lang="nl-NL" sz="1200" dirty="0"/>
              <a:t>Korsten, A. (2019). Omgaan met ‘</a:t>
            </a:r>
            <a:r>
              <a:rPr lang="nl-NL" sz="1200" dirty="0" err="1"/>
              <a:t>wicked</a:t>
            </a:r>
            <a:r>
              <a:rPr lang="nl-NL" sz="1200" dirty="0"/>
              <a:t> </a:t>
            </a:r>
            <a:r>
              <a:rPr lang="nl-NL" sz="1200" dirty="0" err="1"/>
              <a:t>problems</a:t>
            </a:r>
            <a:r>
              <a:rPr lang="nl-NL" sz="1200" dirty="0"/>
              <a:t>. Beleidsonderzoek Online, maart 2019</a:t>
            </a:r>
            <a:endParaRPr lang="nl-NL" dirty="0"/>
          </a:p>
          <a:p>
            <a:endParaRPr lang="en-US" dirty="0"/>
          </a:p>
        </p:txBody>
      </p:sp>
    </p:spTree>
    <p:extLst>
      <p:ext uri="{BB962C8B-B14F-4D97-AF65-F5344CB8AC3E}">
        <p14:creationId xmlns:p14="http://schemas.microsoft.com/office/powerpoint/2010/main" val="186778502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smal" id="{D9AF72F1-AA87-C74E-8CBE-B9B4D5EB5D6E}" vid="{6819BA04-48DB-D74C-AC29-099C640147CE}"/>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smal" id="{D9AF72F1-AA87-C74E-8CBE-B9B4D5EB5D6E}" vid="{6819BA04-48DB-D74C-AC29-099C640147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a RU 2021">
  <a:themeElements>
    <a:clrScheme name="Kleuren Radboud University PP">
      <a:dk1>
        <a:sysClr val="windowText" lastClr="000000"/>
      </a:dk1>
      <a:lt1>
        <a:sysClr val="window" lastClr="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Lettertypen Radboud University PP">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custClrLst>
    <a:custClr name="Poppy">
      <a:srgbClr val="FF424B"/>
    </a:custClr>
    <a:custClr name="Poppy tekst 1">
      <a:srgbClr val="EE1C25"/>
    </a:custClr>
    <a:custClr name="Poppy tekst 2">
      <a:srgbClr val="730E04"/>
    </a:custClr>
    <a:custClr>
      <a:srgbClr val="FFFFFF"/>
    </a:custClr>
    <a:custClr name="Red Impact">
      <a:srgbClr val="E3000B"/>
    </a:custClr>
    <a:custClr name="Red Impact tekst 1">
      <a:srgbClr val="8C201B"/>
    </a:custClr>
    <a:custClr name="Red Impact tekst 2">
      <a:srgbClr val="41000E"/>
    </a:custClr>
    <a:custClr>
      <a:srgbClr val="FFFFFF"/>
    </a:custClr>
    <a:custClr>
      <a:srgbClr val="FFFFFF"/>
    </a:custClr>
    <a:custClr>
      <a:srgbClr val="FFFFFF"/>
    </a:custClr>
    <a:custClr name="Lady bug">
      <a:srgbClr val="BE311A"/>
    </a:custClr>
    <a:custClr name="Lady bug tekst 1">
      <a:srgbClr val="F15A5C"/>
    </a:custClr>
    <a:custClr name="Lady bug tekst 2">
      <a:srgbClr val="8C201B"/>
    </a:custClr>
    <a:custClr>
      <a:srgbClr val="FFFFFF"/>
    </a:custClr>
    <a:custClr name="Berry">
      <a:srgbClr val="8F2011"/>
    </a:custClr>
    <a:custClr name="Berry tekst 1">
      <a:srgbClr val="F15A5C"/>
    </a:custClr>
    <a:custClr name="Berry tekst 2">
      <a:srgbClr val="EE1C25"/>
    </a:custClr>
    <a:custClr>
      <a:srgbClr val="FFFFFF"/>
    </a:custClr>
    <a:custClr>
      <a:srgbClr val="FFFFFF"/>
    </a:custClr>
    <a:custClr>
      <a:srgbClr val="FFFFFF"/>
    </a:custClr>
    <a:custClr name="Maroon">
      <a:srgbClr val="730E04"/>
    </a:custClr>
    <a:custClr name="Maroon tekst 1">
      <a:srgbClr val="F15A5C"/>
    </a:custClr>
    <a:custClr name="Maroon tekst 2">
      <a:srgbClr val="EE1C25"/>
    </a:custClr>
    <a:custClr>
      <a:srgbClr val="FFFFFF"/>
    </a:custClr>
    <a:custClr name="Mahogany">
      <a:srgbClr val="4A0004"/>
    </a:custClr>
    <a:custClr name="Mahogany tekst 1">
      <a:srgbClr val="F15A5C"/>
    </a:custClr>
    <a:custClr name="Mahogany tekst 2">
      <a:srgbClr val="EE1C25"/>
    </a:custClr>
    <a:custClr>
      <a:srgbClr val="FFFFFF"/>
    </a:custClr>
    <a:custClr>
      <a:srgbClr val="FFFFFF"/>
    </a:custClr>
    <a:custClr>
      <a:srgbClr val="FFFFFF"/>
    </a:custClr>
    <a:custClr name="Gray (Charts and table only)">
      <a:srgbClr val="797777"/>
    </a:custClr>
    <a:custClr name="Orange (Charts and table only)">
      <a:srgbClr val="D05208"/>
    </a:custClr>
    <a:custClr name="Blue (Charts and table only)">
      <a:srgbClr val="008ACB"/>
    </a:custClr>
    <a:custClr name="Petrol (Charts and table only)">
      <a:srgbClr val="008F89"/>
    </a:custClr>
    <a:custClr name="Green (Charts and table only)">
      <a:srgbClr val="4AA943"/>
    </a:custClr>
    <a:custClr name="Yellow (Charts and table only)">
      <a:srgbClr val="CCAF00"/>
    </a:custClr>
  </a:custClrLst>
  <a:extLst>
    <a:ext uri="{05A4C25C-085E-4340-85A3-A5531E510DB2}">
      <thm15:themeFamily xmlns:thm15="http://schemas.microsoft.com/office/thememl/2012/main" name="Thema RU 2021" id="{211260CE-1B1D-4130-BAF4-0C2B8989C52B}" vid="{53B387EC-99AA-4A7D-9A99-F9CD83AC5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13B9BD46486248B4459815A759A14D" ma:contentTypeVersion="16" ma:contentTypeDescription="Een nieuw document maken." ma:contentTypeScope="" ma:versionID="8145ea5ec2b39c5d442c40a29b96c84d">
  <xsd:schema xmlns:xsd="http://www.w3.org/2001/XMLSchema" xmlns:xs="http://www.w3.org/2001/XMLSchema" xmlns:p="http://schemas.microsoft.com/office/2006/metadata/properties" xmlns:ns2="e0695766-79fd-4314-afd5-6c9af4f8d97c" xmlns:ns3="10aaf47f-9032-41a8-9e27-22b8335503fa" targetNamespace="http://schemas.microsoft.com/office/2006/metadata/properties" ma:root="true" ma:fieldsID="bb955d647b8abda747fd8eed315ce7c3" ns2:_="" ns3:_="">
    <xsd:import namespace="e0695766-79fd-4314-afd5-6c9af4f8d97c"/>
    <xsd:import namespace="10aaf47f-9032-41a8-9e27-22b8335503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95766-79fd-4314-afd5-6c9af4f8d9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aaf47f-9032-41a8-9e27-22b8335503f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88fae97f-6549-41c1-a18c-7cd250a3c3d8}" ma:internalName="TaxCatchAll" ma:showField="CatchAllData" ma:web="10aaf47f-9032-41a8-9e27-22b8335503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695766-79fd-4314-afd5-6c9af4f8d97c">
      <Terms xmlns="http://schemas.microsoft.com/office/infopath/2007/PartnerControls"/>
    </lcf76f155ced4ddcb4097134ff3c332f>
    <TaxCatchAll xmlns="10aaf47f-9032-41a8-9e27-22b8335503fa" xsi:nil="true"/>
  </documentManagement>
</p:properties>
</file>

<file path=customXml/itemProps1.xml><?xml version="1.0" encoding="utf-8"?>
<ds:datastoreItem xmlns:ds="http://schemas.openxmlformats.org/officeDocument/2006/customXml" ds:itemID="{3EE607BE-ACBF-4E25-9089-E8595FC15C54}">
  <ds:schemaRefs>
    <ds:schemaRef ds:uri="10aaf47f-9032-41a8-9e27-22b8335503fa"/>
    <ds:schemaRef ds:uri="e0695766-79fd-4314-afd5-6c9af4f8d9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F4EF84-40E2-47DF-A54D-7033B528A4A2}">
  <ds:schemaRefs>
    <ds:schemaRef ds:uri="http://schemas.microsoft.com/sharepoint/v3/contenttype/forms"/>
  </ds:schemaRefs>
</ds:datastoreItem>
</file>

<file path=customXml/itemProps3.xml><?xml version="1.0" encoding="utf-8"?>
<ds:datastoreItem xmlns:ds="http://schemas.openxmlformats.org/officeDocument/2006/customXml" ds:itemID="{BE01485F-8437-458B-812F-CB347FB47E15}">
  <ds:schemaRefs>
    <ds:schemaRef ds:uri="10aaf47f-9032-41a8-9e27-22b8335503fa"/>
    <ds:schemaRef ds:uri="2d6821db-4996-4787-8053-bdc0b55162d9"/>
    <ds:schemaRef ds:uri="e0695766-79fd-4314-afd5-6c9af4f8d97c"/>
    <ds:schemaRef ds:uri="f647f336-6407-4a72-aa13-3f65a1d6e7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Velon 2019 - lunch pensant def - nieuwe opmaak</Template>
  <TotalTime>0</TotalTime>
  <Words>1234</Words>
  <Application>Microsoft Office PowerPoint</Application>
  <PresentationFormat>Diavoorstelling (4:3)</PresentationFormat>
  <Paragraphs>204</Paragraphs>
  <Slides>25</Slides>
  <Notes>13</Notes>
  <HiddenSlides>0</HiddenSlides>
  <MMClips>0</MMClips>
  <ScaleCrop>false</ScaleCrop>
  <HeadingPairs>
    <vt:vector size="6" baseType="variant">
      <vt:variant>
        <vt:lpstr>Gebruikte lettertypen</vt:lpstr>
      </vt:variant>
      <vt:variant>
        <vt:i4>13</vt:i4>
      </vt:variant>
      <vt:variant>
        <vt:lpstr>Thema</vt:lpstr>
      </vt:variant>
      <vt:variant>
        <vt:i4>4</vt:i4>
      </vt:variant>
      <vt:variant>
        <vt:lpstr>Diatitels</vt:lpstr>
      </vt:variant>
      <vt:variant>
        <vt:i4>25</vt:i4>
      </vt:variant>
    </vt:vector>
  </HeadingPairs>
  <TitlesOfParts>
    <vt:vector size="42" baseType="lpstr">
      <vt:lpstr>Aileron</vt:lpstr>
      <vt:lpstr>Aileron Bold</vt:lpstr>
      <vt:lpstr>Aileron Italics</vt:lpstr>
      <vt:lpstr>Arial</vt:lpstr>
      <vt:lpstr>Avenir Next Condensed</vt:lpstr>
      <vt:lpstr>Calibri</vt:lpstr>
      <vt:lpstr>Lucida Grande</vt:lpstr>
      <vt:lpstr>Open Sans</vt:lpstr>
      <vt:lpstr>Open Sans ExtraBold</vt:lpstr>
      <vt:lpstr>Open Sans Light</vt:lpstr>
      <vt:lpstr>Open Sans SemiBold</vt:lpstr>
      <vt:lpstr>Squartiqa Light</vt:lpstr>
      <vt:lpstr>Tahoma</vt:lpstr>
      <vt:lpstr>Kantoorthema</vt:lpstr>
      <vt:lpstr>1_Kantoorthema</vt:lpstr>
      <vt:lpstr>Office Theme</vt:lpstr>
      <vt:lpstr>Thema RU 2021</vt:lpstr>
      <vt:lpstr>PowerPoint-presentatie</vt:lpstr>
      <vt:lpstr>Even voorstellen</vt:lpstr>
      <vt:lpstr>Wat is kansenongelijkheid?</vt:lpstr>
      <vt:lpstr>Ongelijkheid en onderwijs</vt:lpstr>
      <vt:lpstr>Cijfers</vt:lpstr>
      <vt:lpstr>PowerPoint-presentatie</vt:lpstr>
      <vt:lpstr>PowerPoint-presentatie</vt:lpstr>
      <vt:lpstr>Wicked problem</vt:lpstr>
      <vt:lpstr>Kansenongelijkheid: een wicked problem</vt:lpstr>
      <vt:lpstr>Oorzaken van kansenongelijkheid</vt:lpstr>
      <vt:lpstr>PowerPoint-presentatie</vt:lpstr>
      <vt:lpstr>PowerPoint-presentatie</vt:lpstr>
      <vt:lpstr>PowerPoint-presentatie</vt:lpstr>
      <vt:lpstr>PowerPoint-presentatie</vt:lpstr>
      <vt:lpstr>PowerPoint-presentatie</vt:lpstr>
      <vt:lpstr>Enkele conclusies/adviezen</vt:lpstr>
      <vt:lpstr>PowerPoint-presentatie</vt:lpstr>
      <vt:lpstr>PowerPoint-presentatie</vt:lpstr>
      <vt:lpstr>Wat doet een change agent voor gelijke onderwijskansen?</vt:lpstr>
      <vt:lpstr>Noodzakelijke ingrediënten voor professionaliseringsprogramma’s</vt:lpstr>
      <vt:lpstr>Meer lezen / doen</vt:lpstr>
      <vt:lpstr>Meer lezen / doen</vt:lpstr>
      <vt:lpstr>PowerPoint-presentatie</vt:lpstr>
      <vt:lpstr>PowerPoint-presentatie</vt:lpstr>
      <vt:lpstr>Referenties (sommige referenties staan in de slides)</vt:lpstr>
    </vt:vector>
  </TitlesOfParts>
  <Company>Hogeschool van Arnhem en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Buijs Edwin</dc:creator>
  <cp:lastModifiedBy>Marijke van Vijfeijken</cp:lastModifiedBy>
  <cp:revision>344</cp:revision>
  <dcterms:created xsi:type="dcterms:W3CDTF">2019-05-28T08:48:42Z</dcterms:created>
  <dcterms:modified xsi:type="dcterms:W3CDTF">2023-10-25T06:34:55Z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0x010100D313B9BD46486248B4459815A759A14D</vt:lpwstr>
  </property>
  <property fmtid="{D5CDD505-2E9C-101B-9397-08002B2CF9AE}" pid="3" name="MediaServiceImageTags">
    <vt:lpwstr/>
  </property>
</Properties>
</file>