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AD7D3-A9A8-4FC0-9D19-2BAAE2D35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12983-EB76-4616-B8BB-00233443A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B5F35-5F78-41CC-8605-EC1233C72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436A-ED1B-4323-82C2-EA557917009B}" type="datetimeFigureOut">
              <a:rPr lang="nl-NL" smtClean="0"/>
              <a:t>13-5-2021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63C58-D31E-4EE5-A605-6F48EE313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467C4-2D40-410B-A9BB-FF7277157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ECF4-27B2-434C-9AFC-A45AB5E5FD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8117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AEEE7-FADD-4876-A96D-710D32179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2261E6-8A1B-49F4-81EF-4FCF6680E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15DD4-33AF-4EBA-B82B-15367D22C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436A-ED1B-4323-82C2-EA557917009B}" type="datetimeFigureOut">
              <a:rPr lang="nl-NL" smtClean="0"/>
              <a:t>13-5-2021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0311A-631C-4750-B95D-6E500B252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6DA5B-37BB-4994-9F7A-630281EA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ECF4-27B2-434C-9AFC-A45AB5E5FD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417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DB1F8D-F2A3-4578-9189-B71FD516B7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50A12A-BF76-49F3-A7AA-AD95173B3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D34F1-657D-4C1F-AA0B-8A724BB8E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436A-ED1B-4323-82C2-EA557917009B}" type="datetimeFigureOut">
              <a:rPr lang="nl-NL" smtClean="0"/>
              <a:t>13-5-2021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245E2-CB48-45C1-8D55-DF248BF41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6953F-12ED-4346-BF06-8BFB83554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ECF4-27B2-434C-9AFC-A45AB5E5FD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504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90CF0-549C-4CD3-AD36-B4366001E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E43C0-1F87-4835-8A95-E74465420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05080-902D-4213-BA72-F657BA3DD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436A-ED1B-4323-82C2-EA557917009B}" type="datetimeFigureOut">
              <a:rPr lang="nl-NL" smtClean="0"/>
              <a:t>13-5-2021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FACC6-EC5C-4E9B-A7FE-B25029463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B378A-2D88-422F-AC55-0730583E9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ECF4-27B2-434C-9AFC-A45AB5E5FD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433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02E63-2962-4FB0-8C42-63B528671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6577B-0D3F-4CF8-A109-251B41634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31327-8B74-4FD6-8889-730C098E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436A-ED1B-4323-82C2-EA557917009B}" type="datetimeFigureOut">
              <a:rPr lang="nl-NL" smtClean="0"/>
              <a:t>13-5-2021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C0490-10C1-4617-AADE-C26BC374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92DC5-64F4-4131-9816-FA0F80684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ECF4-27B2-434C-9AFC-A45AB5E5FD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393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6FAF6-435D-4430-85BA-85C62A932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0B1D6-FA26-44A9-8D10-5DBEE249F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88BA8-89D5-4372-81FB-411B21773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C235D-AFDA-41D3-B0FC-0483B22E9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436A-ED1B-4323-82C2-EA557917009B}" type="datetimeFigureOut">
              <a:rPr lang="nl-NL" smtClean="0"/>
              <a:t>13-5-2021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9632F-BAFD-4C02-912F-1AC4583AE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DB3CA-309D-48C4-9D7A-02075E6F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ECF4-27B2-434C-9AFC-A45AB5E5FD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379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6C5B1-EFDB-4652-90F2-676E3B9B8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6E6D0-6476-4721-AD6A-ECCE760E5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E2838-3838-4EF5-AC3D-C06D66ACB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29EADC-EBAF-4EB7-8E95-07253177E8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ECC60B-4316-4ED9-AF7E-E967C3081A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1F6364-9948-40D0-8B40-3ED02C64F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436A-ED1B-4323-82C2-EA557917009B}" type="datetimeFigureOut">
              <a:rPr lang="nl-NL" smtClean="0"/>
              <a:t>13-5-2021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00598B-5204-43C0-9DC1-BE23AFB1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3828F4-9D1D-49DA-AFB0-A42708449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ECF4-27B2-434C-9AFC-A45AB5E5FD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46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3154F-C2A2-4192-8AD7-A1E162C53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D471DF-E743-4382-9BB4-37BD80477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436A-ED1B-4323-82C2-EA557917009B}" type="datetimeFigureOut">
              <a:rPr lang="nl-NL" smtClean="0"/>
              <a:t>13-5-2021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DECBC-96A6-4027-BDC8-240C24A13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A885BC-F5CB-4926-BE46-5F33B2649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ECF4-27B2-434C-9AFC-A45AB5E5FD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7356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D98E0C-308F-465F-AD6F-4CB580DE9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436A-ED1B-4323-82C2-EA557917009B}" type="datetimeFigureOut">
              <a:rPr lang="nl-NL" smtClean="0"/>
              <a:t>13-5-2021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F40DD6-E7EA-4C22-9458-CF054D97C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F24A3-E8CB-4F32-A2C4-D1FE7D5DB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ECF4-27B2-434C-9AFC-A45AB5E5FD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065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471EA-191B-49C4-BE45-1F15B980C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B1EE5-F17E-465A-B66D-9A0D1A678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A70D5A-A45F-4337-82CE-4FDE9FEE1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CD8B21-63F4-4B2E-ACD0-DB9B6E626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436A-ED1B-4323-82C2-EA557917009B}" type="datetimeFigureOut">
              <a:rPr lang="nl-NL" smtClean="0"/>
              <a:t>13-5-2021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34CC5-78C3-4EC6-992C-EFAC25C71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D47D6-AD3E-41AE-A302-5398F39B2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ECF4-27B2-434C-9AFC-A45AB5E5FD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549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4180E-E8D1-4A71-9A08-A13433DF1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B17A6A-9776-498C-924E-DC186BDD49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A22C3-D012-4562-9328-6E0862BCB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03604-9F43-4164-A901-DBD019E2B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436A-ED1B-4323-82C2-EA557917009B}" type="datetimeFigureOut">
              <a:rPr lang="nl-NL" smtClean="0"/>
              <a:t>13-5-2021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DAEB4-3A35-4BA4-9559-B8081AD3A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C5666-EABE-4096-900A-92E04D56D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ECF4-27B2-434C-9AFC-A45AB5E5FD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396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958DD6-1B5C-485B-BA47-BC4D4D947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30925-2805-4DE3-BECB-49280F2B2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ABE1E-9E43-4675-B27C-33BC0AB8E2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1436A-ED1B-4323-82C2-EA557917009B}" type="datetimeFigureOut">
              <a:rPr lang="nl-NL" smtClean="0"/>
              <a:t>13-5-2021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26C8B-657D-4CB0-918D-9A5F40108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E3540-8C13-48C2-894B-D2C3DCCD5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BECF4-27B2-434C-9AFC-A45AB5E5FD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484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" Target="slide3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7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slide" Target="slide6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59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slide" Target="slide7.xml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0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DD2C20-7ED0-4BE2-876E-B637276429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430" y="3052191"/>
            <a:ext cx="10343139" cy="75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2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7B6C4818-59DE-49A6-A0CE-90D0CB1ED5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906" y="1977388"/>
            <a:ext cx="3020574" cy="23561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 descr="A picture containing text, clipar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A155F436-4C29-4830-9DF9-AE399D624D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4238" y="1174940"/>
            <a:ext cx="762002" cy="509017"/>
          </a:xfrm>
          <a:prstGeom prst="rect">
            <a:avLst/>
          </a:prstGeom>
        </p:spPr>
      </p:pic>
      <p:pic>
        <p:nvPicPr>
          <p:cNvPr id="24" name="Picture 2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E292C22-3E15-46E4-97D6-461435E095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170" y="1626807"/>
            <a:ext cx="3538735" cy="5346203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50423423-6C67-4C7A-B1FE-17E72129F2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4380" y="2188403"/>
            <a:ext cx="509017" cy="762002"/>
          </a:xfrm>
          <a:prstGeom prst="rect">
            <a:avLst/>
          </a:prstGeom>
        </p:spPr>
      </p:pic>
      <p:pic>
        <p:nvPicPr>
          <p:cNvPr id="28" name="Picture 27" descr="Text&#10;&#10;Description automatically generated">
            <a:extLst>
              <a:ext uri="{FF2B5EF4-FFF2-40B4-BE49-F238E27FC236}">
                <a16:creationId xmlns:a16="http://schemas.microsoft.com/office/drawing/2014/main" id="{3CAE4AEE-2F7C-436C-BAA4-BB5CA2063C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096" y="3859950"/>
            <a:ext cx="5187707" cy="1444755"/>
          </a:xfrm>
          <a:prstGeom prst="rect">
            <a:avLst/>
          </a:prstGeom>
        </p:spPr>
      </p:pic>
      <p:pic>
        <p:nvPicPr>
          <p:cNvPr id="30" name="Picture 29" descr="Text&#10;&#10;Description automatically generated">
            <a:extLst>
              <a:ext uri="{FF2B5EF4-FFF2-40B4-BE49-F238E27FC236}">
                <a16:creationId xmlns:a16="http://schemas.microsoft.com/office/drawing/2014/main" id="{88E965F7-41A3-48C6-96C6-AC03000558F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5462" y="670496"/>
            <a:ext cx="3858776" cy="151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66B646D-1C55-420A-B795-CE9E839FC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29" y="1568961"/>
            <a:ext cx="4793617" cy="5468123"/>
          </a:xfrm>
          <a:prstGeom prst="rect">
            <a:avLst/>
          </a:prstGeom>
        </p:spPr>
      </p:pic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0FCE1351-5646-4A1E-9B02-DDB8BA0A71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209" y="884339"/>
            <a:ext cx="3685039" cy="278892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D080226-7194-443B-A91C-5B9860F47F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1592" y="1059944"/>
            <a:ext cx="758954" cy="509017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F7110E12-D8AF-402C-AF45-33D674A2D1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363" y="2094075"/>
            <a:ext cx="509017" cy="758954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06A9DC82-296E-4C02-AA14-962D02332B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625" y="3462340"/>
            <a:ext cx="4413513" cy="2590805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5A6B4228-0FCB-4503-A82E-33B90D8760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292" y="614924"/>
            <a:ext cx="5733300" cy="148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9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Shape&#10;&#10;Description automatically generated">
            <a:extLst>
              <a:ext uri="{FF2B5EF4-FFF2-40B4-BE49-F238E27FC236}">
                <a16:creationId xmlns:a16="http://schemas.microsoft.com/office/drawing/2014/main" id="{53EF23A3-E1F8-444C-AB3D-F1EA12F17B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985" y="1247721"/>
            <a:ext cx="3032766" cy="2331725"/>
          </a:xfrm>
          <a:prstGeom prst="rect">
            <a:avLst/>
          </a:prstGeom>
        </p:spPr>
      </p:pic>
      <p:pic>
        <p:nvPicPr>
          <p:cNvPr id="31" name="Picture 3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E26D3F0-977B-4DB6-B0F3-E803C06AC6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424" y="3605163"/>
            <a:ext cx="292609" cy="16093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0F84CF-DDA8-4567-A40D-3AFDC2AA6C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526" y="867430"/>
            <a:ext cx="3273559" cy="2493269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E5CD910A-6ED7-4716-B678-B8769B7E9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420" y="3142943"/>
            <a:ext cx="1840996" cy="2624333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507D0899-4E84-4284-9AFD-FE5FD8A9A57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8985" y="1247721"/>
            <a:ext cx="1850816" cy="2331725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B016F005-DC74-4A70-9367-D725FBA55A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264" y="1733063"/>
            <a:ext cx="509017" cy="762002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B3E77D60-BF35-4529-BBA8-5D391553A2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1341" y="759453"/>
            <a:ext cx="762002" cy="509017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91D62209-C5AD-42D6-8E71-1F99F861298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2637" y="3655963"/>
            <a:ext cx="509017" cy="762002"/>
          </a:xfrm>
          <a:prstGeom prst="rect">
            <a:avLst/>
          </a:prstGeom>
        </p:spPr>
      </p:pic>
      <p:pic>
        <p:nvPicPr>
          <p:cNvPr id="19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0AF5502-48D1-4491-82DC-ED7A07506A1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063" y="2899424"/>
            <a:ext cx="762002" cy="509017"/>
          </a:xfrm>
          <a:prstGeom prst="rect">
            <a:avLst/>
          </a:prstGeom>
        </p:spPr>
      </p:pic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46B484F7-5B9A-4D1F-9E77-206955F6FC7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0" y="3299179"/>
            <a:ext cx="5174291" cy="3706913"/>
          </a:xfrm>
          <a:prstGeom prst="rect">
            <a:avLst/>
          </a:prstGeom>
        </p:spPr>
      </p:pic>
      <p:pic>
        <p:nvPicPr>
          <p:cNvPr id="23" name="Picture 2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EE89771-EADD-4636-AA3E-3E0A6A8789F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0144" y="280032"/>
            <a:ext cx="4748794" cy="16794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EDF5175-3E60-4076-A0CF-9D15B38C3F0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727" y="4990083"/>
            <a:ext cx="4760986" cy="673609"/>
          </a:xfrm>
          <a:prstGeom prst="rect">
            <a:avLst/>
          </a:prstGeom>
        </p:spPr>
      </p:pic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C1A454E4-2459-4C3C-8310-CA06F396AC6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78" y="280032"/>
            <a:ext cx="4224537" cy="1481331"/>
          </a:xfrm>
          <a:prstGeom prst="rect">
            <a:avLst/>
          </a:prstGeom>
        </p:spPr>
      </p:pic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D7D022D1-B38C-4369-9A71-B40F8B40116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9948" y="2677553"/>
            <a:ext cx="2374397" cy="97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9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Shape&#10;&#10;Description automatically generated">
            <a:extLst>
              <a:ext uri="{FF2B5EF4-FFF2-40B4-BE49-F238E27FC236}">
                <a16:creationId xmlns:a16="http://schemas.microsoft.com/office/drawing/2014/main" id="{035E7FBB-61EE-4C3A-8971-6CF123BCD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396" y="1630369"/>
            <a:ext cx="457201" cy="685801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C3929CED-89A4-4050-B763-05E93432A2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3529" y="3467634"/>
            <a:ext cx="457201" cy="685801"/>
          </a:xfrm>
          <a:prstGeom prst="rect">
            <a:avLst/>
          </a:prstGeom>
        </p:spPr>
      </p:pic>
      <p:pic>
        <p:nvPicPr>
          <p:cNvPr id="27" name="Picture 26" descr="Shape&#10;&#10;Description automatically generated">
            <a:extLst>
              <a:ext uri="{FF2B5EF4-FFF2-40B4-BE49-F238E27FC236}">
                <a16:creationId xmlns:a16="http://schemas.microsoft.com/office/drawing/2014/main" id="{CD0D7074-7EC7-4EEC-8404-D97C7C0320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396" y="5153936"/>
            <a:ext cx="457201" cy="6858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C3B037-DC95-4DFB-AD8E-411443CCCC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274" y="4161810"/>
            <a:ext cx="4663449" cy="13350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8305DC-2948-4CDB-ADD7-8D69DD8766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9243" y="2323449"/>
            <a:ext cx="4413513" cy="1335027"/>
          </a:xfrm>
          <a:prstGeom prst="rect">
            <a:avLst/>
          </a:prstGeom>
        </p:spPr>
      </p:pic>
      <p:pic>
        <p:nvPicPr>
          <p:cNvPr id="25" name="Picture 24" descr="Text&#10;&#10;Description automatically generated">
            <a:extLst>
              <a:ext uri="{FF2B5EF4-FFF2-40B4-BE49-F238E27FC236}">
                <a16:creationId xmlns:a16="http://schemas.microsoft.com/office/drawing/2014/main" id="{3FDF16FE-F07F-4241-84A5-F7A79F8188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270" y="493463"/>
            <a:ext cx="3806960" cy="13350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82AB47-8F23-4CA0-B411-DC37C4C83B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8115" y="19157"/>
            <a:ext cx="896114" cy="9052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1103B2-76A8-4A93-BC5F-B07373E21B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178" y="2040747"/>
            <a:ext cx="896114" cy="91745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E295653-37B9-4C93-90A1-2B5DACF431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904" y="4924923"/>
            <a:ext cx="850394" cy="8321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7619DB-5C73-428E-BC95-DD8911775D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4751" y="2622499"/>
            <a:ext cx="457201" cy="4175768"/>
          </a:xfrm>
          <a:prstGeom prst="rect">
            <a:avLst/>
          </a:prstGeom>
        </p:spPr>
      </p:pic>
      <p:pic>
        <p:nvPicPr>
          <p:cNvPr id="19" name="Picture 1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ECC86AE-B12B-4C6C-8EAB-682BF3A1869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6880" y="2423886"/>
            <a:ext cx="3344670" cy="4572995"/>
          </a:xfrm>
          <a:prstGeom prst="rect">
            <a:avLst/>
          </a:prstGeom>
        </p:spPr>
      </p:pic>
      <p:pic>
        <p:nvPicPr>
          <p:cNvPr id="21" name="Picture 20">
            <a:hlinkClick r:id="rId12" action="ppaction://hlinksldjump"/>
            <a:extLst>
              <a:ext uri="{FF2B5EF4-FFF2-40B4-BE49-F238E27FC236}">
                <a16:creationId xmlns:a16="http://schemas.microsoft.com/office/drawing/2014/main" id="{5E72A6B3-3AC3-4C3B-BE25-EE1F3A1409E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273" y="5847016"/>
            <a:ext cx="4663449" cy="545593"/>
          </a:xfrm>
          <a:prstGeom prst="rect">
            <a:avLst/>
          </a:prstGeom>
        </p:spPr>
      </p:pic>
      <p:pic>
        <p:nvPicPr>
          <p:cNvPr id="23" name="Picture 2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9BF5CC6-27E3-40A4-B950-18B10535E8B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90" y="1640657"/>
            <a:ext cx="2843790" cy="537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5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2E41C4BE-C134-473D-92BB-581BFBADAD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215" y="1298374"/>
            <a:ext cx="2270765" cy="292609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2878268A-05A9-42F0-8EBB-A7EECEDAE0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215" y="1298374"/>
            <a:ext cx="2270765" cy="292609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AACC7407-72C2-4552-90CF-0C40FC718B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649" y="3272506"/>
            <a:ext cx="292609" cy="1414275"/>
          </a:xfrm>
          <a:prstGeom prst="rect">
            <a:avLst/>
          </a:prstGeom>
        </p:spPr>
      </p:pic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45A5164B-07A6-4782-BC73-44F4BE6624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109" y="4601500"/>
            <a:ext cx="2240285" cy="20086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40E24D-1085-437E-A645-5D3B0D7B23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993" y="725311"/>
            <a:ext cx="2365253" cy="29260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8AEBD78-9F4D-4D72-AAD6-A820C515D1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9096" y="3246276"/>
            <a:ext cx="5367539" cy="34198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512BFE-059E-4F36-B3C0-CA96966D35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477" y="2605174"/>
            <a:ext cx="5266955" cy="673609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C0E46736-CB37-46B1-9DFE-DB2A1336BED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178" y="5852707"/>
            <a:ext cx="3681991" cy="673609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5CEDD5-1951-44D7-82CA-B2EC5B7E19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6896" y="619038"/>
            <a:ext cx="762002" cy="509017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AE1907EB-666F-4355-B461-323797073B6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447" y="1843172"/>
            <a:ext cx="509017" cy="762002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E510186C-F0C5-42D9-8115-037BE032326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284" y="1438938"/>
            <a:ext cx="2240285" cy="3557023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8DBF5C50-D0D5-4158-B5A7-1D01243B4E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288" y="1295270"/>
            <a:ext cx="2270765" cy="292609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6D4B5253-F2BF-484F-824F-F0D9B784444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303" y="4875209"/>
            <a:ext cx="1103378" cy="1280163"/>
          </a:xfrm>
          <a:prstGeom prst="rect">
            <a:avLst/>
          </a:prstGeom>
        </p:spPr>
      </p:pic>
      <p:pic>
        <p:nvPicPr>
          <p:cNvPr id="29" name="Picture 28" descr="Text&#10;&#10;Description automatically generated">
            <a:extLst>
              <a:ext uri="{FF2B5EF4-FFF2-40B4-BE49-F238E27FC236}">
                <a16:creationId xmlns:a16="http://schemas.microsoft.com/office/drawing/2014/main" id="{FEF6D46B-1137-4D8B-A7C2-3162B8F4CDB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898" y="369067"/>
            <a:ext cx="4376937" cy="1481331"/>
          </a:xfrm>
          <a:prstGeom prst="rect">
            <a:avLst/>
          </a:prstGeom>
        </p:spPr>
      </p:pic>
      <p:pic>
        <p:nvPicPr>
          <p:cNvPr id="31" name="Picture 30" descr="Text&#10;&#10;Description automatically generated">
            <a:extLst>
              <a:ext uri="{FF2B5EF4-FFF2-40B4-BE49-F238E27FC236}">
                <a16:creationId xmlns:a16="http://schemas.microsoft.com/office/drawing/2014/main" id="{7D5F216D-D1D8-434F-AE0E-DD9C643B6BD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91" y="366420"/>
            <a:ext cx="4395225" cy="148133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6DD2711-5EF3-4A3F-83F0-C048C062CC2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101" y="4112295"/>
            <a:ext cx="2133604" cy="97841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B018E1A8-9A99-44BC-ABA9-A8A176B4BFE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450" y="5090705"/>
            <a:ext cx="509017" cy="762002"/>
          </a:xfrm>
          <a:prstGeom prst="rect">
            <a:avLst/>
          </a:prstGeom>
        </p:spPr>
      </p:pic>
      <p:pic>
        <p:nvPicPr>
          <p:cNvPr id="36" name="Picture 35" descr="A picture containing text, clipart&#10;&#10;Description automatically generated">
            <a:hlinkClick r:id="rId17" action="ppaction://hlinksldjump"/>
            <a:extLst>
              <a:ext uri="{FF2B5EF4-FFF2-40B4-BE49-F238E27FC236}">
                <a16:creationId xmlns:a16="http://schemas.microsoft.com/office/drawing/2014/main" id="{F5B14FC9-0D82-4F7C-A55B-CD776C3A5AE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3494" y="1843172"/>
            <a:ext cx="509017" cy="762002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F2FE4EE-08E9-4D66-A524-CE3CC3AE357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6705" y="4329903"/>
            <a:ext cx="758954" cy="509017"/>
          </a:xfrm>
          <a:prstGeom prst="rect">
            <a:avLst/>
          </a:prstGeom>
        </p:spPr>
      </p:pic>
      <p:pic>
        <p:nvPicPr>
          <p:cNvPr id="37" name="Picture 3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880C7AF-6250-4C69-9127-B59D1C6F0EE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8618" y="1180167"/>
            <a:ext cx="758954" cy="509017"/>
          </a:xfrm>
          <a:prstGeom prst="rect">
            <a:avLst/>
          </a:prstGeom>
        </p:spPr>
      </p:pic>
      <p:pic>
        <p:nvPicPr>
          <p:cNvPr id="39" name="Picture 38" descr="Background pattern&#10;&#10;Description automatically generated">
            <a:extLst>
              <a:ext uri="{FF2B5EF4-FFF2-40B4-BE49-F238E27FC236}">
                <a16:creationId xmlns:a16="http://schemas.microsoft.com/office/drawing/2014/main" id="{EBC2C6D3-46C6-40C8-86BA-7101B8F3F480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7685" y="1441574"/>
            <a:ext cx="572570" cy="355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3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AF38BF94-8078-41F9-A63B-929678F258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253" y="628331"/>
            <a:ext cx="1712979" cy="2663957"/>
          </a:xfrm>
          <a:prstGeom prst="rect">
            <a:avLst/>
          </a:prstGeom>
        </p:spPr>
      </p:pic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1EE75FC2-5BAC-4C3E-8805-E37EB60CC7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960" y="1164117"/>
            <a:ext cx="1533147" cy="28133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57AF5BF-C252-4041-A453-D70D63C0D3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062" y="1979360"/>
            <a:ext cx="292609" cy="3240031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1D02AA2-154E-4B66-8315-02B2BF1FF3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507" y="2446363"/>
            <a:ext cx="4117856" cy="2045212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D0690E9-6F55-4411-838E-D45F249447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0659" y="1777020"/>
            <a:ext cx="505969" cy="762002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B7E2B53-2F37-4173-BA9F-E69DCED995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421" y="771823"/>
            <a:ext cx="762002" cy="505969"/>
          </a:xfrm>
          <a:prstGeom prst="rect">
            <a:avLst/>
          </a:prstGeom>
        </p:spPr>
      </p:pic>
      <p:pic>
        <p:nvPicPr>
          <p:cNvPr id="17" name="Picture 1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E0A04CDA-D08D-4FE4-868E-34C82016F2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54" y="1346497"/>
            <a:ext cx="4071867" cy="4982467"/>
          </a:xfrm>
          <a:prstGeom prst="rect">
            <a:avLst/>
          </a:prstGeom>
        </p:spPr>
      </p:pic>
      <p:pic>
        <p:nvPicPr>
          <p:cNvPr id="19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id="{F7758BDF-F734-4C40-A28A-F896D480A64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215" y="5184612"/>
            <a:ext cx="1194818" cy="131673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F8EF1B33-A24C-4A2A-B060-FC716855389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6272" y="5154568"/>
            <a:ext cx="5879604" cy="1362459"/>
          </a:xfrm>
          <a:prstGeom prst="rect">
            <a:avLst/>
          </a:prstGeom>
        </p:spPr>
      </p:pic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0DB7E5DF-9057-4484-8B09-8A6705AAE88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297" y="310929"/>
            <a:ext cx="4151384" cy="146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6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274E9B5E10084B8CA96E8E6082C699" ma:contentTypeVersion="12" ma:contentTypeDescription="Een nieuw document maken." ma:contentTypeScope="" ma:versionID="43f8ef5180e3e4ac9b8239fef882e3c2">
  <xsd:schema xmlns:xsd="http://www.w3.org/2001/XMLSchema" xmlns:xs="http://www.w3.org/2001/XMLSchema" xmlns:p="http://schemas.microsoft.com/office/2006/metadata/properties" xmlns:ns2="c045c8d6-b5f7-4520-a53b-0755ae0cba0f" xmlns:ns3="07ad2fc5-be12-451b-b2d5-d18b7e62272f" targetNamespace="http://schemas.microsoft.com/office/2006/metadata/properties" ma:root="true" ma:fieldsID="b8ceb3a1f3f6a00247be9566efa2c199" ns2:_="" ns3:_="">
    <xsd:import namespace="c045c8d6-b5f7-4520-a53b-0755ae0cba0f"/>
    <xsd:import namespace="07ad2fc5-be12-451b-b2d5-d18b7e6227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45c8d6-b5f7-4520-a53b-0755ae0cba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ad2fc5-be12-451b-b2d5-d18b7e62272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A42DA1-1016-4648-A5D3-DE6FE14BEB59}"/>
</file>

<file path=customXml/itemProps2.xml><?xml version="1.0" encoding="utf-8"?>
<ds:datastoreItem xmlns:ds="http://schemas.openxmlformats.org/officeDocument/2006/customXml" ds:itemID="{38F2D167-AA8A-4F8F-9A4B-1ABC659D23F1}"/>
</file>

<file path=customXml/itemProps3.xml><?xml version="1.0" encoding="utf-8"?>
<ds:datastoreItem xmlns:ds="http://schemas.openxmlformats.org/officeDocument/2006/customXml" ds:itemID="{0ACAAEB9-2541-4410-895E-16898976CC4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R_van_Schendel van Schendel</dc:creator>
  <cp:lastModifiedBy>elinedentuinder@hotmail.com</cp:lastModifiedBy>
  <cp:revision>20</cp:revision>
  <dcterms:created xsi:type="dcterms:W3CDTF">2021-05-11T19:56:23Z</dcterms:created>
  <dcterms:modified xsi:type="dcterms:W3CDTF">2021-05-13T06:41:03Z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0x010100A4274E9B5E10084B8CA96E8E6082C699</vt:lpwstr>
  </property>
</Properties>
</file>