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1" r:id="rId6"/>
    <p:sldId id="258" r:id="rId7"/>
    <p:sldId id="259" r:id="rId8"/>
    <p:sldId id="262" r:id="rId9"/>
    <p:sldId id="274" r:id="rId10"/>
    <p:sldId id="273" r:id="rId11"/>
    <p:sldId id="260" r:id="rId12"/>
    <p:sldId id="263" r:id="rId13"/>
    <p:sldId id="264" r:id="rId14"/>
    <p:sldId id="265" r:id="rId15"/>
    <p:sldId id="266" r:id="rId16"/>
    <p:sldId id="268" r:id="rId17"/>
    <p:sldId id="269" r:id="rId18"/>
    <p:sldId id="270" r:id="rId19"/>
    <p:sldId id="267" r:id="rId20"/>
    <p:sldId id="271" r:id="rId21"/>
    <p:sldId id="276" r:id="rId2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A6801EB-4575-4B90-A163-2A15BAB9E36D}">
          <p14:sldIdLst>
            <p14:sldId id="256"/>
            <p14:sldId id="261"/>
            <p14:sldId id="258"/>
            <p14:sldId id="259"/>
          </p14:sldIdLst>
        </p14:section>
        <p14:section name="Methodology" id="{9C37C5A2-BABC-48FA-8535-A62FE9163AA9}">
          <p14:sldIdLst>
            <p14:sldId id="262"/>
            <p14:sldId id="274"/>
            <p14:sldId id="273"/>
            <p14:sldId id="260"/>
            <p14:sldId id="263"/>
          </p14:sldIdLst>
        </p14:section>
        <p14:section name=" Results (simulations)" id="{30987689-D90A-4A67-BB35-1A461852605E}">
          <p14:sldIdLst>
            <p14:sldId id="264"/>
            <p14:sldId id="265"/>
          </p14:sldIdLst>
        </p14:section>
        <p14:section name="Graphs of comparision" id="{C68F8D7A-0627-4A18-B0B7-42D6B5AE9CCF}">
          <p14:sldIdLst>
            <p14:sldId id="266"/>
            <p14:sldId id="268"/>
            <p14:sldId id="269"/>
            <p14:sldId id="270"/>
          </p14:sldIdLst>
        </p14:section>
        <p14:section name="`Conclusions" id="{33371609-24FC-4B9B-BDB3-1B2C4B6CE357}">
          <p14:sldIdLst>
            <p14:sldId id="267"/>
            <p14:sldId id="271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el Jansen" userId="S::roel.jansen@han.nl::8cf08a42-f0a6-4e9d-a714-a8da9f76b5a5" providerId="AD" clId="Web-{47784F1D-CDF2-E7AD-B5B6-FB7BD52FFDD1}"/>
    <pc:docChg chg="addSld modSld sldOrd modSection">
      <pc:chgData name="Roel Jansen" userId="S::roel.jansen@han.nl::8cf08a42-f0a6-4e9d-a714-a8da9f76b5a5" providerId="AD" clId="Web-{47784F1D-CDF2-E7AD-B5B6-FB7BD52FFDD1}" dt="2026-01-29T08:28:11.497" v="86" actId="20577"/>
      <pc:docMkLst>
        <pc:docMk/>
      </pc:docMkLst>
      <pc:sldChg chg="addSp delSp modSp">
        <pc:chgData name="Roel Jansen" userId="S::roel.jansen@han.nl::8cf08a42-f0a6-4e9d-a714-a8da9f76b5a5" providerId="AD" clId="Web-{47784F1D-CDF2-E7AD-B5B6-FB7BD52FFDD1}" dt="2026-01-29T08:26:04.106" v="31"/>
        <pc:sldMkLst>
          <pc:docMk/>
          <pc:sldMk cId="2158782434" sldId="260"/>
        </pc:sldMkLst>
      </pc:sldChg>
      <pc:sldChg chg="addSp modSp">
        <pc:chgData name="Roel Jansen" userId="S::roel.jansen@han.nl::8cf08a42-f0a6-4e9d-a714-a8da9f76b5a5" providerId="AD" clId="Web-{47784F1D-CDF2-E7AD-B5B6-FB7BD52FFDD1}" dt="2026-01-29T08:19:35.104" v="3" actId="1076"/>
        <pc:sldMkLst>
          <pc:docMk/>
          <pc:sldMk cId="4024086503" sldId="261"/>
        </pc:sldMkLst>
        <pc:picChg chg="add mod">
          <ac:chgData name="Roel Jansen" userId="S::roel.jansen@han.nl::8cf08a42-f0a6-4e9d-a714-a8da9f76b5a5" providerId="AD" clId="Web-{47784F1D-CDF2-E7AD-B5B6-FB7BD52FFDD1}" dt="2026-01-29T08:19:35.104" v="3" actId="1076"/>
          <ac:picMkLst>
            <pc:docMk/>
            <pc:sldMk cId="4024086503" sldId="261"/>
            <ac:picMk id="5" creationId="{7A327BB3-B0E9-0089-D89F-796DC8CE24AD}"/>
          </ac:picMkLst>
        </pc:picChg>
      </pc:sldChg>
      <pc:sldChg chg="ord">
        <pc:chgData name="Roel Jansen" userId="S::roel.jansen@han.nl::8cf08a42-f0a6-4e9d-a714-a8da9f76b5a5" providerId="AD" clId="Web-{47784F1D-CDF2-E7AD-B5B6-FB7BD52FFDD1}" dt="2026-01-29T08:25:08.652" v="11"/>
        <pc:sldMkLst>
          <pc:docMk/>
          <pc:sldMk cId="1445910816" sldId="262"/>
        </pc:sldMkLst>
      </pc:sldChg>
      <pc:sldChg chg="addSp delSp modSp add replId">
        <pc:chgData name="Roel Jansen" userId="S::roel.jansen@han.nl::8cf08a42-f0a6-4e9d-a714-a8da9f76b5a5" providerId="AD" clId="Web-{47784F1D-CDF2-E7AD-B5B6-FB7BD52FFDD1}" dt="2026-01-29T08:28:11.497" v="86" actId="20577"/>
        <pc:sldMkLst>
          <pc:docMk/>
          <pc:sldMk cId="4244299260" sldId="273"/>
        </pc:sldMkLst>
        <pc:spChg chg="mod">
          <ac:chgData name="Roel Jansen" userId="S::roel.jansen@han.nl::8cf08a42-f0a6-4e9d-a714-a8da9f76b5a5" providerId="AD" clId="Web-{47784F1D-CDF2-E7AD-B5B6-FB7BD52FFDD1}" dt="2026-01-29T08:25:23.605" v="16" actId="20577"/>
          <ac:spMkLst>
            <pc:docMk/>
            <pc:sldMk cId="4244299260" sldId="273"/>
            <ac:spMk id="2" creationId="{09BB8199-240C-7985-25C4-45B984217512}"/>
          </ac:spMkLst>
        </pc:spChg>
        <pc:spChg chg="mod">
          <ac:chgData name="Roel Jansen" userId="S::roel.jansen@han.nl::8cf08a42-f0a6-4e9d-a714-a8da9f76b5a5" providerId="AD" clId="Web-{47784F1D-CDF2-E7AD-B5B6-FB7BD52FFDD1}" dt="2026-01-29T08:28:11.497" v="86" actId="20577"/>
          <ac:spMkLst>
            <pc:docMk/>
            <pc:sldMk cId="4244299260" sldId="273"/>
            <ac:spMk id="4" creationId="{7C530930-B7A9-E391-74BF-9543DF66FE83}"/>
          </ac:spMkLst>
        </pc:spChg>
        <pc:picChg chg="add mod">
          <ac:chgData name="Roel Jansen" userId="S::roel.jansen@han.nl::8cf08a42-f0a6-4e9d-a714-a8da9f76b5a5" providerId="AD" clId="Web-{47784F1D-CDF2-E7AD-B5B6-FB7BD52FFDD1}" dt="2026-01-29T08:26:27.559" v="39" actId="1076"/>
          <ac:picMkLst>
            <pc:docMk/>
            <pc:sldMk cId="4244299260" sldId="273"/>
            <ac:picMk id="7" creationId="{854741C4-438D-227B-BE78-A03201C1F178}"/>
          </ac:picMkLst>
        </pc:picChg>
      </pc:sldChg>
    </pc:docChg>
  </pc:docChgLst>
  <pc:docChgLst>
    <pc:chgData name="Vladislav Kastrov (student)" userId="598c9219-f50e-4d7f-9258-910ae471f4eb" providerId="ADAL" clId="{98547144-1A83-4A45-9971-9BBD9D54617A}"/>
    <pc:docChg chg="custSel modSld">
      <pc:chgData name="Vladislav Kastrov (student)" userId="598c9219-f50e-4d7f-9258-910ae471f4eb" providerId="ADAL" clId="{98547144-1A83-4A45-9971-9BBD9D54617A}" dt="2026-01-28T13:33:27.338" v="170"/>
      <pc:docMkLst>
        <pc:docMk/>
      </pc:docMkLst>
      <pc:sldChg chg="addSp delSp modSp mod">
        <pc:chgData name="Vladislav Kastrov (student)" userId="598c9219-f50e-4d7f-9258-910ae471f4eb" providerId="ADAL" clId="{98547144-1A83-4A45-9971-9BBD9D54617A}" dt="2026-01-28T11:57:30.510" v="148" actId="1076"/>
        <pc:sldMkLst>
          <pc:docMk/>
          <pc:sldMk cId="2632292955" sldId="263"/>
        </pc:sldMkLst>
        <pc:spChg chg="mod">
          <ac:chgData name="Vladislav Kastrov (student)" userId="598c9219-f50e-4d7f-9258-910ae471f4eb" providerId="ADAL" clId="{98547144-1A83-4A45-9971-9BBD9D54617A}" dt="2026-01-28T11:57:30.510" v="148" actId="1076"/>
          <ac:spMkLst>
            <pc:docMk/>
            <pc:sldMk cId="2632292955" sldId="263"/>
            <ac:spMk id="2" creationId="{6A825596-F209-706D-F86B-4B829B51B38F}"/>
          </ac:spMkLst>
        </pc:spChg>
        <pc:picChg chg="add mod modCrop">
          <ac:chgData name="Vladislav Kastrov (student)" userId="598c9219-f50e-4d7f-9258-910ae471f4eb" providerId="ADAL" clId="{98547144-1A83-4A45-9971-9BBD9D54617A}" dt="2026-01-28T11:47:49.847" v="132" actId="1076"/>
          <ac:picMkLst>
            <pc:docMk/>
            <pc:sldMk cId="2632292955" sldId="263"/>
            <ac:picMk id="5" creationId="{30A4F4A7-C84B-81F1-9D02-174DC0C1D695}"/>
          </ac:picMkLst>
        </pc:picChg>
        <pc:picChg chg="add mod modCrop">
          <ac:chgData name="Vladislav Kastrov (student)" userId="598c9219-f50e-4d7f-9258-910ae471f4eb" providerId="ADAL" clId="{98547144-1A83-4A45-9971-9BBD9D54617A}" dt="2026-01-28T11:56:40.502" v="147" actId="14100"/>
          <ac:picMkLst>
            <pc:docMk/>
            <pc:sldMk cId="2632292955" sldId="263"/>
            <ac:picMk id="9" creationId="{012E1FED-9702-98EB-2DB2-A4C6DBBCFCE1}"/>
          </ac:picMkLst>
        </pc:picChg>
        <pc:picChg chg="add mod modCrop">
          <ac:chgData name="Vladislav Kastrov (student)" userId="598c9219-f50e-4d7f-9258-910ae471f4eb" providerId="ADAL" clId="{98547144-1A83-4A45-9971-9BBD9D54617A}" dt="2026-01-28T11:56:35.839" v="146" actId="14100"/>
          <ac:picMkLst>
            <pc:docMk/>
            <pc:sldMk cId="2632292955" sldId="263"/>
            <ac:picMk id="11" creationId="{287844C1-35AC-EAB5-E791-BBE8D093C7C6}"/>
          </ac:picMkLst>
        </pc:picChg>
      </pc:sldChg>
      <pc:sldChg chg="addSp delSp modSp mod modAnim">
        <pc:chgData name="Vladislav Kastrov (student)" userId="598c9219-f50e-4d7f-9258-910ae471f4eb" providerId="ADAL" clId="{98547144-1A83-4A45-9971-9BBD9D54617A}" dt="2026-01-28T11:41:20.994" v="74"/>
        <pc:sldMkLst>
          <pc:docMk/>
          <pc:sldMk cId="1695392310" sldId="264"/>
        </pc:sldMkLst>
        <pc:spChg chg="mod">
          <ac:chgData name="Vladislav Kastrov (student)" userId="598c9219-f50e-4d7f-9258-910ae471f4eb" providerId="ADAL" clId="{98547144-1A83-4A45-9971-9BBD9D54617A}" dt="2026-01-28T11:40:51.474" v="67" actId="27636"/>
          <ac:spMkLst>
            <pc:docMk/>
            <pc:sldMk cId="1695392310" sldId="264"/>
            <ac:spMk id="2" creationId="{C86B3952-7935-1690-8924-F273AC432C04}"/>
          </ac:spMkLst>
        </pc:spChg>
        <pc:picChg chg="add mod modCrop">
          <ac:chgData name="Vladislav Kastrov (student)" userId="598c9219-f50e-4d7f-9258-910ae471f4eb" providerId="ADAL" clId="{98547144-1A83-4A45-9971-9BBD9D54617A}" dt="2026-01-28T11:40:56.774" v="69" actId="1076"/>
          <ac:picMkLst>
            <pc:docMk/>
            <pc:sldMk cId="1695392310" sldId="264"/>
            <ac:picMk id="4" creationId="{F07CF9DD-A299-702D-A318-91679B9B3153}"/>
          </ac:picMkLst>
        </pc:picChg>
        <pc:picChg chg="add mod modCrop">
          <ac:chgData name="Vladislav Kastrov (student)" userId="598c9219-f50e-4d7f-9258-910ae471f4eb" providerId="ADAL" clId="{98547144-1A83-4A45-9971-9BBD9D54617A}" dt="2026-01-28T11:40:54.758" v="68" actId="1076"/>
          <ac:picMkLst>
            <pc:docMk/>
            <pc:sldMk cId="1695392310" sldId="264"/>
            <ac:picMk id="5" creationId="{5A46B06F-3703-384F-98D6-4067EA0F8DC1}"/>
          </ac:picMkLst>
        </pc:picChg>
        <pc:picChg chg="add mod">
          <ac:chgData name="Vladislav Kastrov (student)" userId="598c9219-f50e-4d7f-9258-910ae471f4eb" providerId="ADAL" clId="{98547144-1A83-4A45-9971-9BBD9D54617A}" dt="2026-01-28T11:41:11.782" v="72" actId="1076"/>
          <ac:picMkLst>
            <pc:docMk/>
            <pc:sldMk cId="1695392310" sldId="264"/>
            <ac:picMk id="6" creationId="{C5F5C5F1-AC30-49EE-B72D-71E8F10C88AE}"/>
          </ac:picMkLst>
        </pc:picChg>
      </pc:sldChg>
      <pc:sldChg chg="addSp delSp modSp mod modAnim">
        <pc:chgData name="Vladislav Kastrov (student)" userId="598c9219-f50e-4d7f-9258-910ae471f4eb" providerId="ADAL" clId="{98547144-1A83-4A45-9971-9BBD9D54617A}" dt="2026-01-28T13:33:27.338" v="170"/>
        <pc:sldMkLst>
          <pc:docMk/>
          <pc:sldMk cId="3164297574" sldId="265"/>
        </pc:sldMkLst>
        <pc:spChg chg="mod">
          <ac:chgData name="Vladislav Kastrov (student)" userId="598c9219-f50e-4d7f-9258-910ae471f4eb" providerId="ADAL" clId="{98547144-1A83-4A45-9971-9BBD9D54617A}" dt="2026-01-28T11:43:13.252" v="97" actId="27636"/>
          <ac:spMkLst>
            <pc:docMk/>
            <pc:sldMk cId="3164297574" sldId="265"/>
            <ac:spMk id="2" creationId="{F83B7084-7660-58FC-B8DB-78EDE62E1911}"/>
          </ac:spMkLst>
        </pc:spChg>
        <pc:picChg chg="add mod modCrop">
          <ac:chgData name="Vladislav Kastrov (student)" userId="598c9219-f50e-4d7f-9258-910ae471f4eb" providerId="ADAL" clId="{98547144-1A83-4A45-9971-9BBD9D54617A}" dt="2026-01-28T13:33:11.209" v="168" actId="1076"/>
          <ac:picMkLst>
            <pc:docMk/>
            <pc:sldMk cId="3164297574" sldId="265"/>
            <ac:picMk id="4" creationId="{D965BEAE-7DD0-D3F4-BF3A-9438CB01C6DF}"/>
          </ac:picMkLst>
        </pc:picChg>
        <pc:picChg chg="add mod">
          <ac:chgData name="Vladislav Kastrov (student)" userId="598c9219-f50e-4d7f-9258-910ae471f4eb" providerId="ADAL" clId="{98547144-1A83-4A45-9971-9BBD9D54617A}" dt="2026-01-28T11:42:48.701" v="91"/>
          <ac:picMkLst>
            <pc:docMk/>
            <pc:sldMk cId="3164297574" sldId="265"/>
            <ac:picMk id="7" creationId="{42E0E780-C114-8BEC-806D-9382AA6FD967}"/>
          </ac:picMkLst>
        </pc:picChg>
        <pc:picChg chg="add mod modCrop">
          <ac:chgData name="Vladislav Kastrov (student)" userId="598c9219-f50e-4d7f-9258-910ae471f4eb" providerId="ADAL" clId="{98547144-1A83-4A45-9971-9BBD9D54617A}" dt="2026-01-28T13:32:55.545" v="166" actId="1076"/>
          <ac:picMkLst>
            <pc:docMk/>
            <pc:sldMk cId="3164297574" sldId="265"/>
            <ac:picMk id="8" creationId="{F0ACFF76-998C-DC54-D3CF-326C4215A798}"/>
          </ac:picMkLst>
        </pc:picChg>
      </pc:sldChg>
      <pc:sldChg chg="setBg">
        <pc:chgData name="Vladislav Kastrov (student)" userId="598c9219-f50e-4d7f-9258-910ae471f4eb" providerId="ADAL" clId="{98547144-1A83-4A45-9971-9BBD9D54617A}" dt="2026-01-28T12:54:06.064" v="156"/>
        <pc:sldMkLst>
          <pc:docMk/>
          <pc:sldMk cId="1285247417" sldId="266"/>
        </pc:sldMkLst>
      </pc:sldChg>
      <pc:sldChg chg="modSp mod">
        <pc:chgData name="Vladislav Kastrov (student)" userId="598c9219-f50e-4d7f-9258-910ae471f4eb" providerId="ADAL" clId="{98547144-1A83-4A45-9971-9BBD9D54617A}" dt="2026-01-28T12:52:45.512" v="149" actId="1076"/>
        <pc:sldMkLst>
          <pc:docMk/>
          <pc:sldMk cId="2782873066" sldId="267"/>
        </pc:sldMkLst>
        <pc:spChg chg="mod">
          <ac:chgData name="Vladislav Kastrov (student)" userId="598c9219-f50e-4d7f-9258-910ae471f4eb" providerId="ADAL" clId="{98547144-1A83-4A45-9971-9BBD9D54617A}" dt="2026-01-28T12:52:45.512" v="149" actId="1076"/>
          <ac:spMkLst>
            <pc:docMk/>
            <pc:sldMk cId="2782873066" sldId="267"/>
            <ac:spMk id="3" creationId="{5773EB08-3423-72B7-5605-55A2D090A71A}"/>
          </ac:spMkLst>
        </pc:spChg>
      </pc:sldChg>
      <pc:sldChg chg="setBg">
        <pc:chgData name="Vladislav Kastrov (student)" userId="598c9219-f50e-4d7f-9258-910ae471f4eb" providerId="ADAL" clId="{98547144-1A83-4A45-9971-9BBD9D54617A}" dt="2026-01-28T12:53:58.223" v="155"/>
        <pc:sldMkLst>
          <pc:docMk/>
          <pc:sldMk cId="2128751848" sldId="268"/>
        </pc:sldMkLst>
      </pc:sldChg>
      <pc:sldChg chg="setBg">
        <pc:chgData name="Vladislav Kastrov (student)" userId="598c9219-f50e-4d7f-9258-910ae471f4eb" providerId="ADAL" clId="{98547144-1A83-4A45-9971-9BBD9D54617A}" dt="2026-01-28T12:53:54.281" v="154"/>
        <pc:sldMkLst>
          <pc:docMk/>
          <pc:sldMk cId="2980539663" sldId="269"/>
        </pc:sldMkLst>
      </pc:sldChg>
      <pc:sldChg chg="setBg">
        <pc:chgData name="Vladislav Kastrov (student)" userId="598c9219-f50e-4d7f-9258-910ae471f4eb" providerId="ADAL" clId="{98547144-1A83-4A45-9971-9BBD9D54617A}" dt="2026-01-28T12:53:47.729" v="153"/>
        <pc:sldMkLst>
          <pc:docMk/>
          <pc:sldMk cId="789303236" sldId="270"/>
        </pc:sldMkLst>
      </pc:sldChg>
    </pc:docChg>
  </pc:docChgLst>
  <pc:docChgLst>
    <pc:chgData name="Roel Jansen" userId="8cf08a42-f0a6-4e9d-a714-a8da9f76b5a5" providerId="ADAL" clId="{15954399-888B-49AC-899F-B76BBEAF9BC4}"/>
    <pc:docChg chg="undo custSel addSld delSld modSld modSection">
      <pc:chgData name="Roel Jansen" userId="8cf08a42-f0a6-4e9d-a714-a8da9f76b5a5" providerId="ADAL" clId="{15954399-888B-49AC-899F-B76BBEAF9BC4}" dt="2026-02-02T10:13:05.572" v="2968" actId="14100"/>
      <pc:docMkLst>
        <pc:docMk/>
      </pc:docMkLst>
      <pc:sldChg chg="modSp mod modNotesTx">
        <pc:chgData name="Roel Jansen" userId="8cf08a42-f0a6-4e9d-a714-a8da9f76b5a5" providerId="ADAL" clId="{15954399-888B-49AC-899F-B76BBEAF9BC4}" dt="2026-01-29T11:26:15.214" v="2375" actId="1076"/>
        <pc:sldMkLst>
          <pc:docMk/>
          <pc:sldMk cId="851598934" sldId="256"/>
        </pc:sldMkLst>
      </pc:sldChg>
      <pc:sldChg chg="modSp mod modNotesTx">
        <pc:chgData name="Roel Jansen" userId="8cf08a42-f0a6-4e9d-a714-a8da9f76b5a5" providerId="ADAL" clId="{15954399-888B-49AC-899F-B76BBEAF9BC4}" dt="2026-02-02T10:13:05.572" v="2968" actId="14100"/>
        <pc:sldMkLst>
          <pc:docMk/>
          <pc:sldMk cId="2453280727" sldId="258"/>
        </pc:sldMkLst>
        <pc:spChg chg="mod">
          <ac:chgData name="Roel Jansen" userId="8cf08a42-f0a6-4e9d-a714-a8da9f76b5a5" providerId="ADAL" clId="{15954399-888B-49AC-899F-B76BBEAF9BC4}" dt="2026-02-02T10:13:05.572" v="2968" actId="14100"/>
          <ac:spMkLst>
            <pc:docMk/>
            <pc:sldMk cId="2453280727" sldId="258"/>
            <ac:spMk id="3" creationId="{BE9C412E-9AA7-BF03-453C-0CFBF9FC5C96}"/>
          </ac:spMkLst>
        </pc:spChg>
      </pc:sldChg>
      <pc:sldChg chg="modNotesTx">
        <pc:chgData name="Roel Jansen" userId="8cf08a42-f0a6-4e9d-a714-a8da9f76b5a5" providerId="ADAL" clId="{15954399-888B-49AC-899F-B76BBEAF9BC4}" dt="2026-01-29T09:38:41.038" v="749" actId="20577"/>
        <pc:sldMkLst>
          <pc:docMk/>
          <pc:sldMk cId="3481880061" sldId="259"/>
        </pc:sldMkLst>
      </pc:sldChg>
      <pc:sldChg chg="modNotesTx">
        <pc:chgData name="Roel Jansen" userId="8cf08a42-f0a6-4e9d-a714-a8da9f76b5a5" providerId="ADAL" clId="{15954399-888B-49AC-899F-B76BBEAF9BC4}" dt="2026-01-29T09:37:01.800" v="666" actId="20577"/>
        <pc:sldMkLst>
          <pc:docMk/>
          <pc:sldMk cId="4024086503" sldId="261"/>
        </pc:sldMkLst>
      </pc:sldChg>
      <pc:sldChg chg="addSp delSp modSp mod">
        <pc:chgData name="Roel Jansen" userId="8cf08a42-f0a6-4e9d-a714-a8da9f76b5a5" providerId="ADAL" clId="{15954399-888B-49AC-899F-B76BBEAF9BC4}" dt="2026-01-29T15:55:40.811" v="2951" actId="20577"/>
        <pc:sldMkLst>
          <pc:docMk/>
          <pc:sldMk cId="1445910816" sldId="262"/>
        </pc:sldMkLst>
        <pc:spChg chg="mod">
          <ac:chgData name="Roel Jansen" userId="8cf08a42-f0a6-4e9d-a714-a8da9f76b5a5" providerId="ADAL" clId="{15954399-888B-49AC-899F-B76BBEAF9BC4}" dt="2026-01-29T08:29:20.908" v="7" actId="20577"/>
          <ac:spMkLst>
            <pc:docMk/>
            <pc:sldMk cId="1445910816" sldId="262"/>
            <ac:spMk id="2" creationId="{6A4CFF8A-B219-180D-7CD6-8499DC7C864C}"/>
          </ac:spMkLst>
        </pc:spChg>
        <pc:spChg chg="mod">
          <ac:chgData name="Roel Jansen" userId="8cf08a42-f0a6-4e9d-a714-a8da9f76b5a5" providerId="ADAL" clId="{15954399-888B-49AC-899F-B76BBEAF9BC4}" dt="2026-01-29T15:55:40.811" v="2951" actId="20577"/>
          <ac:spMkLst>
            <pc:docMk/>
            <pc:sldMk cId="1445910816" sldId="262"/>
            <ac:spMk id="4" creationId="{45BE74C7-50E2-E79E-37F7-664D499476BD}"/>
          </ac:spMkLst>
        </pc:spChg>
        <pc:picChg chg="add mod">
          <ac:chgData name="Roel Jansen" userId="8cf08a42-f0a6-4e9d-a714-a8da9f76b5a5" providerId="ADAL" clId="{15954399-888B-49AC-899F-B76BBEAF9BC4}" dt="2026-01-29T08:32:04.748" v="43" actId="1076"/>
          <ac:picMkLst>
            <pc:docMk/>
            <pc:sldMk cId="1445910816" sldId="262"/>
            <ac:picMk id="3" creationId="{13341630-C02C-A361-9257-6829A6B9D853}"/>
          </ac:picMkLst>
        </pc:picChg>
        <pc:picChg chg="add mod modCrop">
          <ac:chgData name="Roel Jansen" userId="8cf08a42-f0a6-4e9d-a714-a8da9f76b5a5" providerId="ADAL" clId="{15954399-888B-49AC-899F-B76BBEAF9BC4}" dt="2026-01-29T08:34:35.392" v="52" actId="1076"/>
          <ac:picMkLst>
            <pc:docMk/>
            <pc:sldMk cId="1445910816" sldId="262"/>
            <ac:picMk id="7" creationId="{93426050-0A71-602F-2304-9B29E266FC9F}"/>
          </ac:picMkLst>
        </pc:picChg>
      </pc:sldChg>
      <pc:sldChg chg="addSp modSp mod modAnim modNotesTx">
        <pc:chgData name="Roel Jansen" userId="8cf08a42-f0a6-4e9d-a714-a8da9f76b5a5" providerId="ADAL" clId="{15954399-888B-49AC-899F-B76BBEAF9BC4}" dt="2026-01-29T10:05:42.323" v="1455" actId="20577"/>
        <pc:sldMkLst>
          <pc:docMk/>
          <pc:sldMk cId="2632292955" sldId="263"/>
        </pc:sldMkLst>
      </pc:sldChg>
      <pc:sldChg chg="modNotesTx">
        <pc:chgData name="Roel Jansen" userId="8cf08a42-f0a6-4e9d-a714-a8da9f76b5a5" providerId="ADAL" clId="{15954399-888B-49AC-899F-B76BBEAF9BC4}" dt="2026-01-29T11:27:25.636" v="2440" actId="20577"/>
        <pc:sldMkLst>
          <pc:docMk/>
          <pc:sldMk cId="1695392310" sldId="264"/>
        </pc:sldMkLst>
      </pc:sldChg>
      <pc:sldChg chg="addSp modSp mod modNotesTx">
        <pc:chgData name="Roel Jansen" userId="8cf08a42-f0a6-4e9d-a714-a8da9f76b5a5" providerId="ADAL" clId="{15954399-888B-49AC-899F-B76BBEAF9BC4}" dt="2026-01-29T10:48:07.327" v="2046" actId="14100"/>
        <pc:sldMkLst>
          <pc:docMk/>
          <pc:sldMk cId="1285247417" sldId="266"/>
        </pc:sldMkLst>
        <pc:spChg chg="add mod">
          <ac:chgData name="Roel Jansen" userId="8cf08a42-f0a6-4e9d-a714-a8da9f76b5a5" providerId="ADAL" clId="{15954399-888B-49AC-899F-B76BBEAF9BC4}" dt="2026-01-29T10:14:01.395" v="1463" actId="14100"/>
          <ac:spMkLst>
            <pc:docMk/>
            <pc:sldMk cId="1285247417" sldId="266"/>
            <ac:spMk id="2" creationId="{2AB2CB15-B8A0-29E6-4AF7-CD03A4196B68}"/>
          </ac:spMkLst>
        </pc:spChg>
      </pc:sldChg>
      <pc:sldChg chg="modSp mod modNotesTx">
        <pc:chgData name="Roel Jansen" userId="8cf08a42-f0a6-4e9d-a714-a8da9f76b5a5" providerId="ADAL" clId="{15954399-888B-49AC-899F-B76BBEAF9BC4}" dt="2026-01-29T11:39:23.621" v="2593" actId="21"/>
        <pc:sldMkLst>
          <pc:docMk/>
          <pc:sldMk cId="2782873066" sldId="267"/>
        </pc:sldMkLst>
        <pc:spChg chg="mod">
          <ac:chgData name="Roel Jansen" userId="8cf08a42-f0a6-4e9d-a714-a8da9f76b5a5" providerId="ADAL" clId="{15954399-888B-49AC-899F-B76BBEAF9BC4}" dt="2026-01-29T11:39:23.621" v="2593" actId="21"/>
          <ac:spMkLst>
            <pc:docMk/>
            <pc:sldMk cId="2782873066" sldId="267"/>
            <ac:spMk id="3" creationId="{5773EB08-3423-72B7-5605-55A2D090A71A}"/>
          </ac:spMkLst>
        </pc:spChg>
      </pc:sldChg>
      <pc:sldChg chg="addSp modSp modNotesTx">
        <pc:chgData name="Roel Jansen" userId="8cf08a42-f0a6-4e9d-a714-a8da9f76b5a5" providerId="ADAL" clId="{15954399-888B-49AC-899F-B76BBEAF9BC4}" dt="2026-01-29T10:48:37.693" v="2047"/>
        <pc:sldMkLst>
          <pc:docMk/>
          <pc:sldMk cId="2128751848" sldId="268"/>
        </pc:sldMkLst>
        <pc:spChg chg="add mod">
          <ac:chgData name="Roel Jansen" userId="8cf08a42-f0a6-4e9d-a714-a8da9f76b5a5" providerId="ADAL" clId="{15954399-888B-49AC-899F-B76BBEAF9BC4}" dt="2026-01-29T10:14:05.351" v="1464"/>
          <ac:spMkLst>
            <pc:docMk/>
            <pc:sldMk cId="2128751848" sldId="268"/>
            <ac:spMk id="2" creationId="{B526CD75-A750-9F2C-5077-531F0368717D}"/>
          </ac:spMkLst>
        </pc:spChg>
      </pc:sldChg>
      <pc:sldChg chg="addSp modSp modNotesTx">
        <pc:chgData name="Roel Jansen" userId="8cf08a42-f0a6-4e9d-a714-a8da9f76b5a5" providerId="ADAL" clId="{15954399-888B-49AC-899F-B76BBEAF9BC4}" dt="2026-01-29T10:48:39.439" v="2048"/>
        <pc:sldMkLst>
          <pc:docMk/>
          <pc:sldMk cId="2980539663" sldId="269"/>
        </pc:sldMkLst>
        <pc:spChg chg="add mod">
          <ac:chgData name="Roel Jansen" userId="8cf08a42-f0a6-4e9d-a714-a8da9f76b5a5" providerId="ADAL" clId="{15954399-888B-49AC-899F-B76BBEAF9BC4}" dt="2026-01-29T10:14:07.675" v="1465"/>
          <ac:spMkLst>
            <pc:docMk/>
            <pc:sldMk cId="2980539663" sldId="269"/>
            <ac:spMk id="2" creationId="{47965689-710E-B037-5AF6-8FB6B0116DC8}"/>
          </ac:spMkLst>
        </pc:spChg>
      </pc:sldChg>
      <pc:sldChg chg="addSp modSp modNotesTx">
        <pc:chgData name="Roel Jansen" userId="8cf08a42-f0a6-4e9d-a714-a8da9f76b5a5" providerId="ADAL" clId="{15954399-888B-49AC-899F-B76BBEAF9BC4}" dt="2026-01-29T10:48:40.859" v="2049"/>
        <pc:sldMkLst>
          <pc:docMk/>
          <pc:sldMk cId="789303236" sldId="270"/>
        </pc:sldMkLst>
        <pc:spChg chg="add mod">
          <ac:chgData name="Roel Jansen" userId="8cf08a42-f0a6-4e9d-a714-a8da9f76b5a5" providerId="ADAL" clId="{15954399-888B-49AC-899F-B76BBEAF9BC4}" dt="2026-01-29T10:14:09.014" v="1466"/>
          <ac:spMkLst>
            <pc:docMk/>
            <pc:sldMk cId="789303236" sldId="270"/>
            <ac:spMk id="2" creationId="{254CF257-591A-A30C-60E6-0321844A07BD}"/>
          </ac:spMkLst>
        </pc:spChg>
      </pc:sldChg>
      <pc:sldChg chg="modSp mod modNotesTx">
        <pc:chgData name="Roel Jansen" userId="8cf08a42-f0a6-4e9d-a714-a8da9f76b5a5" providerId="ADAL" clId="{15954399-888B-49AC-899F-B76BBEAF9BC4}" dt="2026-01-29T15:59:13.280" v="2966" actId="20577"/>
        <pc:sldMkLst>
          <pc:docMk/>
          <pc:sldMk cId="630990988" sldId="271"/>
        </pc:sldMkLst>
        <pc:spChg chg="mod">
          <ac:chgData name="Roel Jansen" userId="8cf08a42-f0a6-4e9d-a714-a8da9f76b5a5" providerId="ADAL" clId="{15954399-888B-49AC-899F-B76BBEAF9BC4}" dt="2026-01-29T15:59:13.280" v="2966" actId="20577"/>
          <ac:spMkLst>
            <pc:docMk/>
            <pc:sldMk cId="630990988" sldId="271"/>
            <ac:spMk id="3" creationId="{AD3F9307-D204-093D-D201-711ED747240A}"/>
          </ac:spMkLst>
        </pc:spChg>
      </pc:sldChg>
      <pc:sldChg chg="modSp del mod">
        <pc:chgData name="Roel Jansen" userId="8cf08a42-f0a6-4e9d-a714-a8da9f76b5a5" providerId="ADAL" clId="{15954399-888B-49AC-899F-B76BBEAF9BC4}" dt="2026-01-29T11:21:57.032" v="2269" actId="47"/>
        <pc:sldMkLst>
          <pc:docMk/>
          <pc:sldMk cId="843971078" sldId="272"/>
        </pc:sldMkLst>
      </pc:sldChg>
      <pc:sldChg chg="addSp modSp mod modNotesTx">
        <pc:chgData name="Roel Jansen" userId="8cf08a42-f0a6-4e9d-a714-a8da9f76b5a5" providerId="ADAL" clId="{15954399-888B-49AC-899F-B76BBEAF9BC4}" dt="2026-01-29T11:29:37.073" v="2571" actId="20577"/>
        <pc:sldMkLst>
          <pc:docMk/>
          <pc:sldMk cId="4244299260" sldId="273"/>
        </pc:sldMkLst>
        <pc:spChg chg="mod">
          <ac:chgData name="Roel Jansen" userId="8cf08a42-f0a6-4e9d-a714-a8da9f76b5a5" providerId="ADAL" clId="{15954399-888B-49AC-899F-B76BBEAF9BC4}" dt="2026-01-29T11:29:37.073" v="2571" actId="20577"/>
          <ac:spMkLst>
            <pc:docMk/>
            <pc:sldMk cId="4244299260" sldId="273"/>
            <ac:spMk id="4" creationId="{7C530930-B7A9-E391-74BF-9543DF66FE83}"/>
          </ac:spMkLst>
        </pc:spChg>
        <pc:picChg chg="mod">
          <ac:chgData name="Roel Jansen" userId="8cf08a42-f0a6-4e9d-a714-a8da9f76b5a5" providerId="ADAL" clId="{15954399-888B-49AC-899F-B76BBEAF9BC4}" dt="2026-01-29T11:23:59.420" v="2371" actId="14100"/>
          <ac:picMkLst>
            <pc:docMk/>
            <pc:sldMk cId="4244299260" sldId="273"/>
            <ac:picMk id="7" creationId="{854741C4-438D-227B-BE78-A03201C1F178}"/>
          </ac:picMkLst>
        </pc:picChg>
      </pc:sldChg>
      <pc:sldChg chg="new del">
        <pc:chgData name="Roel Jansen" userId="8cf08a42-f0a6-4e9d-a714-a8da9f76b5a5" providerId="ADAL" clId="{15954399-888B-49AC-899F-B76BBEAF9BC4}" dt="2026-01-29T08:39:04.262" v="174" actId="680"/>
        <pc:sldMkLst>
          <pc:docMk/>
          <pc:sldMk cId="3570689622" sldId="274"/>
        </pc:sldMkLst>
      </pc:sldChg>
      <pc:sldChg chg="addSp delSp modSp add mod modNotesTx">
        <pc:chgData name="Roel Jansen" userId="8cf08a42-f0a6-4e9d-a714-a8da9f76b5a5" providerId="ADAL" clId="{15954399-888B-49AC-899F-B76BBEAF9BC4}" dt="2026-01-29T10:22:27.952" v="1842" actId="20577"/>
        <pc:sldMkLst>
          <pc:docMk/>
          <pc:sldMk cId="3931955970" sldId="274"/>
        </pc:sldMkLst>
        <pc:spChg chg="mod">
          <ac:chgData name="Roel Jansen" userId="8cf08a42-f0a6-4e9d-a714-a8da9f76b5a5" providerId="ADAL" clId="{15954399-888B-49AC-899F-B76BBEAF9BC4}" dt="2026-01-29T10:22:27.952" v="1842" actId="20577"/>
          <ac:spMkLst>
            <pc:docMk/>
            <pc:sldMk cId="3931955970" sldId="274"/>
            <ac:spMk id="4" creationId="{A3CEB4C0-BEEF-CEDE-66EE-C347A2B0C9EB}"/>
          </ac:spMkLst>
        </pc:spChg>
        <pc:picChg chg="add mod">
          <ac:chgData name="Roel Jansen" userId="8cf08a42-f0a6-4e9d-a714-a8da9f76b5a5" providerId="ADAL" clId="{15954399-888B-49AC-899F-B76BBEAF9BC4}" dt="2026-01-29T08:40:03.519" v="190" actId="1076"/>
          <ac:picMkLst>
            <pc:docMk/>
            <pc:sldMk cId="3931955970" sldId="274"/>
            <ac:picMk id="6" creationId="{C93F8CFD-EAF7-D3A2-8CF3-15B521DF0865}"/>
          </ac:picMkLst>
        </pc:picChg>
      </pc:sldChg>
      <pc:sldChg chg="new del mod modShow modNotesTx">
        <pc:chgData name="Roel Jansen" userId="8cf08a42-f0a6-4e9d-a714-a8da9f76b5a5" providerId="ADAL" clId="{15954399-888B-49AC-899F-B76BBEAF9BC4}" dt="2026-01-29T11:25:34.292" v="2373" actId="2696"/>
        <pc:sldMkLst>
          <pc:docMk/>
          <pc:sldMk cId="745289009" sldId="275"/>
        </pc:sldMkLst>
      </pc:sldChg>
      <pc:sldChg chg="addSp modSp add mod">
        <pc:chgData name="Roel Jansen" userId="8cf08a42-f0a6-4e9d-a714-a8da9f76b5a5" providerId="ADAL" clId="{15954399-888B-49AC-899F-B76BBEAF9BC4}" dt="2026-01-29T11:45:47.346" v="2950" actId="14100"/>
        <pc:sldMkLst>
          <pc:docMk/>
          <pc:sldMk cId="2377141458" sldId="276"/>
        </pc:sldMkLst>
        <pc:spChg chg="mod">
          <ac:chgData name="Roel Jansen" userId="8cf08a42-f0a6-4e9d-a714-a8da9f76b5a5" providerId="ADAL" clId="{15954399-888B-49AC-899F-B76BBEAF9BC4}" dt="2026-01-29T11:21:00.843" v="2268" actId="3626"/>
          <ac:spMkLst>
            <pc:docMk/>
            <pc:sldMk cId="2377141458" sldId="276"/>
            <ac:spMk id="2" creationId="{8ADB71BA-D527-8292-46DF-CCB694A5019B}"/>
          </ac:spMkLst>
        </pc:spChg>
        <pc:spChg chg="add mod">
          <ac:chgData name="Roel Jansen" userId="8cf08a42-f0a6-4e9d-a714-a8da9f76b5a5" providerId="ADAL" clId="{15954399-888B-49AC-899F-B76BBEAF9BC4}" dt="2026-01-29T11:19:50.456" v="2200"/>
          <ac:spMkLst>
            <pc:docMk/>
            <pc:sldMk cId="2377141458" sldId="276"/>
            <ac:spMk id="3" creationId="{ECF418F4-02DC-8005-73E5-BB70C517191E}"/>
          </ac:spMkLst>
        </pc:spChg>
        <pc:picChg chg="add mod modCrop">
          <ac:chgData name="Roel Jansen" userId="8cf08a42-f0a6-4e9d-a714-a8da9f76b5a5" providerId="ADAL" clId="{15954399-888B-49AC-899F-B76BBEAF9BC4}" dt="2026-01-29T11:45:47.346" v="2950" actId="14100"/>
          <ac:picMkLst>
            <pc:docMk/>
            <pc:sldMk cId="2377141458" sldId="276"/>
            <ac:picMk id="6" creationId="{77AAFC3F-FAEC-1102-A9A2-C77D31CA019A}"/>
          </ac:picMkLst>
        </pc:picChg>
        <pc:picChg chg="mod">
          <ac:chgData name="Roel Jansen" userId="8cf08a42-f0a6-4e9d-a714-a8da9f76b5a5" providerId="ADAL" clId="{15954399-888B-49AC-899F-B76BBEAF9BC4}" dt="2026-01-29T11:19:54.423" v="2201" actId="1076"/>
          <ac:picMkLst>
            <pc:docMk/>
            <pc:sldMk cId="2377141458" sldId="276"/>
            <ac:picMk id="1026" creationId="{462D77F6-839D-2CC4-88C6-7F6EE4CE7983}"/>
          </ac:picMkLst>
        </pc:picChg>
      </pc:sldChg>
    </pc:docChg>
  </pc:docChgLst>
  <pc:docChgLst>
    <pc:chgData name="Vladislav Kastrov (student)" userId="598c9219-f50e-4d7f-9258-910ae471f4eb" providerId="ADAL" clId="{FF2D8655-62E4-45FA-A0BC-507D4683D6F9}"/>
    <pc:docChg chg="undo custSel addSld delSld modSld addSection modSection">
      <pc:chgData name="Vladislav Kastrov (student)" userId="598c9219-f50e-4d7f-9258-910ae471f4eb" providerId="ADAL" clId="{FF2D8655-62E4-45FA-A0BC-507D4683D6F9}" dt="2026-01-29T16:03:23.425" v="2205" actId="1076"/>
      <pc:docMkLst>
        <pc:docMk/>
      </pc:docMkLst>
      <pc:sldChg chg="addSp modSp new mod">
        <pc:chgData name="Vladislav Kastrov (student)" userId="598c9219-f50e-4d7f-9258-910ae471f4eb" providerId="ADAL" clId="{FF2D8655-62E4-45FA-A0BC-507D4683D6F9}" dt="2026-01-29T13:39:19.405" v="1970" actId="122"/>
        <pc:sldMkLst>
          <pc:docMk/>
          <pc:sldMk cId="851598934" sldId="256"/>
        </pc:sldMkLst>
        <pc:spChg chg="mod">
          <ac:chgData name="Vladislav Kastrov (student)" userId="598c9219-f50e-4d7f-9258-910ae471f4eb" providerId="ADAL" clId="{FF2D8655-62E4-45FA-A0BC-507D4683D6F9}" dt="2026-01-27T11:31:39.133" v="80" actId="1076"/>
          <ac:spMkLst>
            <pc:docMk/>
            <pc:sldMk cId="851598934" sldId="256"/>
            <ac:spMk id="2" creationId="{CBB0075E-2AFA-9ADB-1E84-1DF27C6540F9}"/>
          </ac:spMkLst>
        </pc:spChg>
        <pc:spChg chg="mod">
          <ac:chgData name="Vladislav Kastrov (student)" userId="598c9219-f50e-4d7f-9258-910ae471f4eb" providerId="ADAL" clId="{FF2D8655-62E4-45FA-A0BC-507D4683D6F9}" dt="2026-01-27T11:32:06.115" v="90" actId="1076"/>
          <ac:spMkLst>
            <pc:docMk/>
            <pc:sldMk cId="851598934" sldId="256"/>
            <ac:spMk id="3" creationId="{35E3CF74-EABB-E541-1658-A0C03BD043FB}"/>
          </ac:spMkLst>
        </pc:spChg>
        <pc:picChg chg="add mod">
          <ac:chgData name="Vladislav Kastrov (student)" userId="598c9219-f50e-4d7f-9258-910ae471f4eb" providerId="ADAL" clId="{FF2D8655-62E4-45FA-A0BC-507D4683D6F9}" dt="2026-01-27T11:30:09.246" v="26" actId="1076"/>
          <ac:picMkLst>
            <pc:docMk/>
            <pc:sldMk cId="851598934" sldId="256"/>
            <ac:picMk id="4" creationId="{0119C5A7-8C61-ADC5-071F-4C9FDDB01050}"/>
          </ac:picMkLst>
        </pc:picChg>
      </pc:sldChg>
      <pc:sldChg chg="addSp delSp modSp new mod">
        <pc:chgData name="Vladislav Kastrov (student)" userId="598c9219-f50e-4d7f-9258-910ae471f4eb" providerId="ADAL" clId="{FF2D8655-62E4-45FA-A0BC-507D4683D6F9}" dt="2026-01-29T13:36:51.127" v="1967" actId="2710"/>
        <pc:sldMkLst>
          <pc:docMk/>
          <pc:sldMk cId="2453280727" sldId="258"/>
        </pc:sldMkLst>
        <pc:spChg chg="mod">
          <ac:chgData name="Vladislav Kastrov (student)" userId="598c9219-f50e-4d7f-9258-910ae471f4eb" providerId="ADAL" clId="{FF2D8655-62E4-45FA-A0BC-507D4683D6F9}" dt="2026-01-29T13:33:28.168" v="1847" actId="403"/>
          <ac:spMkLst>
            <pc:docMk/>
            <pc:sldMk cId="2453280727" sldId="258"/>
            <ac:spMk id="2" creationId="{9C1CD7A7-6EBA-C8A9-BCAA-7374E1E1F5B5}"/>
          </ac:spMkLst>
        </pc:spChg>
        <pc:spChg chg="mod">
          <ac:chgData name="Vladislav Kastrov (student)" userId="598c9219-f50e-4d7f-9258-910ae471f4eb" providerId="ADAL" clId="{FF2D8655-62E4-45FA-A0BC-507D4683D6F9}" dt="2026-01-29T13:36:51.127" v="1967" actId="2710"/>
          <ac:spMkLst>
            <pc:docMk/>
            <pc:sldMk cId="2453280727" sldId="258"/>
            <ac:spMk id="3" creationId="{BE9C412E-9AA7-BF03-453C-0CFBF9FC5C96}"/>
          </ac:spMkLst>
        </pc:spChg>
      </pc:sldChg>
      <pc:sldChg chg="addSp delSp modSp new mod">
        <pc:chgData name="Vladislav Kastrov (student)" userId="598c9219-f50e-4d7f-9258-910ae471f4eb" providerId="ADAL" clId="{FF2D8655-62E4-45FA-A0BC-507D4683D6F9}" dt="2026-01-29T13:34:36.425" v="1861" actId="1076"/>
        <pc:sldMkLst>
          <pc:docMk/>
          <pc:sldMk cId="3481880061" sldId="259"/>
        </pc:sldMkLst>
        <pc:spChg chg="mod">
          <ac:chgData name="Vladislav Kastrov (student)" userId="598c9219-f50e-4d7f-9258-910ae471f4eb" providerId="ADAL" clId="{FF2D8655-62E4-45FA-A0BC-507D4683D6F9}" dt="2026-01-29T13:33:36.972" v="1849" actId="1076"/>
          <ac:spMkLst>
            <pc:docMk/>
            <pc:sldMk cId="3481880061" sldId="259"/>
            <ac:spMk id="2" creationId="{2D16CD31-FA3D-F36E-EFC9-94B02D1536A3}"/>
          </ac:spMkLst>
        </pc:spChg>
        <pc:spChg chg="mod">
          <ac:chgData name="Vladislav Kastrov (student)" userId="598c9219-f50e-4d7f-9258-910ae471f4eb" providerId="ADAL" clId="{FF2D8655-62E4-45FA-A0BC-507D4683D6F9}" dt="2026-01-29T13:34:36.425" v="1861" actId="1076"/>
          <ac:spMkLst>
            <pc:docMk/>
            <pc:sldMk cId="3481880061" sldId="259"/>
            <ac:spMk id="3" creationId="{FF53158B-A71C-37DA-4B2F-1F657B02CF45}"/>
          </ac:spMkLst>
        </pc:spChg>
      </pc:sldChg>
      <pc:sldChg chg="addSp modSp new mod">
        <pc:chgData name="Vladislav Kastrov (student)" userId="598c9219-f50e-4d7f-9258-910ae471f4eb" providerId="ADAL" clId="{FF2D8655-62E4-45FA-A0BC-507D4683D6F9}" dt="2026-01-29T14:00:31.301" v="2084" actId="1076"/>
        <pc:sldMkLst>
          <pc:docMk/>
          <pc:sldMk cId="2158782434" sldId="260"/>
        </pc:sldMkLst>
        <pc:spChg chg="mod">
          <ac:chgData name="Vladislav Kastrov (student)" userId="598c9219-f50e-4d7f-9258-910ae471f4eb" providerId="ADAL" clId="{FF2D8655-62E4-45FA-A0BC-507D4683D6F9}" dt="2026-01-29T14:00:04.664" v="2076" actId="1076"/>
          <ac:spMkLst>
            <pc:docMk/>
            <pc:sldMk cId="2158782434" sldId="260"/>
            <ac:spMk id="2" creationId="{BD9FD9D2-ED29-A11E-B68A-0009011D7E01}"/>
          </ac:spMkLst>
        </pc:spChg>
        <pc:spChg chg="mod">
          <ac:chgData name="Vladislav Kastrov (student)" userId="598c9219-f50e-4d7f-9258-910ae471f4eb" providerId="ADAL" clId="{FF2D8655-62E4-45FA-A0BC-507D4683D6F9}" dt="2026-01-29T14:00:31.301" v="2084" actId="1076"/>
          <ac:spMkLst>
            <pc:docMk/>
            <pc:sldMk cId="2158782434" sldId="260"/>
            <ac:spMk id="3" creationId="{9F1ECBD4-33D2-3A6A-D617-69175411876C}"/>
          </ac:spMkLst>
        </pc:spChg>
      </pc:sldChg>
      <pc:sldChg chg="delSp modSp add mod">
        <pc:chgData name="Vladislav Kastrov (student)" userId="598c9219-f50e-4d7f-9258-910ae471f4eb" providerId="ADAL" clId="{FF2D8655-62E4-45FA-A0BC-507D4683D6F9}" dt="2026-01-29T13:39:32.480" v="1971" actId="478"/>
        <pc:sldMkLst>
          <pc:docMk/>
          <pc:sldMk cId="4024086503" sldId="261"/>
        </pc:sldMkLst>
        <pc:spChg chg="mod">
          <ac:chgData name="Vladislav Kastrov (student)" userId="598c9219-f50e-4d7f-9258-910ae471f4eb" providerId="ADAL" clId="{FF2D8655-62E4-45FA-A0BC-507D4683D6F9}" dt="2026-01-27T16:09:16.274" v="1459" actId="1076"/>
          <ac:spMkLst>
            <pc:docMk/>
            <pc:sldMk cId="4024086503" sldId="261"/>
            <ac:spMk id="2" creationId="{2A3E0B4C-EC6B-C2E1-7935-74BD025FA0F6}"/>
          </ac:spMkLst>
        </pc:spChg>
      </pc:sldChg>
      <pc:sldChg chg="addSp delSp modSp new mod">
        <pc:chgData name="Vladislav Kastrov (student)" userId="598c9219-f50e-4d7f-9258-910ae471f4eb" providerId="ADAL" clId="{FF2D8655-62E4-45FA-A0BC-507D4683D6F9}" dt="2026-01-29T14:18:08.260" v="2193" actId="1076"/>
        <pc:sldMkLst>
          <pc:docMk/>
          <pc:sldMk cId="1445910816" sldId="262"/>
        </pc:sldMkLst>
        <pc:spChg chg="mod">
          <ac:chgData name="Vladislav Kastrov (student)" userId="598c9219-f50e-4d7f-9258-910ae471f4eb" providerId="ADAL" clId="{FF2D8655-62E4-45FA-A0BC-507D4683D6F9}" dt="2026-01-29T13:40:56.130" v="1978" actId="403"/>
          <ac:spMkLst>
            <pc:docMk/>
            <pc:sldMk cId="1445910816" sldId="262"/>
            <ac:spMk id="2" creationId="{6A4CFF8A-B219-180D-7CD6-8499DC7C864C}"/>
          </ac:spMkLst>
        </pc:spChg>
        <pc:spChg chg="add mod">
          <ac:chgData name="Vladislav Kastrov (student)" userId="598c9219-f50e-4d7f-9258-910ae471f4eb" providerId="ADAL" clId="{FF2D8655-62E4-45FA-A0BC-507D4683D6F9}" dt="2026-01-29T13:42:05.434" v="1995" actId="403"/>
          <ac:spMkLst>
            <pc:docMk/>
            <pc:sldMk cId="1445910816" sldId="262"/>
            <ac:spMk id="4" creationId="{45BE74C7-50E2-E79E-37F7-664D499476BD}"/>
          </ac:spMkLst>
        </pc:spChg>
        <pc:spChg chg="mod">
          <ac:chgData name="Vladislav Kastrov (student)" userId="598c9219-f50e-4d7f-9258-910ae471f4eb" providerId="ADAL" clId="{FF2D8655-62E4-45FA-A0BC-507D4683D6F9}" dt="2026-01-29T13:41:32.498" v="1988" actId="122"/>
          <ac:spMkLst>
            <pc:docMk/>
            <pc:sldMk cId="1445910816" sldId="262"/>
            <ac:spMk id="8" creationId="{A4B5A1E8-EBF8-DDC9-8C0D-02AC036C5537}"/>
          </ac:spMkLst>
        </pc:spChg>
        <pc:picChg chg="mod modCrop">
          <ac:chgData name="Vladislav Kastrov (student)" userId="598c9219-f50e-4d7f-9258-910ae471f4eb" providerId="ADAL" clId="{FF2D8655-62E4-45FA-A0BC-507D4683D6F9}" dt="2026-01-29T13:41:42.449" v="1991" actId="14100"/>
          <ac:picMkLst>
            <pc:docMk/>
            <pc:sldMk cId="1445910816" sldId="262"/>
            <ac:picMk id="3" creationId="{13341630-C02C-A361-9257-6829A6B9D853}"/>
          </ac:picMkLst>
        </pc:picChg>
        <pc:picChg chg="mod">
          <ac:chgData name="Vladislav Kastrov (student)" userId="598c9219-f50e-4d7f-9258-910ae471f4eb" providerId="ADAL" clId="{FF2D8655-62E4-45FA-A0BC-507D4683D6F9}" dt="2026-01-29T14:18:08.260" v="2193" actId="1076"/>
          <ac:picMkLst>
            <pc:docMk/>
            <pc:sldMk cId="1445910816" sldId="262"/>
            <ac:picMk id="7" creationId="{93426050-0A71-602F-2304-9B29E266FC9F}"/>
          </ac:picMkLst>
        </pc:picChg>
      </pc:sldChg>
      <pc:sldChg chg="delSp modSp new mod delAnim">
        <pc:chgData name="Vladislav Kastrov (student)" userId="598c9219-f50e-4d7f-9258-910ae471f4eb" providerId="ADAL" clId="{FF2D8655-62E4-45FA-A0BC-507D4683D6F9}" dt="2026-01-29T14:00:38.906" v="2086" actId="478"/>
        <pc:sldMkLst>
          <pc:docMk/>
          <pc:sldMk cId="2632292955" sldId="263"/>
        </pc:sldMkLst>
        <pc:spChg chg="mod">
          <ac:chgData name="Vladislav Kastrov (student)" userId="598c9219-f50e-4d7f-9258-910ae471f4eb" providerId="ADAL" clId="{FF2D8655-62E4-45FA-A0BC-507D4683D6F9}" dt="2026-01-27T16:08:53.643" v="1455" actId="1076"/>
          <ac:spMkLst>
            <pc:docMk/>
            <pc:sldMk cId="2632292955" sldId="263"/>
            <ac:spMk id="2" creationId="{6A825596-F209-706D-F86B-4B829B51B38F}"/>
          </ac:spMkLst>
        </pc:spChg>
      </pc:sldChg>
      <pc:sldChg chg="modSp new mod">
        <pc:chgData name="Vladislav Kastrov (student)" userId="598c9219-f50e-4d7f-9258-910ae471f4eb" providerId="ADAL" clId="{FF2D8655-62E4-45FA-A0BC-507D4683D6F9}" dt="2026-01-27T16:08:48.853" v="1454" actId="1076"/>
        <pc:sldMkLst>
          <pc:docMk/>
          <pc:sldMk cId="1695392310" sldId="264"/>
        </pc:sldMkLst>
        <pc:spChg chg="mod">
          <ac:chgData name="Vladislav Kastrov (student)" userId="598c9219-f50e-4d7f-9258-910ae471f4eb" providerId="ADAL" clId="{FF2D8655-62E4-45FA-A0BC-507D4683D6F9}" dt="2026-01-27T16:08:48.853" v="1454" actId="1076"/>
          <ac:spMkLst>
            <pc:docMk/>
            <pc:sldMk cId="1695392310" sldId="264"/>
            <ac:spMk id="2" creationId="{C86B3952-7935-1690-8924-F273AC432C04}"/>
          </ac:spMkLst>
        </pc:spChg>
      </pc:sldChg>
      <pc:sldChg chg="modSp new mod">
        <pc:chgData name="Vladislav Kastrov (student)" userId="598c9219-f50e-4d7f-9258-910ae471f4eb" providerId="ADAL" clId="{FF2D8655-62E4-45FA-A0BC-507D4683D6F9}" dt="2026-01-27T16:08:44.945" v="1453" actId="1076"/>
        <pc:sldMkLst>
          <pc:docMk/>
          <pc:sldMk cId="3164297574" sldId="265"/>
        </pc:sldMkLst>
        <pc:spChg chg="mod">
          <ac:chgData name="Vladislav Kastrov (student)" userId="598c9219-f50e-4d7f-9258-910ae471f4eb" providerId="ADAL" clId="{FF2D8655-62E4-45FA-A0BC-507D4683D6F9}" dt="2026-01-27T16:08:44.945" v="1453" actId="1076"/>
          <ac:spMkLst>
            <pc:docMk/>
            <pc:sldMk cId="3164297574" sldId="265"/>
            <ac:spMk id="2" creationId="{F83B7084-7660-58FC-B8DB-78EDE62E1911}"/>
          </ac:spMkLst>
        </pc:spChg>
      </pc:sldChg>
      <pc:sldChg chg="addSp delSp modSp new mod">
        <pc:chgData name="Vladislav Kastrov (student)" userId="598c9219-f50e-4d7f-9258-910ae471f4eb" providerId="ADAL" clId="{FF2D8655-62E4-45FA-A0BC-507D4683D6F9}" dt="2026-01-29T14:09:20.657" v="2153" actId="1076"/>
        <pc:sldMkLst>
          <pc:docMk/>
          <pc:sldMk cId="1285247417" sldId="266"/>
        </pc:sldMkLst>
        <pc:spChg chg="mod">
          <ac:chgData name="Vladislav Kastrov (student)" userId="598c9219-f50e-4d7f-9258-910ae471f4eb" providerId="ADAL" clId="{FF2D8655-62E4-45FA-A0BC-507D4683D6F9}" dt="2026-01-29T14:09:20.657" v="2153" actId="1076"/>
          <ac:spMkLst>
            <pc:docMk/>
            <pc:sldMk cId="1285247417" sldId="266"/>
            <ac:spMk id="2" creationId="{2AB2CB15-B8A0-29E6-4AF7-CD03A4196B68}"/>
          </ac:spMkLst>
        </pc:spChg>
        <pc:picChg chg="add mod">
          <ac:chgData name="Vladislav Kastrov (student)" userId="598c9219-f50e-4d7f-9258-910ae471f4eb" providerId="ADAL" clId="{FF2D8655-62E4-45FA-A0BC-507D4683D6F9}" dt="2026-01-29T14:09:13.177" v="2148" actId="1076"/>
          <ac:picMkLst>
            <pc:docMk/>
            <pc:sldMk cId="1285247417" sldId="266"/>
            <ac:picMk id="4" creationId="{7AB77B24-E4F8-19B1-E6B4-2745F4567937}"/>
          </ac:picMkLst>
        </pc:picChg>
      </pc:sldChg>
      <pc:sldChg chg="modSp new mod">
        <pc:chgData name="Vladislav Kastrov (student)" userId="598c9219-f50e-4d7f-9258-910ae471f4eb" providerId="ADAL" clId="{FF2D8655-62E4-45FA-A0BC-507D4683D6F9}" dt="2026-01-29T14:15:01.428" v="2161" actId="1076"/>
        <pc:sldMkLst>
          <pc:docMk/>
          <pc:sldMk cId="2782873066" sldId="267"/>
        </pc:sldMkLst>
        <pc:spChg chg="mod">
          <ac:chgData name="Vladislav Kastrov (student)" userId="598c9219-f50e-4d7f-9258-910ae471f4eb" providerId="ADAL" clId="{FF2D8655-62E4-45FA-A0BC-507D4683D6F9}" dt="2026-01-29T14:14:56.115" v="2160" actId="1076"/>
          <ac:spMkLst>
            <pc:docMk/>
            <pc:sldMk cId="2782873066" sldId="267"/>
            <ac:spMk id="2" creationId="{C297E326-C87B-3B1D-0B82-485DF9492F15}"/>
          </ac:spMkLst>
        </pc:spChg>
        <pc:spChg chg="mod">
          <ac:chgData name="Vladislav Kastrov (student)" userId="598c9219-f50e-4d7f-9258-910ae471f4eb" providerId="ADAL" clId="{FF2D8655-62E4-45FA-A0BC-507D4683D6F9}" dt="2026-01-29T14:15:01.428" v="2161" actId="1076"/>
          <ac:spMkLst>
            <pc:docMk/>
            <pc:sldMk cId="2782873066" sldId="267"/>
            <ac:spMk id="3" creationId="{5773EB08-3423-72B7-5605-55A2D090A71A}"/>
          </ac:spMkLst>
        </pc:spChg>
      </pc:sldChg>
      <pc:sldChg chg="addSp delSp modSp new mod">
        <pc:chgData name="Vladislav Kastrov (student)" userId="598c9219-f50e-4d7f-9258-910ae471f4eb" providerId="ADAL" clId="{FF2D8655-62E4-45FA-A0BC-507D4683D6F9}" dt="2026-01-29T14:09:04.121" v="2147" actId="1076"/>
        <pc:sldMkLst>
          <pc:docMk/>
          <pc:sldMk cId="2128751848" sldId="268"/>
        </pc:sldMkLst>
        <pc:spChg chg="mod">
          <ac:chgData name="Vladislav Kastrov (student)" userId="598c9219-f50e-4d7f-9258-910ae471f4eb" providerId="ADAL" clId="{FF2D8655-62E4-45FA-A0BC-507D4683D6F9}" dt="2026-01-29T14:09:04.121" v="2147" actId="1076"/>
          <ac:spMkLst>
            <pc:docMk/>
            <pc:sldMk cId="2128751848" sldId="268"/>
            <ac:spMk id="2" creationId="{B526CD75-A750-9F2C-5077-531F0368717D}"/>
          </ac:spMkLst>
        </pc:spChg>
        <pc:picChg chg="add mod">
          <ac:chgData name="Vladislav Kastrov (student)" userId="598c9219-f50e-4d7f-9258-910ae471f4eb" providerId="ADAL" clId="{FF2D8655-62E4-45FA-A0BC-507D4683D6F9}" dt="2026-01-29T14:08:17.396" v="2122" actId="1076"/>
          <ac:picMkLst>
            <pc:docMk/>
            <pc:sldMk cId="2128751848" sldId="268"/>
            <ac:picMk id="5" creationId="{B43D5C8E-9DDD-FB9F-6A46-DD0732810C23}"/>
          </ac:picMkLst>
        </pc:picChg>
      </pc:sldChg>
      <pc:sldChg chg="addSp delSp modSp new mod setBg">
        <pc:chgData name="Vladislav Kastrov (student)" userId="598c9219-f50e-4d7f-9258-910ae471f4eb" providerId="ADAL" clId="{FF2D8655-62E4-45FA-A0BC-507D4683D6F9}" dt="2026-01-29T14:08:40.975" v="2139" actId="1076"/>
        <pc:sldMkLst>
          <pc:docMk/>
          <pc:sldMk cId="2980539663" sldId="269"/>
        </pc:sldMkLst>
        <pc:spChg chg="mod">
          <ac:chgData name="Vladislav Kastrov (student)" userId="598c9219-f50e-4d7f-9258-910ae471f4eb" providerId="ADAL" clId="{FF2D8655-62E4-45FA-A0BC-507D4683D6F9}" dt="2026-01-29T14:08:40.975" v="2139" actId="1076"/>
          <ac:spMkLst>
            <pc:docMk/>
            <pc:sldMk cId="2980539663" sldId="269"/>
            <ac:spMk id="2" creationId="{47965689-710E-B037-5AF6-8FB6B0116DC8}"/>
          </ac:spMkLst>
        </pc:spChg>
        <pc:picChg chg="add mod">
          <ac:chgData name="Vladislav Kastrov (student)" userId="598c9219-f50e-4d7f-9258-910ae471f4eb" providerId="ADAL" clId="{FF2D8655-62E4-45FA-A0BC-507D4683D6F9}" dt="2026-01-29T14:08:12.803" v="2121" actId="1076"/>
          <ac:picMkLst>
            <pc:docMk/>
            <pc:sldMk cId="2980539663" sldId="269"/>
            <ac:picMk id="4" creationId="{CB92FAAE-032E-B38C-4AB7-32FBEB2C1B2F}"/>
          </ac:picMkLst>
        </pc:picChg>
      </pc:sldChg>
      <pc:sldChg chg="addSp delSp modSp new mod setBg">
        <pc:chgData name="Vladislav Kastrov (student)" userId="598c9219-f50e-4d7f-9258-910ae471f4eb" providerId="ADAL" clId="{FF2D8655-62E4-45FA-A0BC-507D4683D6F9}" dt="2026-01-29T14:08:48.336" v="2141" actId="403"/>
        <pc:sldMkLst>
          <pc:docMk/>
          <pc:sldMk cId="789303236" sldId="270"/>
        </pc:sldMkLst>
        <pc:spChg chg="mod">
          <ac:chgData name="Vladislav Kastrov (student)" userId="598c9219-f50e-4d7f-9258-910ae471f4eb" providerId="ADAL" clId="{FF2D8655-62E4-45FA-A0BC-507D4683D6F9}" dt="2026-01-29T14:08:48.336" v="2141" actId="403"/>
          <ac:spMkLst>
            <pc:docMk/>
            <pc:sldMk cId="789303236" sldId="270"/>
            <ac:spMk id="2" creationId="{254CF257-591A-A30C-60E6-0321844A07BD}"/>
          </ac:spMkLst>
        </pc:spChg>
        <pc:picChg chg="add mod">
          <ac:chgData name="Vladislav Kastrov (student)" userId="598c9219-f50e-4d7f-9258-910ae471f4eb" providerId="ADAL" clId="{FF2D8655-62E4-45FA-A0BC-507D4683D6F9}" dt="2026-01-29T14:08:08.136" v="2120" actId="1076"/>
          <ac:picMkLst>
            <pc:docMk/>
            <pc:sldMk cId="789303236" sldId="270"/>
            <ac:picMk id="4" creationId="{A1DA513E-CF41-5A09-5DB3-27FC963ADC1F}"/>
          </ac:picMkLst>
        </pc:picChg>
      </pc:sldChg>
      <pc:sldChg chg="modSp new mod">
        <pc:chgData name="Vladislav Kastrov (student)" userId="598c9219-f50e-4d7f-9258-910ae471f4eb" providerId="ADAL" clId="{FF2D8655-62E4-45FA-A0BC-507D4683D6F9}" dt="2026-01-29T16:03:23.425" v="2205" actId="1076"/>
        <pc:sldMkLst>
          <pc:docMk/>
          <pc:sldMk cId="630990988" sldId="271"/>
        </pc:sldMkLst>
        <pc:spChg chg="mod">
          <ac:chgData name="Vladislav Kastrov (student)" userId="598c9219-f50e-4d7f-9258-910ae471f4eb" providerId="ADAL" clId="{FF2D8655-62E4-45FA-A0BC-507D4683D6F9}" dt="2026-01-29T14:15:14.658" v="2164" actId="1076"/>
          <ac:spMkLst>
            <pc:docMk/>
            <pc:sldMk cId="630990988" sldId="271"/>
            <ac:spMk id="2" creationId="{70DFAF6E-206F-CDE4-6B07-20261F78DB76}"/>
          </ac:spMkLst>
        </pc:spChg>
        <pc:spChg chg="mod">
          <ac:chgData name="Vladislav Kastrov (student)" userId="598c9219-f50e-4d7f-9258-910ae471f4eb" providerId="ADAL" clId="{FF2D8655-62E4-45FA-A0BC-507D4683D6F9}" dt="2026-01-29T16:03:23.425" v="2205" actId="1076"/>
          <ac:spMkLst>
            <pc:docMk/>
            <pc:sldMk cId="630990988" sldId="271"/>
            <ac:spMk id="3" creationId="{AD3F9307-D204-093D-D201-711ED747240A}"/>
          </ac:spMkLst>
        </pc:spChg>
      </pc:sldChg>
      <pc:sldChg chg="addSp delSp modSp mod">
        <pc:chgData name="Vladislav Kastrov (student)" userId="598c9219-f50e-4d7f-9258-910ae471f4eb" providerId="ADAL" clId="{FF2D8655-62E4-45FA-A0BC-507D4683D6F9}" dt="2026-01-29T13:59:41.789" v="2067" actId="1076"/>
        <pc:sldMkLst>
          <pc:docMk/>
          <pc:sldMk cId="4244299260" sldId="273"/>
        </pc:sldMkLst>
        <pc:spChg chg="mod">
          <ac:chgData name="Vladislav Kastrov (student)" userId="598c9219-f50e-4d7f-9258-910ae471f4eb" providerId="ADAL" clId="{FF2D8655-62E4-45FA-A0BC-507D4683D6F9}" dt="2026-01-29T13:59:41.789" v="2067" actId="1076"/>
          <ac:spMkLst>
            <pc:docMk/>
            <pc:sldMk cId="4244299260" sldId="273"/>
            <ac:spMk id="2" creationId="{09BB8199-240C-7985-25C4-45B984217512}"/>
          </ac:spMkLst>
        </pc:spChg>
        <pc:spChg chg="mod">
          <ac:chgData name="Vladislav Kastrov (student)" userId="598c9219-f50e-4d7f-9258-910ae471f4eb" providerId="ADAL" clId="{FF2D8655-62E4-45FA-A0BC-507D4683D6F9}" dt="2026-01-29T13:59:31.646" v="2066" actId="20577"/>
          <ac:spMkLst>
            <pc:docMk/>
            <pc:sldMk cId="4244299260" sldId="273"/>
            <ac:spMk id="4" creationId="{7C530930-B7A9-E391-74BF-9543DF66FE83}"/>
          </ac:spMkLst>
        </pc:spChg>
        <pc:picChg chg="add mod">
          <ac:chgData name="Vladislav Kastrov (student)" userId="598c9219-f50e-4d7f-9258-910ae471f4eb" providerId="ADAL" clId="{FF2D8655-62E4-45FA-A0BC-507D4683D6F9}" dt="2026-01-29T13:58:18.934" v="2041" actId="14100"/>
          <ac:picMkLst>
            <pc:docMk/>
            <pc:sldMk cId="4244299260" sldId="273"/>
            <ac:picMk id="6" creationId="{DEA81283-9940-8B4D-59E5-4EAF78920C16}"/>
          </ac:picMkLst>
        </pc:picChg>
        <pc:picChg chg="mod">
          <ac:chgData name="Vladislav Kastrov (student)" userId="598c9219-f50e-4d7f-9258-910ae471f4eb" providerId="ADAL" clId="{FF2D8655-62E4-45FA-A0BC-507D4683D6F9}" dt="2026-01-29T13:58:24.611" v="2042" actId="1076"/>
          <ac:picMkLst>
            <pc:docMk/>
            <pc:sldMk cId="4244299260" sldId="273"/>
            <ac:picMk id="7" creationId="{854741C4-438D-227B-BE78-A03201C1F178}"/>
          </ac:picMkLst>
        </pc:picChg>
      </pc:sldChg>
      <pc:sldChg chg="modSp mod">
        <pc:chgData name="Vladislav Kastrov (student)" userId="598c9219-f50e-4d7f-9258-910ae471f4eb" providerId="ADAL" clId="{FF2D8655-62E4-45FA-A0BC-507D4683D6F9}" dt="2026-01-29T15:58:19.118" v="2196" actId="12"/>
        <pc:sldMkLst>
          <pc:docMk/>
          <pc:sldMk cId="3931955970" sldId="274"/>
        </pc:sldMkLst>
        <pc:spChg chg="mod">
          <ac:chgData name="Vladislav Kastrov (student)" userId="598c9219-f50e-4d7f-9258-910ae471f4eb" providerId="ADAL" clId="{FF2D8655-62E4-45FA-A0BC-507D4683D6F9}" dt="2026-01-29T13:42:21.132" v="1997" actId="14100"/>
          <ac:spMkLst>
            <pc:docMk/>
            <pc:sldMk cId="3931955970" sldId="274"/>
            <ac:spMk id="2" creationId="{2B6B4D42-360A-7F3D-0450-7BB710FB8A9C}"/>
          </ac:spMkLst>
        </pc:spChg>
        <pc:spChg chg="mod">
          <ac:chgData name="Vladislav Kastrov (student)" userId="598c9219-f50e-4d7f-9258-910ae471f4eb" providerId="ADAL" clId="{FF2D8655-62E4-45FA-A0BC-507D4683D6F9}" dt="2026-01-29T15:58:19.118" v="2196" actId="12"/>
          <ac:spMkLst>
            <pc:docMk/>
            <pc:sldMk cId="3931955970" sldId="274"/>
            <ac:spMk id="4" creationId="{A3CEB4C0-BEEF-CEDE-66EE-C347A2B0C9EB}"/>
          </ac:spMkLst>
        </pc:spChg>
        <pc:picChg chg="mod modCrop">
          <ac:chgData name="Vladislav Kastrov (student)" userId="598c9219-f50e-4d7f-9258-910ae471f4eb" providerId="ADAL" clId="{FF2D8655-62E4-45FA-A0BC-507D4683D6F9}" dt="2026-01-29T13:43:30.454" v="2009" actId="1076"/>
          <ac:picMkLst>
            <pc:docMk/>
            <pc:sldMk cId="3931955970" sldId="274"/>
            <ac:picMk id="6" creationId="{C93F8CFD-EAF7-D3A2-8CF3-15B521DF0865}"/>
          </ac:picMkLst>
        </pc:picChg>
      </pc:sldChg>
      <pc:sldChg chg="modSp mod">
        <pc:chgData name="Vladislav Kastrov (student)" userId="598c9219-f50e-4d7f-9258-910ae471f4eb" providerId="ADAL" clId="{FF2D8655-62E4-45FA-A0BC-507D4683D6F9}" dt="2026-01-29T14:16:47.222" v="2192" actId="14100"/>
        <pc:sldMkLst>
          <pc:docMk/>
          <pc:sldMk cId="2377141458" sldId="276"/>
        </pc:sldMkLst>
        <pc:spChg chg="mod">
          <ac:chgData name="Vladislav Kastrov (student)" userId="598c9219-f50e-4d7f-9258-910ae471f4eb" providerId="ADAL" clId="{FF2D8655-62E4-45FA-A0BC-507D4683D6F9}" dt="2026-01-29T14:16:08.858" v="2177" actId="404"/>
          <ac:spMkLst>
            <pc:docMk/>
            <pc:sldMk cId="2377141458" sldId="276"/>
            <ac:spMk id="2" creationId="{8ADB71BA-D527-8292-46DF-CCB694A5019B}"/>
          </ac:spMkLst>
        </pc:spChg>
        <pc:spChg chg="mod">
          <ac:chgData name="Vladislav Kastrov (student)" userId="598c9219-f50e-4d7f-9258-910ae471f4eb" providerId="ADAL" clId="{FF2D8655-62E4-45FA-A0BC-507D4683D6F9}" dt="2026-01-29T14:16:47.222" v="2192" actId="14100"/>
          <ac:spMkLst>
            <pc:docMk/>
            <pc:sldMk cId="2377141458" sldId="276"/>
            <ac:spMk id="3" creationId="{ECF418F4-02DC-8005-73E5-BB70C517191E}"/>
          </ac:spMkLst>
        </pc:spChg>
        <pc:picChg chg="mod">
          <ac:chgData name="Vladislav Kastrov (student)" userId="598c9219-f50e-4d7f-9258-910ae471f4eb" providerId="ADAL" clId="{FF2D8655-62E4-45FA-A0BC-507D4683D6F9}" dt="2026-01-29T14:16:31.178" v="2186" actId="1076"/>
          <ac:picMkLst>
            <pc:docMk/>
            <pc:sldMk cId="2377141458" sldId="276"/>
            <ac:picMk id="6" creationId="{77AAFC3F-FAEC-1102-A9A2-C77D31CA019A}"/>
          </ac:picMkLst>
        </pc:picChg>
        <pc:picChg chg="mod">
          <ac:chgData name="Vladislav Kastrov (student)" userId="598c9219-f50e-4d7f-9258-910ae471f4eb" providerId="ADAL" clId="{FF2D8655-62E4-45FA-A0BC-507D4683D6F9}" dt="2026-01-29T14:16:28.950" v="2185" actId="1076"/>
          <ac:picMkLst>
            <pc:docMk/>
            <pc:sldMk cId="2377141458" sldId="276"/>
            <ac:picMk id="1026" creationId="{462D77F6-839D-2CC4-88C6-7F6EE4CE798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12FD8D-49E1-EBED-C325-7CDC9305E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85F21-9A9F-BC15-4200-13EABDBC30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30D71-6AAC-4847-946C-747D45C10049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6F19FE-BB4B-6EFD-90C2-134B8CC7C8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7035C-450F-263C-CB95-4FE52703C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DD55F-D4FD-4EA5-8E6F-3D22E56C8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1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55F00-F8E5-4E52-97F3-A067E29A3E36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81AB0-826A-4E2E-BE6D-ADBEB0F22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812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Clearly explain what we mean with Transport Phenomena: we mean the physics of hydrogen transport after leak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1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Edit title</a:t>
            </a:r>
          </a:p>
          <a:p>
            <a:r>
              <a:rPr lang="en-US"/>
              <a:t>Data not shifted!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5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Long piping between suction point and </a:t>
            </a:r>
            <a:r>
              <a:rPr lang="en-US" err="1"/>
              <a:t>analyser</a:t>
            </a:r>
            <a:r>
              <a:rPr lang="en-US"/>
              <a:t>, there is time needed to travel from suction point to sensor.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title</a:t>
            </a:r>
          </a:p>
          <a:p>
            <a:r>
              <a:rPr lang="en-US"/>
              <a:t>Data shifted according to start of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16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title</a:t>
            </a:r>
          </a:p>
          <a:p>
            <a:r>
              <a:rPr lang="en-US"/>
              <a:t>Shift according to change in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22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you explain high delay,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39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Critical pressure, super sonic speed, uncertainty in physics, challenging to simulate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1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would like to thank SEECE for financing this research via Seed grant. We hope it will lead to follow up.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3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 about motivation: safety, hydrogen has low explosion limit, and its energy for ignition is extremely low. Could be written as point. Explain 4% </a:t>
            </a:r>
            <a:r>
              <a:rPr lang="en-US" err="1"/>
              <a:t>lel</a:t>
            </a:r>
            <a:endParaRPr lang="en-US"/>
          </a:p>
          <a:p>
            <a:r>
              <a:rPr lang="en-US"/>
              <a:t>Mention increase in knowledge, all this is suggestion</a:t>
            </a:r>
          </a:p>
          <a:p>
            <a:r>
              <a:rPr lang="en-US"/>
              <a:t>Mention: hardly any research is known in which CFD models were validated against measurements with hydrogen.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1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Picture not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94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cannot measure concentration because we sample a volume, not a point</a:t>
            </a:r>
          </a:p>
          <a:p>
            <a:r>
              <a:rPr lang="en-US"/>
              <a:t>dead time was measured via </a:t>
            </a:r>
            <a:r>
              <a:rPr lang="en-US" err="1"/>
              <a:t>impuls</a:t>
            </a:r>
            <a:endParaRPr lang="en-US"/>
          </a:p>
          <a:p>
            <a:endParaRPr lang="en-US" err="1"/>
          </a:p>
          <a:p>
            <a:r>
              <a:rPr lang="en-US"/>
              <a:t>Mention that thermal conductivity of air vs oxygen is highly similar since thermal conductivity of main constituent i.e. nitrogen is similar to that of oxygen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78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that STAR CCM is based on CAD geometry, which is different from traditional approach like HyRAM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0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either pointer, or use pointer option from </a:t>
            </a:r>
            <a:r>
              <a:rPr lang="en-US" err="1"/>
              <a:t>powerpoint</a:t>
            </a:r>
            <a:r>
              <a:rPr lang="en-US"/>
              <a:t> itself</a:t>
            </a:r>
          </a:p>
          <a:p>
            <a:r>
              <a:rPr lang="en-US"/>
              <a:t>Or use arrows on this slide,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30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explain, the two dominant forces: buoyancy and momentum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83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Shift via change in 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/>
              <a:t>1 ln/min flow upwards</a:t>
            </a:r>
          </a:p>
          <a:p>
            <a:endParaRPr lang="en-US"/>
          </a:p>
          <a:p>
            <a:r>
              <a:rPr lang="en-US"/>
              <a:t>0.4 = 10% of LEL = explosion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81AB0-826A-4E2E-BE6D-ADBEB0F224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0F65-D887-AE95-0697-888307A58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084DF-4E01-2FA8-67A2-83D47DB64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66B10-78F6-D1E6-47BF-46D001CDE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91152-6A1B-4D91-AA01-448075221BE4}" type="datetime1">
              <a:rPr lang="LID4096" smtClean="0"/>
              <a:t>02/02/2026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CF950-4F0C-DD0A-9BD7-563211A2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B2FFA-E258-D651-4386-FB4BE84C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818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8133-EB16-6F69-34DB-1D6583AFF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A0422-DEB9-C552-05FC-71FDEEEEB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6CA32-1DF4-6D57-3275-B6E0B412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E1E5-3BEB-4A0E-A52D-C9C733F4BE78}" type="datetime1">
              <a:rPr lang="LID4096" smtClean="0"/>
              <a:t>02/02/2026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0D5C5-00BB-A2A6-AEA8-FBBF1BD5A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4F4D1-5E17-97E1-FFDB-85FC80FC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7777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BC1279-D589-EBF7-8A29-EDC911D80A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CCE0B-0B3E-49AE-5F8E-8E6C0F092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86AF8-3649-DFE4-C6EB-F41768CF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4C6E8-3BBF-4040-A490-62D844AED79E}" type="datetime1">
              <a:rPr lang="LID4096" smtClean="0"/>
              <a:t>02/02/2026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8C890-1489-1DD6-2CA4-4171DACF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154BB-3860-4E49-899C-FABA2843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9309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DB0C9-9DD6-8E3F-0D96-CB9CDFA6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8EAB7-EBC3-E15C-CFC5-5DCFA76C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F6C7B-57E3-4FFC-B95C-FB104E4C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7B267-2EB3-44EC-BBEF-C6F477ECA0D3}" type="datetime1">
              <a:rPr lang="LID4096" smtClean="0"/>
              <a:t>02/02/2026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6A329-838A-C7C6-4596-76E8FDAC4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DBFF8-E922-D26A-B725-0FD7893B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86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AB74-10F8-07C3-DE32-0F6E33F5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E43DE-8AB7-3D3C-5745-3F373D95A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F3263-A0B5-588D-0BAD-ED3C4E1B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6CC7-DBE6-4338-9490-5B73B7228F35}" type="datetime1">
              <a:rPr lang="LID4096" smtClean="0"/>
              <a:t>02/02/2026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04EEE-B3C9-433A-32DF-DD5F7157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3CD70-C946-62C9-4B09-EC7E6A36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913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09AB1-45CB-624E-66D4-1A9638C7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8445E-97DA-6CC1-0431-FB714019D5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6C269-0D50-C466-EF98-022AD0176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22760-62D0-062F-1C06-C8807A09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1B7E2-DD12-476A-A46E-2D4FF7DA6B72}" type="datetime1">
              <a:rPr lang="LID4096" smtClean="0"/>
              <a:t>02/02/2026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B67F0-CFB3-641A-5272-D8C49535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4FF49-C7F4-6EBE-D54A-63EFB2C8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238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F610-4831-AB73-63EE-6A895191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8A553-4559-4161-A04E-B74AE4ABA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74DEE-FECD-B3B7-37FF-9A20E919C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D246F-024A-2455-792D-E43234C88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B87FDB-646C-EFE4-5609-5117BF0AB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5C59-CEF0-8F4C-03F5-DAF8E9A1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A12F-9190-40CC-B070-654CB7689A9B}" type="datetime1">
              <a:rPr lang="LID4096" smtClean="0"/>
              <a:t>02/02/2026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4A5211-F68B-6D73-6A4B-B1BF1E2A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FA1381-31CB-FFC6-68BE-9E2E0640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0088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9C83-5338-09CE-D242-0B5861DF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C746A0-49EA-B9E8-D1F9-098209A4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0F966-5A86-4FB5-8C91-971F6E7F96E3}" type="datetime1">
              <a:rPr lang="LID4096" smtClean="0"/>
              <a:t>02/02/2026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18C90-D052-6DB3-9050-8076FC43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F8D60-6DBD-8FF4-A11E-EFE83240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9326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29E0FA-1AAE-2858-1D3F-604A6D70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C202-215A-43D5-A123-749D14A38B91}" type="datetime1">
              <a:rPr lang="LID4096" smtClean="0"/>
              <a:t>02/02/2026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C98FA-3AC2-D94A-CF40-5315D381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C87AD-8827-DF41-3D4A-D63805B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1262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05240-97BC-DEB8-EE17-ED07F73C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2E75-BFA5-8F6A-C5CB-2C3488B95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36436-E4C5-2B02-FA8B-933A84E56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0E34A-30A1-17D4-F07C-6C271D98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FD9-3060-43E1-B7DA-84250961E384}" type="datetime1">
              <a:rPr lang="LID4096" smtClean="0"/>
              <a:t>02/02/2026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4DF09-B327-44F7-FECF-633980E9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DD40B-C066-D72C-9A9B-A99FE46F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7130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3D91-BA2F-B80E-3884-BD8C870E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5B742-AC3B-A36C-884D-6846152EE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8FACA-F857-F690-D5C2-577C2FF17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41A29-6A62-0362-1D72-60844992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6BE4-A539-4469-A15F-6E38D84F7143}" type="datetime1">
              <a:rPr lang="LID4096" smtClean="0"/>
              <a:t>02/02/2026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8D706-8A15-5152-6D85-96C7E223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38F94-45C4-59B0-75BE-8E01DCD2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1282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269F3-B685-15ED-CD27-0BF0DD6E5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6C8B1-4064-D4AB-FFB5-DD4D3F9B3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BFB05-F6C7-6DFC-1958-982C2B741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5244FE-6F6C-4D6D-B84D-11E0BC27D9C6}" type="datetime1">
              <a:rPr lang="LID4096" smtClean="0"/>
              <a:t>02/02/2026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E21D1-F39F-282F-E846-C7F6CB954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66283-630B-5087-B40E-BD31E75A7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099182-70B9-4C35-B7FA-07FD0007A49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820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n.kastrov@student.han.nl" TargetMode="External"/><Relationship Id="rId2" Type="http://schemas.openxmlformats.org/officeDocument/2006/relationships/hyperlink" Target="mailto:Roel.Jansen@han.n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075E-2AFA-9ADB-1E84-1DF27C654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0221"/>
            <a:ext cx="12192000" cy="2620274"/>
          </a:xfrm>
        </p:spPr>
        <p:txBody>
          <a:bodyPr>
            <a:normAutofit/>
          </a:bodyPr>
          <a:lstStyle/>
          <a:p>
            <a:r>
              <a:rPr lang="en-GB"/>
              <a:t>Beyond the Leak: High-Fidelity CFD Analysis of Hydrogen Transport Phenomena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CF74-EABB-E541-1658-A0C03BD04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35071"/>
            <a:ext cx="5705061" cy="1361268"/>
          </a:xfrm>
        </p:spPr>
        <p:txBody>
          <a:bodyPr>
            <a:normAutofit/>
          </a:bodyPr>
          <a:lstStyle/>
          <a:p>
            <a:r>
              <a:rPr lang="en-GB" sz="4000"/>
              <a:t>Vladislav Kastrov</a:t>
            </a:r>
          </a:p>
          <a:p>
            <a:r>
              <a:rPr lang="en-GB" sz="4000"/>
              <a:t>Roel Jansen</a:t>
            </a:r>
            <a:endParaRPr lang="LID4096" sz="4000"/>
          </a:p>
        </p:txBody>
      </p:sp>
      <p:pic>
        <p:nvPicPr>
          <p:cNvPr id="4" name="Afbeelding 4" descr="HAN – nationaal programma arnhem oost">
            <a:extLst>
              <a:ext uri="{FF2B5EF4-FFF2-40B4-BE49-F238E27FC236}">
                <a16:creationId xmlns:a16="http://schemas.microsoft.com/office/drawing/2014/main" id="{0119C5A7-8C61-ADC5-071F-4C9FDDB010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13080" r="10837" b="43321"/>
          <a:stretch/>
        </p:blipFill>
        <p:spPr bwMode="auto">
          <a:xfrm>
            <a:off x="5705061" y="3429000"/>
            <a:ext cx="6384235" cy="31857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159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3952-7935-1690-8924-F273AC43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769395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E50056"/>
                </a:solidFill>
              </a:rPr>
              <a:t>Dispersion for flow</a:t>
            </a:r>
            <a:endParaRPr lang="LID4096"/>
          </a:p>
        </p:txBody>
      </p:sp>
      <p:pic>
        <p:nvPicPr>
          <p:cNvPr id="4" name="Upwards_2lit_120sec">
            <a:hlinkClick r:id="" action="ppaction://media"/>
            <a:extLst>
              <a:ext uri="{FF2B5EF4-FFF2-40B4-BE49-F238E27FC236}">
                <a16:creationId xmlns:a16="http://schemas.microsoft.com/office/drawing/2014/main" id="{F07CF9DD-A299-702D-A318-91679B9B3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7129" t="4027" r="28267"/>
          <a:stretch>
            <a:fillRect/>
          </a:stretch>
        </p:blipFill>
        <p:spPr>
          <a:xfrm>
            <a:off x="6026590" y="706080"/>
            <a:ext cx="6165410" cy="5152014"/>
          </a:xfrm>
          <a:prstGeom prst="rect">
            <a:avLst/>
          </a:prstGeom>
        </p:spPr>
      </p:pic>
      <p:pic>
        <p:nvPicPr>
          <p:cNvPr id="5" name="Upwards_1lit_120sec">
            <a:hlinkClick r:id="" action="ppaction://media"/>
            <a:extLst>
              <a:ext uri="{FF2B5EF4-FFF2-40B4-BE49-F238E27FC236}">
                <a16:creationId xmlns:a16="http://schemas.microsoft.com/office/drawing/2014/main" id="{5A46B06F-3703-384F-98D6-4067EA0F8DC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7830" t="4504" r="28492"/>
          <a:stretch>
            <a:fillRect/>
          </a:stretch>
        </p:blipFill>
        <p:spPr>
          <a:xfrm>
            <a:off x="0" y="706080"/>
            <a:ext cx="6107317" cy="5152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5C5F1-AC30-49EE-B72D-71E8F10C88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0028" y="5876350"/>
            <a:ext cx="8351943" cy="9816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48B5B-BEF4-8F52-201B-FD9AF43F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9539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B7084-7660-58FC-B8DB-78EDE62E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61936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E50056"/>
                </a:solidFill>
              </a:rPr>
              <a:t>Dispersion</a:t>
            </a:r>
            <a:r>
              <a:rPr lang="en-GB" sz="5400">
                <a:solidFill>
                  <a:srgbClr val="E50056"/>
                </a:solidFill>
              </a:rPr>
              <a:t> </a:t>
            </a:r>
            <a:r>
              <a:rPr lang="en-GB">
                <a:solidFill>
                  <a:srgbClr val="E50056"/>
                </a:solidFill>
              </a:rPr>
              <a:t>for directions</a:t>
            </a:r>
            <a:endParaRPr lang="LID4096" sz="5400"/>
          </a:p>
        </p:txBody>
      </p:sp>
      <p:pic>
        <p:nvPicPr>
          <p:cNvPr id="4" name="Downwerds_120sec">
            <a:hlinkClick r:id="" action="ppaction://media"/>
            <a:extLst>
              <a:ext uri="{FF2B5EF4-FFF2-40B4-BE49-F238E27FC236}">
                <a16:creationId xmlns:a16="http://schemas.microsoft.com/office/drawing/2014/main" id="{D965BEAE-7DD0-D3F4-BF3A-9438CB01C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1658" t="6073" r="25966"/>
          <a:stretch>
            <a:fillRect/>
          </a:stretch>
        </p:blipFill>
        <p:spPr>
          <a:xfrm>
            <a:off x="310836" y="978914"/>
            <a:ext cx="5785163" cy="4900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E0E780-C114-8BEC-806D-9382AA6FD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028" y="5876350"/>
            <a:ext cx="8351943" cy="981650"/>
          </a:xfrm>
          <a:prstGeom prst="rect">
            <a:avLst/>
          </a:prstGeom>
        </p:spPr>
      </p:pic>
      <p:pic>
        <p:nvPicPr>
          <p:cNvPr id="8" name="Sidewards_120sec">
            <a:hlinkClick r:id="" action="ppaction://media"/>
            <a:extLst>
              <a:ext uri="{FF2B5EF4-FFF2-40B4-BE49-F238E27FC236}">
                <a16:creationId xmlns:a16="http://schemas.microsoft.com/office/drawing/2014/main" id="{F0ACFF76-998C-DC54-D3CF-326C4215A7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2067" t="5738" r="24731"/>
          <a:stretch>
            <a:fillRect/>
          </a:stretch>
        </p:blipFill>
        <p:spPr>
          <a:xfrm>
            <a:off x="6095999" y="980191"/>
            <a:ext cx="5785163" cy="48533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C5BCB9-5CB4-A000-C191-180FCA33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42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B77B24-E4F8-19B1-E6B4-2745F4567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155"/>
            <a:ext cx="12192000" cy="5979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2CB15-B8A0-29E6-4AF7-CD03A4196B68}"/>
              </a:ext>
            </a:extLst>
          </p:cNvPr>
          <p:cNvSpPr txBox="1"/>
          <p:nvPr/>
        </p:nvSpPr>
        <p:spPr>
          <a:xfrm>
            <a:off x="1866552" y="210462"/>
            <a:ext cx="8458896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/>
              <a:t>1 ln/min flow upwards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72EF8-729F-0C84-4C2B-6289242B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5247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D5C8E-9DDD-FB9F-6A46-DD0732810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107"/>
            <a:ext cx="12200004" cy="6058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6CD75-A750-9F2C-5077-531F0368717D}"/>
              </a:ext>
            </a:extLst>
          </p:cNvPr>
          <p:cNvSpPr txBox="1"/>
          <p:nvPr/>
        </p:nvSpPr>
        <p:spPr>
          <a:xfrm>
            <a:off x="2986943" y="136525"/>
            <a:ext cx="6218114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/>
              <a:t>2 ln/min flow upwards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18755-3301-1CD8-9D16-BE59FA6D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28751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a graph&#10;&#10;AI-generated content may be incorrect.">
            <a:extLst>
              <a:ext uri="{FF2B5EF4-FFF2-40B4-BE49-F238E27FC236}">
                <a16:creationId xmlns:a16="http://schemas.microsoft.com/office/drawing/2014/main" id="{CB92FAAE-032E-B38C-4AB7-32FBEB2C1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480"/>
            <a:ext cx="12191999" cy="606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65689-710E-B037-5AF6-8FB6B0116DC8}"/>
              </a:ext>
            </a:extLst>
          </p:cNvPr>
          <p:cNvSpPr txBox="1"/>
          <p:nvPr/>
        </p:nvSpPr>
        <p:spPr>
          <a:xfrm>
            <a:off x="2755830" y="136525"/>
            <a:ext cx="6680338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/>
              <a:t>2 ln/min flow downwards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87783-A3EA-2FA9-1D3B-C77EA7FF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80539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lines&#10;&#10;AI-generated content may be incorrect.">
            <a:extLst>
              <a:ext uri="{FF2B5EF4-FFF2-40B4-BE49-F238E27FC236}">
                <a16:creationId xmlns:a16="http://schemas.microsoft.com/office/drawing/2014/main" id="{A1DA513E-CF41-5A09-5DB3-27FC963AD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2479"/>
            <a:ext cx="12192000" cy="6065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4CF257-591A-A30C-60E6-0321844A07BD}"/>
              </a:ext>
            </a:extLst>
          </p:cNvPr>
          <p:cNvSpPr txBox="1"/>
          <p:nvPr/>
        </p:nvSpPr>
        <p:spPr>
          <a:xfrm>
            <a:off x="2128473" y="146148"/>
            <a:ext cx="793505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/>
              <a:t>2 ln/min flow sidewards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C9794-54BE-8F76-613C-C75A33A5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9303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E326-C87B-3B1D-0B82-485DF949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67"/>
            <a:ext cx="12192000" cy="1124745"/>
          </a:xfrm>
        </p:spPr>
        <p:txBody>
          <a:bodyPr>
            <a:normAutofit/>
          </a:bodyPr>
          <a:lstStyle/>
          <a:p>
            <a:pPr algn="ctr"/>
            <a:r>
              <a:rPr lang="en-GB" sz="6000">
                <a:solidFill>
                  <a:srgbClr val="E50056"/>
                </a:solidFill>
              </a:rPr>
              <a:t>Key Findings</a:t>
            </a:r>
            <a:endParaRPr lang="LID4096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3EB08-3423-72B7-5605-55A2D090A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086"/>
            <a:ext cx="12192000" cy="4080290"/>
          </a:xfrm>
        </p:spPr>
        <p:txBody>
          <a:bodyPr>
            <a:normAutofit/>
          </a:bodyPr>
          <a:lstStyle/>
          <a:p>
            <a:r>
              <a:rPr lang="en-GB" sz="3600"/>
              <a:t>The simulations are capable to demonstrate the general trends of change in concentration precisely</a:t>
            </a:r>
          </a:p>
          <a:p>
            <a:r>
              <a:rPr lang="en-GB" sz="3600"/>
              <a:t>Due to the low momentum of the hydrogen in all experiments, the effect of different flow or direction is more visible</a:t>
            </a:r>
          </a:p>
          <a:p>
            <a:r>
              <a:rPr lang="en-GB" sz="3600"/>
              <a:t>The scenarios with 2 ln/min flow of hydrogen are providing lesser deviation between the simulations and experiments</a:t>
            </a:r>
          </a:p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CC702-8CB6-37E3-40EE-ABC7112E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82873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AF6E-206F-CDE4-6B07-20261F78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868"/>
            <a:ext cx="12192000" cy="1165950"/>
          </a:xfrm>
        </p:spPr>
        <p:txBody>
          <a:bodyPr>
            <a:normAutofit/>
          </a:bodyPr>
          <a:lstStyle/>
          <a:p>
            <a:pPr algn="ctr"/>
            <a:r>
              <a:rPr lang="en-GB" sz="6000">
                <a:solidFill>
                  <a:srgbClr val="E50056"/>
                </a:solidFill>
              </a:rPr>
              <a:t>Recommendations</a:t>
            </a:r>
            <a:endParaRPr lang="LID4096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F9307-D204-093D-D201-711ED7472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83" y="1524767"/>
            <a:ext cx="11114202" cy="4623350"/>
          </a:xfrm>
        </p:spPr>
        <p:txBody>
          <a:bodyPr>
            <a:normAutofit/>
          </a:bodyPr>
          <a:lstStyle/>
          <a:p>
            <a:r>
              <a:rPr lang="en-GB" sz="3000"/>
              <a:t>Increase the number of repetitions of the experiments to increase accuracy</a:t>
            </a:r>
          </a:p>
          <a:p>
            <a:pPr lvl="0"/>
            <a:r>
              <a:rPr lang="en-GB" sz="3000"/>
              <a:t>Conduct experiments and validation for other properties of the hydrogen leakage scenario including small leak opening  </a:t>
            </a:r>
          </a:p>
          <a:p>
            <a:pPr lvl="0"/>
            <a:r>
              <a:rPr lang="en-GB" sz="3000"/>
              <a:t>Update the workstation PC to run the simulations faster. As an alternative, use external computational servers</a:t>
            </a:r>
          </a:p>
          <a:p>
            <a:pPr lvl="0"/>
            <a:r>
              <a:rPr lang="en-GB" sz="3000"/>
              <a:t>Decrease the piping length of the experimental setup</a:t>
            </a:r>
          </a:p>
          <a:p>
            <a:pPr lvl="0"/>
            <a:r>
              <a:rPr lang="en-GB" sz="3000"/>
              <a:t>Find a stable and safe way to conduct tests with different flow rates of hydrogen, but equal duration</a:t>
            </a:r>
          </a:p>
          <a:p>
            <a:endParaRPr lang="LID4096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0BC14-2FE9-68C1-610F-0380C5A9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30990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B71BA-D527-8292-46DF-CCB694A5019B}"/>
              </a:ext>
            </a:extLst>
          </p:cNvPr>
          <p:cNvSpPr txBox="1"/>
          <p:nvPr/>
        </p:nvSpPr>
        <p:spPr>
          <a:xfrm>
            <a:off x="533234" y="3494028"/>
            <a:ext cx="9022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Contact:</a:t>
            </a:r>
          </a:p>
          <a:p>
            <a:endParaRPr lang="en-US" sz="3200"/>
          </a:p>
          <a:p>
            <a:r>
              <a:rPr lang="en-US" sz="3200"/>
              <a:t>Roel Jansen (</a:t>
            </a:r>
            <a:r>
              <a:rPr lang="en-US" sz="3200">
                <a:hlinkClick r:id="rId2"/>
              </a:rPr>
              <a:t>Roel.Jansen@han.nl</a:t>
            </a:r>
            <a:r>
              <a:rPr lang="en-US" sz="3200"/>
              <a:t>)</a:t>
            </a:r>
          </a:p>
          <a:p>
            <a:endParaRPr lang="en-US" sz="3200"/>
          </a:p>
          <a:p>
            <a:r>
              <a:rPr lang="en-US" sz="3200"/>
              <a:t>Vladislav Kastrov (</a:t>
            </a:r>
            <a:r>
              <a:rPr lang="en-US" sz="3200">
                <a:hlinkClick r:id="rId3"/>
              </a:rPr>
              <a:t>VN.kastrov@student.han.nl</a:t>
            </a:r>
            <a:r>
              <a:rPr lang="en-US" sz="3200"/>
              <a:t>)</a:t>
            </a:r>
          </a:p>
        </p:txBody>
      </p:sp>
      <p:pic>
        <p:nvPicPr>
          <p:cNvPr id="1026" name="Picture 2" descr="Roel Jansen - sr. lecturer &amp; researcher - HAN University of Applied  Sciences | LinkedIn">
            <a:extLst>
              <a:ext uri="{FF2B5EF4-FFF2-40B4-BE49-F238E27FC236}">
                <a16:creationId xmlns:a16="http://schemas.microsoft.com/office/drawing/2014/main" id="{462D77F6-839D-2CC4-88C6-7F6EE4CE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257" y="397827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F418F4-02DC-8005-73E5-BB70C517191E}"/>
              </a:ext>
            </a:extLst>
          </p:cNvPr>
          <p:cNvSpPr txBox="1">
            <a:spLocks/>
          </p:cNvSpPr>
          <p:nvPr/>
        </p:nvSpPr>
        <p:spPr>
          <a:xfrm>
            <a:off x="0" y="508707"/>
            <a:ext cx="7928149" cy="86791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>
                <a:solidFill>
                  <a:srgbClr val="E50056"/>
                </a:solidFill>
              </a:rPr>
              <a:t>Questions</a:t>
            </a:r>
            <a:endParaRPr lang="LID4096" sz="5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40CBB-7F23-4D60-69E6-64CE950F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18</a:t>
            </a:fld>
            <a:endParaRPr lang="LID4096"/>
          </a:p>
        </p:txBody>
      </p:sp>
      <p:pic>
        <p:nvPicPr>
          <p:cNvPr id="6" name="Picture 5" descr="A person in a lab&#10;&#10;AI-generated content may be incorrect.">
            <a:extLst>
              <a:ext uri="{FF2B5EF4-FFF2-40B4-BE49-F238E27FC236}">
                <a16:creationId xmlns:a16="http://schemas.microsoft.com/office/drawing/2014/main" id="{77AAFC3F-FAEC-1102-A9A2-C77D31CA0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13904" r="36283" b="15307"/>
          <a:stretch>
            <a:fillRect/>
          </a:stretch>
        </p:blipFill>
        <p:spPr>
          <a:xfrm rot="5400000">
            <a:off x="9191704" y="836385"/>
            <a:ext cx="289430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41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E0B4C-EC6B-C2E1-7935-74BD025F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noProof="0">
                <a:solidFill>
                  <a:srgbClr val="E50056"/>
                </a:solidFill>
              </a:rPr>
              <a:t>Project Partners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CB7ADD-0B5A-91C7-226E-B1EEF5B7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B4C6D-267C-474D-8918-9B8108066E5F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8" name="Picture 4" descr="HAN University of Applied Sciences - Wikipedia">
            <a:extLst>
              <a:ext uri="{FF2B5EF4-FFF2-40B4-BE49-F238E27FC236}">
                <a16:creationId xmlns:a16="http://schemas.microsoft.com/office/drawing/2014/main" id="{6D29F2DC-8131-02E9-53C0-6A0B454B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28" y="3886586"/>
            <a:ext cx="3318996" cy="25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F2C9F06-3C97-D3CC-AE5D-8E1F85BC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018" y="1876309"/>
            <a:ext cx="4345782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ustainable Electrical Energy Centre of Expertise | LinkedIn">
            <a:extLst>
              <a:ext uri="{FF2B5EF4-FFF2-40B4-BE49-F238E27FC236}">
                <a16:creationId xmlns:a16="http://schemas.microsoft.com/office/drawing/2014/main" id="{604A71B8-411A-D213-F133-2F0ACC074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88" y="198158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Ga naar homepagina NWO">
            <a:extLst>
              <a:ext uri="{FF2B5EF4-FFF2-40B4-BE49-F238E27FC236}">
                <a16:creationId xmlns:a16="http://schemas.microsoft.com/office/drawing/2014/main" id="{7A327BB3-B0E9-0089-D89F-796DC8CE2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4087" y="3774282"/>
            <a:ext cx="1362074" cy="236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8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CD7A7-6EBA-C8A9-BCAA-7374E1E1F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3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noProof="0">
                <a:solidFill>
                  <a:srgbClr val="E50056"/>
                </a:solidFill>
              </a:rPr>
              <a:t>Purpose of the project</a:t>
            </a:r>
            <a:endParaRPr lang="LID4096" sz="600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C412E-9AA7-BF03-453C-0CFBF9FC5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34" y="2093932"/>
            <a:ext cx="10854813" cy="3495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Increase awareness regarding hydrogen dispersion phenomena to improve safety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Gain experience for future projects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Validate installation in the new Lab</a:t>
            </a:r>
            <a:endParaRPr lang="LID4096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1FC19-696A-9302-6811-14F3DE74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5328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CD31-FA3D-F36E-EFC9-94B02D153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4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noProof="0">
                <a:solidFill>
                  <a:srgbClr val="E50056"/>
                </a:solidFill>
              </a:rPr>
              <a:t>Project objective</a:t>
            </a:r>
            <a:endParaRPr lang="LID4096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3158B-A71C-37DA-4B2F-1F657B02C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8940"/>
            <a:ext cx="12192000" cy="30331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4400"/>
              <a:t>“</a:t>
            </a:r>
            <a:r>
              <a:rPr lang="en-GB" sz="4400" b="1"/>
              <a:t>Performance of CFD simulations, experimental validation, and analytical modelling of hydrogen dispersion in an enclosure</a:t>
            </a:r>
            <a:r>
              <a:rPr lang="en-GB" sz="4400" b="1" i="1"/>
              <a:t>.</a:t>
            </a:r>
            <a:r>
              <a:rPr lang="en-GB" sz="4400"/>
              <a:t>”</a:t>
            </a:r>
            <a:endParaRPr lang="LID4096" sz="4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3EE95-6B8D-21BE-AD26-DC94F7E7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81880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FF8A-B219-180D-7CD6-8499DC7C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4681330" cy="1424046"/>
          </a:xfrm>
        </p:spPr>
        <p:txBody>
          <a:bodyPr>
            <a:normAutofit/>
          </a:bodyPr>
          <a:lstStyle/>
          <a:p>
            <a:pPr algn="ctr"/>
            <a:r>
              <a:rPr lang="en-GB" sz="6000">
                <a:solidFill>
                  <a:srgbClr val="E50056"/>
                </a:solidFill>
              </a:rPr>
              <a:t>Hardware</a:t>
            </a:r>
            <a:endParaRPr lang="LID4096" sz="6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E74C7-50E2-E79E-37F7-664D499476BD}"/>
              </a:ext>
            </a:extLst>
          </p:cNvPr>
          <p:cNvSpPr txBox="1"/>
          <p:nvPr/>
        </p:nvSpPr>
        <p:spPr>
          <a:xfrm>
            <a:off x="60078" y="1210517"/>
            <a:ext cx="7762018" cy="4092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/>
              <a:t>Test cabin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Volume = 8.64 m</a:t>
            </a:r>
            <a:r>
              <a:rPr lang="en-GB" sz="2800" baseline="30000"/>
              <a:t>3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Hydrogen outlet at x = 61, y = 187, z = 108 cm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Sample point at x = 53,  = 194, z = 227 cm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Hydrogen alarm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Ventilation turned off</a:t>
            </a:r>
            <a:endParaRPr lang="LID4096" sz="2800"/>
          </a:p>
        </p:txBody>
      </p:sp>
      <p:pic>
        <p:nvPicPr>
          <p:cNvPr id="3" name="Picture 2" descr="A glass box with wires and a table&#10;&#10;AI-generated content may be incorrect.">
            <a:extLst>
              <a:ext uri="{FF2B5EF4-FFF2-40B4-BE49-F238E27FC236}">
                <a16:creationId xmlns:a16="http://schemas.microsoft.com/office/drawing/2014/main" id="{13341630-C02C-A361-9257-6829A6B9D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/>
          <a:stretch>
            <a:fillRect/>
          </a:stretch>
        </p:blipFill>
        <p:spPr>
          <a:xfrm>
            <a:off x="7822096" y="-39511"/>
            <a:ext cx="4369904" cy="6897511"/>
          </a:xfrm>
          <a:prstGeom prst="rect">
            <a:avLst/>
          </a:prstGeom>
        </p:spPr>
      </p:pic>
      <p:pic>
        <p:nvPicPr>
          <p:cNvPr id="7" name="Picture 6" descr="A small screen on a wall&#10;&#10;AI-generated content may be incorrect.">
            <a:extLst>
              <a:ext uri="{FF2B5EF4-FFF2-40B4-BE49-F238E27FC236}">
                <a16:creationId xmlns:a16="http://schemas.microsoft.com/office/drawing/2014/main" id="{93426050-0A71-602F-2304-9B29E266F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r="29572"/>
          <a:stretch>
            <a:fillRect/>
          </a:stretch>
        </p:blipFill>
        <p:spPr>
          <a:xfrm>
            <a:off x="5098553" y="4532222"/>
            <a:ext cx="2306320" cy="232577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B5A1E8-EBF8-DDC9-8C0D-02AC036C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pPr algn="ctr"/>
            <a:fld id="{C0099182-70B9-4C35-B7FA-07FD0007A49E}" type="slidenum">
              <a:rPr lang="LID4096" smtClean="0"/>
              <a:pPr algn="ctr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4591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04237-93A6-27E2-7EA6-462A22A21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B4D42-360A-7F3D-0450-7BB710FB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4979505" cy="1253833"/>
          </a:xfrm>
        </p:spPr>
        <p:txBody>
          <a:bodyPr>
            <a:normAutofit/>
          </a:bodyPr>
          <a:lstStyle/>
          <a:p>
            <a:pPr algn="ctr"/>
            <a:r>
              <a:rPr lang="en-GB" sz="6000">
                <a:solidFill>
                  <a:srgbClr val="E50056"/>
                </a:solidFill>
              </a:rPr>
              <a:t>Hardware</a:t>
            </a:r>
            <a:endParaRPr lang="LID4096" sz="6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EB4C0-BEEF-CEDE-66EE-C347A2B0C9EB}"/>
              </a:ext>
            </a:extLst>
          </p:cNvPr>
          <p:cNvSpPr txBox="1"/>
          <p:nvPr/>
        </p:nvSpPr>
        <p:spPr>
          <a:xfrm>
            <a:off x="125081" y="966630"/>
            <a:ext cx="10665061" cy="584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/>
              <a:t>Analyser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/>
              <a:t>ATEX rated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/>
              <a:t>Flow: 300 </a:t>
            </a:r>
            <a:r>
              <a:rPr lang="en-GB" sz="2400" err="1"/>
              <a:t>mln</a:t>
            </a:r>
            <a:r>
              <a:rPr lang="en-GB" sz="2400"/>
              <a:t>/min ± 10%  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/>
              <a:t>Thermal conductivity sensor</a:t>
            </a:r>
            <a:endParaRPr lang="en-GB" sz="2400" baseline="30000"/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/>
              <a:t>0 – 5% range H</a:t>
            </a:r>
            <a:r>
              <a:rPr lang="en-GB" sz="2400" baseline="-25000"/>
              <a:t>2 </a:t>
            </a:r>
            <a:r>
              <a:rPr lang="en-GB" sz="2400"/>
              <a:t>in O</a:t>
            </a:r>
            <a:r>
              <a:rPr lang="en-GB" sz="2400" baseline="-25000"/>
              <a:t>2 </a:t>
            </a:r>
            <a:endParaRPr lang="en-GB" sz="2400"/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/>
              <a:t>0-point calibrated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/>
              <a:t>Accuracy better than ±1% full scale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/>
              <a:t>Repeatability ±0.2% of range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/>
              <a:t>Response time (T90) &lt; 20 sec H</a:t>
            </a:r>
            <a:r>
              <a:rPr lang="en-GB" sz="2400" baseline="-25000"/>
              <a:t>2</a:t>
            </a:r>
            <a:r>
              <a:rPr lang="en-GB" sz="240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/>
              <a:t>Dead time entire system ~ 30-60 sec, depending on experiment</a:t>
            </a:r>
          </a:p>
        </p:txBody>
      </p:sp>
      <p:pic>
        <p:nvPicPr>
          <p:cNvPr id="6" name="Picture 5" descr="A machine with wires and gauges&#10;&#10;AI-generated content may be incorrect.">
            <a:extLst>
              <a:ext uri="{FF2B5EF4-FFF2-40B4-BE49-F238E27FC236}">
                <a16:creationId xmlns:a16="http://schemas.microsoft.com/office/drawing/2014/main" id="{C93F8CFD-EAF7-D3A2-8CF3-15B521DF0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r="6612"/>
          <a:stretch>
            <a:fillRect/>
          </a:stretch>
        </p:blipFill>
        <p:spPr>
          <a:xfrm>
            <a:off x="5993296" y="279121"/>
            <a:ext cx="6198704" cy="58457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FCBD00-A858-BA5F-945B-156830A7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1955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6B33C-231D-2344-3026-9D45D34C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8199-240C-7985-25C4-45B98421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29817"/>
            <a:ext cx="5615609" cy="1690024"/>
          </a:xfrm>
        </p:spPr>
        <p:txBody>
          <a:bodyPr>
            <a:normAutofit/>
          </a:bodyPr>
          <a:lstStyle/>
          <a:p>
            <a:pPr algn="ctr"/>
            <a:r>
              <a:rPr lang="en-GB" sz="6000">
                <a:solidFill>
                  <a:srgbClr val="E50056"/>
                </a:solidFill>
              </a:rPr>
              <a:t>Software</a:t>
            </a:r>
            <a:endParaRPr lang="nl-NL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30930-B7A9-E391-74BF-9543DF66FE83}"/>
              </a:ext>
            </a:extLst>
          </p:cNvPr>
          <p:cNvSpPr txBox="1"/>
          <p:nvPr/>
        </p:nvSpPr>
        <p:spPr>
          <a:xfrm>
            <a:off x="493644" y="1719841"/>
            <a:ext cx="6208365" cy="2505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/>
              <a:t>Siemens STAR CCM v2506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/>
              <a:t>LabVIEW v2023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/>
              <a:t>MATLAB R2025a</a:t>
            </a:r>
          </a:p>
        </p:txBody>
      </p:sp>
      <p:pic>
        <p:nvPicPr>
          <p:cNvPr id="7" name="Afbeelding 6" descr="Afbeelding met tekst, schermopname, software, scherm&#10;&#10;Door AI gegenereerde inhoud is mogelijk onjuist.">
            <a:extLst>
              <a:ext uri="{FF2B5EF4-FFF2-40B4-BE49-F238E27FC236}">
                <a16:creationId xmlns:a16="http://schemas.microsoft.com/office/drawing/2014/main" id="{854741C4-438D-227B-BE78-A03201C1F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009" y="0"/>
            <a:ext cx="5496339" cy="31055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5B0913-BB4C-3DA9-2C42-E1A5C109D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7</a:t>
            </a:fld>
            <a:endParaRPr lang="LID4096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EA81283-9940-8B4D-59E5-4EAF78920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813" y="3105564"/>
            <a:ext cx="7254188" cy="375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99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FD9D2-ED29-A11E-B68A-0009011D7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689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>
                <a:solidFill>
                  <a:srgbClr val="E50056"/>
                </a:solidFill>
              </a:rPr>
              <a:t>Research cases </a:t>
            </a:r>
            <a:endParaRPr lang="LID4096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ECBD4-33D2-3A6A-D617-691754118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081" y="1832458"/>
            <a:ext cx="6823127" cy="43000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600"/>
              <a:t>1 ln/min flow upwards</a:t>
            </a:r>
          </a:p>
          <a:p>
            <a:pPr>
              <a:lnSpc>
                <a:spcPct val="150000"/>
              </a:lnSpc>
            </a:pPr>
            <a:r>
              <a:rPr lang="en-GB" sz="3600"/>
              <a:t>2 ln/min flow upwards</a:t>
            </a:r>
          </a:p>
          <a:p>
            <a:pPr>
              <a:lnSpc>
                <a:spcPct val="150000"/>
              </a:lnSpc>
            </a:pPr>
            <a:r>
              <a:rPr lang="en-GB" sz="3600"/>
              <a:t>2 ln/min flow downwards</a:t>
            </a:r>
          </a:p>
          <a:p>
            <a:pPr>
              <a:lnSpc>
                <a:spcPct val="150000"/>
              </a:lnSpc>
            </a:pPr>
            <a:r>
              <a:rPr lang="en-GB" sz="3600"/>
              <a:t>2 ln/min flow sidewards</a:t>
            </a:r>
          </a:p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F562D-F6B3-55C6-62C7-E5FF93BC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878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5596-F209-706D-F86B-4B829B51B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759" y="18403"/>
            <a:ext cx="5006566" cy="1131535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rgbClr val="E50056"/>
                </a:solidFill>
              </a:rPr>
              <a:t>Simulation models</a:t>
            </a:r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4F4A7-C84B-81F1-9D02-174DC0C1D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22192"/>
          <a:stretch>
            <a:fillRect/>
          </a:stretch>
        </p:blipFill>
        <p:spPr>
          <a:xfrm>
            <a:off x="36214" y="1122778"/>
            <a:ext cx="5106156" cy="3841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E1FED-9702-98EB-2DB2-A4C6DBBCF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r="18029"/>
          <a:stretch>
            <a:fillRect/>
          </a:stretch>
        </p:blipFill>
        <p:spPr>
          <a:xfrm>
            <a:off x="7233325" y="63692"/>
            <a:ext cx="4958676" cy="3524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7844C1-35AC-EAB5-E791-BBE8D093C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1" r="16496"/>
          <a:stretch>
            <a:fillRect/>
          </a:stretch>
        </p:blipFill>
        <p:spPr>
          <a:xfrm>
            <a:off x="5142370" y="3587916"/>
            <a:ext cx="3132497" cy="33221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2F9B8-F0D5-456E-734C-AB53C117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9182-70B9-4C35-B7FA-07FD0007A49E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32292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521a86-12cd-4e23-8dc0-92db9560da3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1F1F4D2240D408919C7B34D167FAF" ma:contentTypeVersion="14" ma:contentTypeDescription="Een nieuw document maken." ma:contentTypeScope="" ma:versionID="7515300889f902261d0b87b8029cd9ae">
  <xsd:schema xmlns:xsd="http://www.w3.org/2001/XMLSchema" xmlns:xs="http://www.w3.org/2001/XMLSchema" xmlns:p="http://schemas.microsoft.com/office/2006/metadata/properties" xmlns:ns2="37521a86-12cd-4e23-8dc0-92db9560da36" xmlns:ns3="cfaef250-5e25-4a7c-b8db-c9caedb95e95" targetNamespace="http://schemas.microsoft.com/office/2006/metadata/properties" ma:root="true" ma:fieldsID="cdf22aefc08e9b82a9d8b95300313f1f" ns2:_="" ns3:_="">
    <xsd:import namespace="37521a86-12cd-4e23-8dc0-92db9560da36"/>
    <xsd:import namespace="cfaef250-5e25-4a7c-b8db-c9caedb95e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21a86-12cd-4e23-8dc0-92db9560da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f6aa0a0a-ab1b-4084-9454-0fab047259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ef250-5e25-4a7c-b8db-c9caedb95e9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804E8E-D77D-49E9-8047-739475AF132A}">
  <ds:schemaRefs>
    <ds:schemaRef ds:uri="37521a86-12cd-4e23-8dc0-92db9560da36"/>
    <ds:schemaRef ds:uri="cfaef250-5e25-4a7c-b8db-c9caedb95e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A5A178-DD97-4072-927C-B56E276531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7877FA-F1B7-46D6-A654-C8998F32D8D9}">
  <ds:schemaRefs>
    <ds:schemaRef ds:uri="37521a86-12cd-4e23-8dc0-92db9560da36"/>
    <ds:schemaRef ds:uri="cfaef250-5e25-4a7c-b8db-c9caedb95e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</Words>
  <Application>Microsoft Office PowerPoint</Application>
  <PresentationFormat>Widescreen</PresentationFormat>
  <Paragraphs>118</Paragraphs>
  <Slides>18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Courier New</vt:lpstr>
      <vt:lpstr>Office Theme</vt:lpstr>
      <vt:lpstr>Beyond the Leak: High-Fidelity CFD Analysis of Hydrogen Transport Phenomena</vt:lpstr>
      <vt:lpstr>Project Partners</vt:lpstr>
      <vt:lpstr>Purpose of the project</vt:lpstr>
      <vt:lpstr>Project objective</vt:lpstr>
      <vt:lpstr>Hardware</vt:lpstr>
      <vt:lpstr>Hardware</vt:lpstr>
      <vt:lpstr>Software</vt:lpstr>
      <vt:lpstr>Research cases </vt:lpstr>
      <vt:lpstr>Simulation models</vt:lpstr>
      <vt:lpstr>Dispersion for flow</vt:lpstr>
      <vt:lpstr>Dispersion for directions</vt:lpstr>
      <vt:lpstr>PowerPoint Presentation</vt:lpstr>
      <vt:lpstr>PowerPoint Presentation</vt:lpstr>
      <vt:lpstr>PowerPoint Presentation</vt:lpstr>
      <vt:lpstr>PowerPoint Presentation</vt:lpstr>
      <vt:lpstr>Key Findings</vt:lpstr>
      <vt:lpstr>Recommendations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Vladislav Kastrov (student)</dc:creator>
  <cp:lastModifiedBy>Roel Jansen</cp:lastModifiedBy>
  <cp:revision>1</cp:revision>
  <dcterms:created xsi:type="dcterms:W3CDTF">2026-01-27T09:37:21Z</dcterms:created>
  <dcterms:modified xsi:type="dcterms:W3CDTF">2026-02-02T10:13:12Z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0x010100FD21F1F4D2240D408919C7B34D167FAF</vt:lpwstr>
  </property>
  <property fmtid="{D5CDD505-2E9C-101B-9397-08002B2CF9AE}" pid="3" name="MediaServiceImageTags">
    <vt:lpwstr/>
  </property>
</Properties>
</file>