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775" r:id="rId5"/>
    <p:sldMasterId id="2147483788" r:id="rId6"/>
    <p:sldMasterId id="2147483813" r:id="rId7"/>
    <p:sldMasterId id="2147483818" r:id="rId8"/>
    <p:sldMasterId id="2147483822" r:id="rId9"/>
  </p:sldMasterIdLst>
  <p:notesMasterIdLst>
    <p:notesMasterId r:id="rId30"/>
  </p:notesMasterIdLst>
  <p:sldIdLst>
    <p:sldId id="2147379064" r:id="rId10"/>
    <p:sldId id="2147379075" r:id="rId11"/>
    <p:sldId id="2147379076" r:id="rId12"/>
    <p:sldId id="2147379091" r:id="rId13"/>
    <p:sldId id="696" r:id="rId14"/>
    <p:sldId id="2147379077" r:id="rId15"/>
    <p:sldId id="2147379086" r:id="rId16"/>
    <p:sldId id="2147379087" r:id="rId17"/>
    <p:sldId id="2147379093" r:id="rId18"/>
    <p:sldId id="2147379078" r:id="rId19"/>
    <p:sldId id="695" r:id="rId20"/>
    <p:sldId id="2147379079" r:id="rId21"/>
    <p:sldId id="2147379080" r:id="rId22"/>
    <p:sldId id="2147379081" r:id="rId23"/>
    <p:sldId id="2147379082" r:id="rId24"/>
    <p:sldId id="2147379092" r:id="rId25"/>
    <p:sldId id="2147379083" r:id="rId26"/>
    <p:sldId id="2147379084" r:id="rId27"/>
    <p:sldId id="2147379085" r:id="rId28"/>
    <p:sldId id="700"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DB4947-F46C-4360-A207-324DAB323B85}" v="6" dt="2026-02-04T09:29:47.42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32" autoAdjust="0"/>
    <p:restoredTop sz="94660"/>
  </p:normalViewPr>
  <p:slideViewPr>
    <p:cSldViewPr snapToGrid="0">
      <p:cViewPr varScale="1">
        <p:scale>
          <a:sx n="111" d="100"/>
          <a:sy n="111" d="100"/>
        </p:scale>
        <p:origin x="144"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s Gelten" userId="4a43ccf5-d01e-431b-a4d8-c92596d9d438" providerId="ADAL" clId="{B03CF1D7-CC09-4188-B6EF-29A6BA568730}"/>
    <pc:docChg chg="undo redo custSel addSld delSld modSld sldOrd delMainMaster">
      <pc:chgData name="Hans Gelten" userId="4a43ccf5-d01e-431b-a4d8-c92596d9d438" providerId="ADAL" clId="{B03CF1D7-CC09-4188-B6EF-29A6BA568730}" dt="2026-02-04T09:31:47.808" v="18240" actId="47"/>
      <pc:docMkLst>
        <pc:docMk/>
      </pc:docMkLst>
      <pc:sldChg chg="modSp add del mod ord">
        <pc:chgData name="Hans Gelten" userId="4a43ccf5-d01e-431b-a4d8-c92596d9d438" providerId="ADAL" clId="{B03CF1D7-CC09-4188-B6EF-29A6BA568730}" dt="2026-01-09T08:40:55.317" v="14967" actId="403"/>
        <pc:sldMkLst>
          <pc:docMk/>
          <pc:sldMk cId="3128162830" sldId="695"/>
        </pc:sldMkLst>
        <pc:spChg chg="mod">
          <ac:chgData name="Hans Gelten" userId="4a43ccf5-d01e-431b-a4d8-c92596d9d438" providerId="ADAL" clId="{B03CF1D7-CC09-4188-B6EF-29A6BA568730}" dt="2026-01-09T08:25:29.163" v="14808" actId="20577"/>
          <ac:spMkLst>
            <pc:docMk/>
            <pc:sldMk cId="3128162830" sldId="695"/>
            <ac:spMk id="2" creationId="{326A0F7C-7023-DAD8-BDF6-B246F598BE9A}"/>
          </ac:spMkLst>
        </pc:spChg>
        <pc:spChg chg="mod">
          <ac:chgData name="Hans Gelten" userId="4a43ccf5-d01e-431b-a4d8-c92596d9d438" providerId="ADAL" clId="{B03CF1D7-CC09-4188-B6EF-29A6BA568730}" dt="2026-01-09T08:40:55.317" v="14967" actId="403"/>
          <ac:spMkLst>
            <pc:docMk/>
            <pc:sldMk cId="3128162830" sldId="695"/>
            <ac:spMk id="3" creationId="{F930A573-FC50-DD8A-AD65-EDC5074E750E}"/>
          </ac:spMkLst>
        </pc:spChg>
      </pc:sldChg>
      <pc:sldChg chg="modSp add mod">
        <pc:chgData name="Hans Gelten" userId="4a43ccf5-d01e-431b-a4d8-c92596d9d438" providerId="ADAL" clId="{B03CF1D7-CC09-4188-B6EF-29A6BA568730}" dt="2026-01-09T12:57:04.920" v="17388" actId="20577"/>
        <pc:sldMkLst>
          <pc:docMk/>
          <pc:sldMk cId="4240077049" sldId="696"/>
        </pc:sldMkLst>
        <pc:spChg chg="mod">
          <ac:chgData name="Hans Gelten" userId="4a43ccf5-d01e-431b-a4d8-c92596d9d438" providerId="ADAL" clId="{B03CF1D7-CC09-4188-B6EF-29A6BA568730}" dt="2026-01-09T12:57:04.920" v="17388" actId="20577"/>
          <ac:spMkLst>
            <pc:docMk/>
            <pc:sldMk cId="4240077049" sldId="696"/>
            <ac:spMk id="2" creationId="{C3649231-7129-8345-AA06-AB6A10286238}"/>
          </ac:spMkLst>
        </pc:spChg>
      </pc:sldChg>
      <pc:sldChg chg="addSp delSp modSp add del mod delAnim">
        <pc:chgData name="Hans Gelten" userId="4a43ccf5-d01e-431b-a4d8-c92596d9d438" providerId="ADAL" clId="{B03CF1D7-CC09-4188-B6EF-29A6BA568730}" dt="2026-01-09T08:19:35.612" v="14770"/>
        <pc:sldMkLst>
          <pc:docMk/>
          <pc:sldMk cId="640568242" sldId="700"/>
        </pc:sldMkLst>
      </pc:sldChg>
      <pc:sldChg chg="addSp delSp modSp add mod">
        <pc:chgData name="Hans Gelten" userId="4a43ccf5-d01e-431b-a4d8-c92596d9d438" providerId="ADAL" clId="{B03CF1D7-CC09-4188-B6EF-29A6BA568730}" dt="2026-01-09T08:15:43.824" v="14743"/>
        <pc:sldMkLst>
          <pc:docMk/>
          <pc:sldMk cId="3520026114" sldId="2147379064"/>
        </pc:sldMkLst>
        <pc:spChg chg="mod">
          <ac:chgData name="Hans Gelten" userId="4a43ccf5-d01e-431b-a4d8-c92596d9d438" providerId="ADAL" clId="{B03CF1D7-CC09-4188-B6EF-29A6BA568730}" dt="2026-01-09T08:15:43.824" v="14743"/>
          <ac:spMkLst>
            <pc:docMk/>
            <pc:sldMk cId="3520026114" sldId="2147379064"/>
            <ac:spMk id="10" creationId="{38C47A32-E4BF-0E41-010B-2A8CF941FBC9}"/>
          </ac:spMkLst>
        </pc:spChg>
        <pc:spChg chg="mod">
          <ac:chgData name="Hans Gelten" userId="4a43ccf5-d01e-431b-a4d8-c92596d9d438" providerId="ADAL" clId="{B03CF1D7-CC09-4188-B6EF-29A6BA568730}" dt="2026-01-09T08:08:35.366" v="14493" actId="1036"/>
          <ac:spMkLst>
            <pc:docMk/>
            <pc:sldMk cId="3520026114" sldId="2147379064"/>
            <ac:spMk id="11" creationId="{C20B8194-4E8C-5483-A9BA-C4C4E2672C84}"/>
          </ac:spMkLst>
        </pc:spChg>
      </pc:sldChg>
      <pc:sldChg chg="modSp add mod">
        <pc:chgData name="Hans Gelten" userId="4a43ccf5-d01e-431b-a4d8-c92596d9d438" providerId="ADAL" clId="{B03CF1D7-CC09-4188-B6EF-29A6BA568730}" dt="2026-01-09T12:59:04.287" v="17427" actId="6549"/>
        <pc:sldMkLst>
          <pc:docMk/>
          <pc:sldMk cId="4245668554" sldId="2147379075"/>
        </pc:sldMkLst>
        <pc:spChg chg="mod">
          <ac:chgData name="Hans Gelten" userId="4a43ccf5-d01e-431b-a4d8-c92596d9d438" providerId="ADAL" clId="{B03CF1D7-CC09-4188-B6EF-29A6BA568730}" dt="2026-01-09T08:10:41.335" v="14494"/>
          <ac:spMkLst>
            <pc:docMk/>
            <pc:sldMk cId="4245668554" sldId="2147379075"/>
            <ac:spMk id="2" creationId="{F168D384-553F-1259-EB5B-55D31B73EB15}"/>
          </ac:spMkLst>
        </pc:spChg>
        <pc:spChg chg="mod">
          <ac:chgData name="Hans Gelten" userId="4a43ccf5-d01e-431b-a4d8-c92596d9d438" providerId="ADAL" clId="{B03CF1D7-CC09-4188-B6EF-29A6BA568730}" dt="2026-01-09T12:59:04.287" v="17427" actId="6549"/>
          <ac:spMkLst>
            <pc:docMk/>
            <pc:sldMk cId="4245668554" sldId="2147379075"/>
            <ac:spMk id="3" creationId="{DC4215DD-FC2B-6885-1473-846FAF56DDB2}"/>
          </ac:spMkLst>
        </pc:spChg>
      </pc:sldChg>
      <pc:sldChg chg="delSp modSp add mod">
        <pc:chgData name="Hans Gelten" userId="4a43ccf5-d01e-431b-a4d8-c92596d9d438" providerId="ADAL" clId="{B03CF1D7-CC09-4188-B6EF-29A6BA568730}" dt="2026-01-09T10:19:43.741" v="17367" actId="20577"/>
        <pc:sldMkLst>
          <pc:docMk/>
          <pc:sldMk cId="1320908204" sldId="2147379076"/>
        </pc:sldMkLst>
        <pc:spChg chg="mod">
          <ac:chgData name="Hans Gelten" userId="4a43ccf5-d01e-431b-a4d8-c92596d9d438" providerId="ADAL" clId="{B03CF1D7-CC09-4188-B6EF-29A6BA568730}" dt="2026-01-09T10:19:43.741" v="17367" actId="20577"/>
          <ac:spMkLst>
            <pc:docMk/>
            <pc:sldMk cId="1320908204" sldId="2147379076"/>
            <ac:spMk id="10" creationId="{6BE1AE44-CD07-2BC6-F7C0-96559278B7F1}"/>
          </ac:spMkLst>
        </pc:spChg>
      </pc:sldChg>
      <pc:sldChg chg="delSp modSp add mod">
        <pc:chgData name="Hans Gelten" userId="4a43ccf5-d01e-431b-a4d8-c92596d9d438" providerId="ADAL" clId="{B03CF1D7-CC09-4188-B6EF-29A6BA568730}" dt="2026-01-09T12:59:22.167" v="17428"/>
        <pc:sldMkLst>
          <pc:docMk/>
          <pc:sldMk cId="2545636958" sldId="2147379077"/>
        </pc:sldMkLst>
        <pc:spChg chg="mod">
          <ac:chgData name="Hans Gelten" userId="4a43ccf5-d01e-431b-a4d8-c92596d9d438" providerId="ADAL" clId="{B03CF1D7-CC09-4188-B6EF-29A6BA568730}" dt="2026-01-09T12:59:22.167" v="17428"/>
          <ac:spMkLst>
            <pc:docMk/>
            <pc:sldMk cId="2545636958" sldId="2147379077"/>
            <ac:spMk id="10" creationId="{B936FD72-3A70-7519-8C4B-6B3DD1F3108F}"/>
          </ac:spMkLst>
        </pc:spChg>
      </pc:sldChg>
      <pc:sldChg chg="delSp modSp add mod">
        <pc:chgData name="Hans Gelten" userId="4a43ccf5-d01e-431b-a4d8-c92596d9d438" providerId="ADAL" clId="{B03CF1D7-CC09-4188-B6EF-29A6BA568730}" dt="2026-01-09T08:18:56.155" v="14769" actId="478"/>
        <pc:sldMkLst>
          <pc:docMk/>
          <pc:sldMk cId="3837288229" sldId="2147379078"/>
        </pc:sldMkLst>
        <pc:spChg chg="mod">
          <ac:chgData name="Hans Gelten" userId="4a43ccf5-d01e-431b-a4d8-c92596d9d438" providerId="ADAL" clId="{B03CF1D7-CC09-4188-B6EF-29A6BA568730}" dt="2026-01-09T08:18:53.913" v="14768"/>
          <ac:spMkLst>
            <pc:docMk/>
            <pc:sldMk cId="3837288229" sldId="2147379078"/>
            <ac:spMk id="10" creationId="{6927D42C-D9A8-67E5-11CB-FF8F581B222A}"/>
          </ac:spMkLst>
        </pc:spChg>
      </pc:sldChg>
      <pc:sldChg chg="add">
        <pc:chgData name="Hans Gelten" userId="4a43ccf5-d01e-431b-a4d8-c92596d9d438" providerId="ADAL" clId="{B03CF1D7-CC09-4188-B6EF-29A6BA568730}" dt="2026-01-09T08:41:31.312" v="14968"/>
        <pc:sldMkLst>
          <pc:docMk/>
          <pc:sldMk cId="3264583840" sldId="2147379079"/>
        </pc:sldMkLst>
      </pc:sldChg>
      <pc:sldChg chg="modSp add mod modAnim">
        <pc:chgData name="Hans Gelten" userId="4a43ccf5-d01e-431b-a4d8-c92596d9d438" providerId="ADAL" clId="{B03CF1D7-CC09-4188-B6EF-29A6BA568730}" dt="2026-01-30T06:37:45.912" v="17759" actId="6549"/>
        <pc:sldMkLst>
          <pc:docMk/>
          <pc:sldMk cId="3610342641" sldId="2147379080"/>
        </pc:sldMkLst>
        <pc:spChg chg="mod">
          <ac:chgData name="Hans Gelten" userId="4a43ccf5-d01e-431b-a4d8-c92596d9d438" providerId="ADAL" clId="{B03CF1D7-CC09-4188-B6EF-29A6BA568730}" dt="2026-01-30T06:37:45.912" v="17759" actId="6549"/>
          <ac:spMkLst>
            <pc:docMk/>
            <pc:sldMk cId="3610342641" sldId="2147379080"/>
            <ac:spMk id="3" creationId="{1742283E-BD23-651A-EE32-A37B83FE08AC}"/>
          </ac:spMkLst>
        </pc:spChg>
      </pc:sldChg>
      <pc:sldChg chg="addSp delSp modSp add mod modClrScheme chgLayout">
        <pc:chgData name="Hans Gelten" userId="4a43ccf5-d01e-431b-a4d8-c92596d9d438" providerId="ADAL" clId="{B03CF1D7-CC09-4188-B6EF-29A6BA568730}" dt="2026-01-09T08:51:39.654" v="15366" actId="1076"/>
        <pc:sldMkLst>
          <pc:docMk/>
          <pc:sldMk cId="107181746" sldId="2147379081"/>
        </pc:sldMkLst>
        <pc:spChg chg="mod ord">
          <ac:chgData name="Hans Gelten" userId="4a43ccf5-d01e-431b-a4d8-c92596d9d438" providerId="ADAL" clId="{B03CF1D7-CC09-4188-B6EF-29A6BA568730}" dt="2026-01-09T08:50:51.123" v="15354" actId="20577"/>
          <ac:spMkLst>
            <pc:docMk/>
            <pc:sldMk cId="107181746" sldId="2147379081"/>
            <ac:spMk id="2" creationId="{78CB28CD-FC8F-6A06-B78B-2CE717D6F92B}"/>
          </ac:spMkLst>
        </pc:spChg>
        <pc:picChg chg="add mod">
          <ac:chgData name="Hans Gelten" userId="4a43ccf5-d01e-431b-a4d8-c92596d9d438" providerId="ADAL" clId="{B03CF1D7-CC09-4188-B6EF-29A6BA568730}" dt="2026-01-09T08:51:39.654" v="15366" actId="1076"/>
          <ac:picMkLst>
            <pc:docMk/>
            <pc:sldMk cId="107181746" sldId="2147379081"/>
            <ac:picMk id="5" creationId="{57651B31-F7AD-9843-8353-14C31C3A1D48}"/>
          </ac:picMkLst>
        </pc:picChg>
        <pc:picChg chg="add mod">
          <ac:chgData name="Hans Gelten" userId="4a43ccf5-d01e-431b-a4d8-c92596d9d438" providerId="ADAL" clId="{B03CF1D7-CC09-4188-B6EF-29A6BA568730}" dt="2026-01-09T08:51:37.093" v="15365" actId="1076"/>
          <ac:picMkLst>
            <pc:docMk/>
            <pc:sldMk cId="107181746" sldId="2147379081"/>
            <ac:picMk id="7" creationId="{AA33F453-45C5-850C-1C65-26B51373ADD8}"/>
          </ac:picMkLst>
        </pc:picChg>
      </pc:sldChg>
      <pc:sldChg chg="addSp modSp add mod modAnim">
        <pc:chgData name="Hans Gelten" userId="4a43ccf5-d01e-431b-a4d8-c92596d9d438" providerId="ADAL" clId="{B03CF1D7-CC09-4188-B6EF-29A6BA568730}" dt="2026-01-09T09:13:15.686" v="15700"/>
        <pc:sldMkLst>
          <pc:docMk/>
          <pc:sldMk cId="135558801" sldId="2147379082"/>
        </pc:sldMkLst>
        <pc:spChg chg="mod">
          <ac:chgData name="Hans Gelten" userId="4a43ccf5-d01e-431b-a4d8-c92596d9d438" providerId="ADAL" clId="{B03CF1D7-CC09-4188-B6EF-29A6BA568730}" dt="2026-01-09T08:54:41.865" v="15419" actId="20577"/>
          <ac:spMkLst>
            <pc:docMk/>
            <pc:sldMk cId="135558801" sldId="2147379082"/>
            <ac:spMk id="2" creationId="{FD05F844-557E-3030-F453-7FF783BEB02A}"/>
          </ac:spMkLst>
        </pc:spChg>
        <pc:spChg chg="mod">
          <ac:chgData name="Hans Gelten" userId="4a43ccf5-d01e-431b-a4d8-c92596d9d438" providerId="ADAL" clId="{B03CF1D7-CC09-4188-B6EF-29A6BA568730}" dt="2026-01-09T09:10:02.323" v="15672" actId="20577"/>
          <ac:spMkLst>
            <pc:docMk/>
            <pc:sldMk cId="135558801" sldId="2147379082"/>
            <ac:spMk id="3" creationId="{8CB267AA-01FC-885F-0C6D-15C77B5F1F74}"/>
          </ac:spMkLst>
        </pc:spChg>
        <pc:picChg chg="add mod modCrop">
          <ac:chgData name="Hans Gelten" userId="4a43ccf5-d01e-431b-a4d8-c92596d9d438" providerId="ADAL" clId="{B03CF1D7-CC09-4188-B6EF-29A6BA568730}" dt="2026-01-09T09:11:06.257" v="15681" actId="1076"/>
          <ac:picMkLst>
            <pc:docMk/>
            <pc:sldMk cId="135558801" sldId="2147379082"/>
            <ac:picMk id="4" creationId="{2CE1234C-3056-E0C8-EF9E-B173594FAC8B}"/>
          </ac:picMkLst>
        </pc:picChg>
        <pc:picChg chg="add mod modCrop">
          <ac:chgData name="Hans Gelten" userId="4a43ccf5-d01e-431b-a4d8-c92596d9d438" providerId="ADAL" clId="{B03CF1D7-CC09-4188-B6EF-29A6BA568730}" dt="2026-01-09T09:11:54.527" v="15692" actId="1036"/>
          <ac:picMkLst>
            <pc:docMk/>
            <pc:sldMk cId="135558801" sldId="2147379082"/>
            <ac:picMk id="5" creationId="{18F606A1-4202-50FD-8305-070900B4FC6A}"/>
          </ac:picMkLst>
        </pc:picChg>
      </pc:sldChg>
      <pc:sldChg chg="addSp delSp modSp add mod delAnim modAnim">
        <pc:chgData name="Hans Gelten" userId="4a43ccf5-d01e-431b-a4d8-c92596d9d438" providerId="ADAL" clId="{B03CF1D7-CC09-4188-B6EF-29A6BA568730}" dt="2026-01-09T09:27:14.043" v="16032" actId="20577"/>
        <pc:sldMkLst>
          <pc:docMk/>
          <pc:sldMk cId="3977798036" sldId="2147379083"/>
        </pc:sldMkLst>
        <pc:spChg chg="mod">
          <ac:chgData name="Hans Gelten" userId="4a43ccf5-d01e-431b-a4d8-c92596d9d438" providerId="ADAL" clId="{B03CF1D7-CC09-4188-B6EF-29A6BA568730}" dt="2026-01-09T09:14:31.636" v="15741" actId="20577"/>
          <ac:spMkLst>
            <pc:docMk/>
            <pc:sldMk cId="3977798036" sldId="2147379083"/>
            <ac:spMk id="2" creationId="{9EEBF626-FDE4-4065-6015-4998E0092030}"/>
          </ac:spMkLst>
        </pc:spChg>
        <pc:spChg chg="mod">
          <ac:chgData name="Hans Gelten" userId="4a43ccf5-d01e-431b-a4d8-c92596d9d438" providerId="ADAL" clId="{B03CF1D7-CC09-4188-B6EF-29A6BA568730}" dt="2026-01-09T09:27:14.043" v="16032" actId="20577"/>
          <ac:spMkLst>
            <pc:docMk/>
            <pc:sldMk cId="3977798036" sldId="2147379083"/>
            <ac:spMk id="3" creationId="{C3B9F498-24BA-106B-2F00-C2C3B2F64820}"/>
          </ac:spMkLst>
        </pc:spChg>
        <pc:picChg chg="add mod modCrop">
          <ac:chgData name="Hans Gelten" userId="4a43ccf5-d01e-431b-a4d8-c92596d9d438" providerId="ADAL" clId="{B03CF1D7-CC09-4188-B6EF-29A6BA568730}" dt="2026-01-09T09:16:07.595" v="15939" actId="1038"/>
          <ac:picMkLst>
            <pc:docMk/>
            <pc:sldMk cId="3977798036" sldId="2147379083"/>
            <ac:picMk id="6" creationId="{FD870AF3-4A51-E629-5C57-67D9D221A604}"/>
          </ac:picMkLst>
        </pc:picChg>
      </pc:sldChg>
      <pc:sldChg chg="addSp delSp modSp add mod modAnim">
        <pc:chgData name="Hans Gelten" userId="4a43ccf5-d01e-431b-a4d8-c92596d9d438" providerId="ADAL" clId="{B03CF1D7-CC09-4188-B6EF-29A6BA568730}" dt="2026-01-09T09:37:23.099" v="16239"/>
        <pc:sldMkLst>
          <pc:docMk/>
          <pc:sldMk cId="3756267962" sldId="2147379084"/>
        </pc:sldMkLst>
        <pc:spChg chg="mod">
          <ac:chgData name="Hans Gelten" userId="4a43ccf5-d01e-431b-a4d8-c92596d9d438" providerId="ADAL" clId="{B03CF1D7-CC09-4188-B6EF-29A6BA568730}" dt="2026-01-09T09:27:43.363" v="16058" actId="20577"/>
          <ac:spMkLst>
            <pc:docMk/>
            <pc:sldMk cId="3756267962" sldId="2147379084"/>
            <ac:spMk id="2" creationId="{555C1C94-5363-C41C-5E63-49D881919858}"/>
          </ac:spMkLst>
        </pc:spChg>
        <pc:spChg chg="mod">
          <ac:chgData name="Hans Gelten" userId="4a43ccf5-d01e-431b-a4d8-c92596d9d438" providerId="ADAL" clId="{B03CF1D7-CC09-4188-B6EF-29A6BA568730}" dt="2026-01-09T09:29:39.735" v="16212" actId="20577"/>
          <ac:spMkLst>
            <pc:docMk/>
            <pc:sldMk cId="3756267962" sldId="2147379084"/>
            <ac:spMk id="3" creationId="{4BEB0FB1-CA9F-FF57-2EE8-644978FB502F}"/>
          </ac:spMkLst>
        </pc:spChg>
        <pc:picChg chg="add mod">
          <ac:chgData name="Hans Gelten" userId="4a43ccf5-d01e-431b-a4d8-c92596d9d438" providerId="ADAL" clId="{B03CF1D7-CC09-4188-B6EF-29A6BA568730}" dt="2026-01-09T09:37:13.404" v="16238" actId="1076"/>
          <ac:picMkLst>
            <pc:docMk/>
            <pc:sldMk cId="3756267962" sldId="2147379084"/>
            <ac:picMk id="4" creationId="{C0D27A94-BD0B-08F7-0670-DE5B986AA0BB}"/>
          </ac:picMkLst>
        </pc:picChg>
        <pc:picChg chg="add mod">
          <ac:chgData name="Hans Gelten" userId="4a43ccf5-d01e-431b-a4d8-c92596d9d438" providerId="ADAL" clId="{B03CF1D7-CC09-4188-B6EF-29A6BA568730}" dt="2026-01-09T09:30:49.447" v="16222" actId="1076"/>
          <ac:picMkLst>
            <pc:docMk/>
            <pc:sldMk cId="3756267962" sldId="2147379084"/>
            <ac:picMk id="5" creationId="{75C2EF90-C3AF-2569-F2B8-C01548953EED}"/>
          </ac:picMkLst>
        </pc:picChg>
        <pc:picChg chg="add mod">
          <ac:chgData name="Hans Gelten" userId="4a43ccf5-d01e-431b-a4d8-c92596d9d438" providerId="ADAL" clId="{B03CF1D7-CC09-4188-B6EF-29A6BA568730}" dt="2026-01-09T09:33:13.543" v="16228" actId="1037"/>
          <ac:picMkLst>
            <pc:docMk/>
            <pc:sldMk cId="3756267962" sldId="2147379084"/>
            <ac:picMk id="8" creationId="{7002D22C-0A7D-E017-6CF4-CD3A35C0BDEB}"/>
          </ac:picMkLst>
        </pc:picChg>
        <pc:picChg chg="add mod modCrop">
          <ac:chgData name="Hans Gelten" userId="4a43ccf5-d01e-431b-a4d8-c92596d9d438" providerId="ADAL" clId="{B03CF1D7-CC09-4188-B6EF-29A6BA568730}" dt="2026-01-09T09:37:05.780" v="16236" actId="1076"/>
          <ac:picMkLst>
            <pc:docMk/>
            <pc:sldMk cId="3756267962" sldId="2147379084"/>
            <ac:picMk id="10" creationId="{F2350BE3-043B-7EC6-F655-BBB681672126}"/>
          </ac:picMkLst>
        </pc:picChg>
      </pc:sldChg>
      <pc:sldChg chg="delSp modSp add mod delAnim">
        <pc:chgData name="Hans Gelten" userId="4a43ccf5-d01e-431b-a4d8-c92596d9d438" providerId="ADAL" clId="{B03CF1D7-CC09-4188-B6EF-29A6BA568730}" dt="2026-01-30T06:41:54.390" v="17964" actId="20577"/>
        <pc:sldMkLst>
          <pc:docMk/>
          <pc:sldMk cId="3430634361" sldId="2147379085"/>
        </pc:sldMkLst>
        <pc:spChg chg="mod">
          <ac:chgData name="Hans Gelten" userId="4a43ccf5-d01e-431b-a4d8-c92596d9d438" providerId="ADAL" clId="{B03CF1D7-CC09-4188-B6EF-29A6BA568730}" dt="2026-01-09T09:38:01.905" v="16259" actId="20577"/>
          <ac:spMkLst>
            <pc:docMk/>
            <pc:sldMk cId="3430634361" sldId="2147379085"/>
            <ac:spMk id="2" creationId="{3C7A2883-A9F2-7AB1-246A-8FF66E669144}"/>
          </ac:spMkLst>
        </pc:spChg>
        <pc:spChg chg="mod">
          <ac:chgData name="Hans Gelten" userId="4a43ccf5-d01e-431b-a4d8-c92596d9d438" providerId="ADAL" clId="{B03CF1D7-CC09-4188-B6EF-29A6BA568730}" dt="2026-01-30T06:41:54.390" v="17964" actId="20577"/>
          <ac:spMkLst>
            <pc:docMk/>
            <pc:sldMk cId="3430634361" sldId="2147379085"/>
            <ac:spMk id="3" creationId="{3F238E21-E2A0-3ED6-74A6-A28151597C75}"/>
          </ac:spMkLst>
        </pc:spChg>
      </pc:sldChg>
      <pc:sldChg chg="modSp add mod modAnim">
        <pc:chgData name="Hans Gelten" userId="4a43ccf5-d01e-431b-a4d8-c92596d9d438" providerId="ADAL" clId="{B03CF1D7-CC09-4188-B6EF-29A6BA568730}" dt="2026-01-28T10:20:01.943" v="17598" actId="20577"/>
        <pc:sldMkLst>
          <pc:docMk/>
          <pc:sldMk cId="707941140" sldId="2147379086"/>
        </pc:sldMkLst>
        <pc:spChg chg="mod">
          <ac:chgData name="Hans Gelten" userId="4a43ccf5-d01e-431b-a4d8-c92596d9d438" providerId="ADAL" clId="{B03CF1D7-CC09-4188-B6EF-29A6BA568730}" dt="2026-01-09T09:44:45.064" v="16504" actId="20577"/>
          <ac:spMkLst>
            <pc:docMk/>
            <pc:sldMk cId="707941140" sldId="2147379086"/>
            <ac:spMk id="2" creationId="{7466AAAD-E2B8-8292-B5C7-5462DF202418}"/>
          </ac:spMkLst>
        </pc:spChg>
        <pc:spChg chg="mod">
          <ac:chgData name="Hans Gelten" userId="4a43ccf5-d01e-431b-a4d8-c92596d9d438" providerId="ADAL" clId="{B03CF1D7-CC09-4188-B6EF-29A6BA568730}" dt="2026-01-28T10:20:01.943" v="17598" actId="20577"/>
          <ac:spMkLst>
            <pc:docMk/>
            <pc:sldMk cId="707941140" sldId="2147379086"/>
            <ac:spMk id="3" creationId="{D7DB7FBA-348B-E909-AFF1-438A5F6D4835}"/>
          </ac:spMkLst>
        </pc:spChg>
      </pc:sldChg>
      <pc:sldChg chg="modSp add mod modAnim">
        <pc:chgData name="Hans Gelten" userId="4a43ccf5-d01e-431b-a4d8-c92596d9d438" providerId="ADAL" clId="{B03CF1D7-CC09-4188-B6EF-29A6BA568730}" dt="2026-01-09T13:10:42.075" v="17488" actId="20577"/>
        <pc:sldMkLst>
          <pc:docMk/>
          <pc:sldMk cId="1499307965" sldId="2147379087"/>
        </pc:sldMkLst>
        <pc:spChg chg="mod">
          <ac:chgData name="Hans Gelten" userId="4a43ccf5-d01e-431b-a4d8-c92596d9d438" providerId="ADAL" clId="{B03CF1D7-CC09-4188-B6EF-29A6BA568730}" dt="2026-01-09T09:57:56.011" v="17284" actId="20577"/>
          <ac:spMkLst>
            <pc:docMk/>
            <pc:sldMk cId="1499307965" sldId="2147379087"/>
            <ac:spMk id="2" creationId="{64A52ABA-5E43-51A0-6B8C-0E4A8F4E1A6B}"/>
          </ac:spMkLst>
        </pc:spChg>
        <pc:spChg chg="mod">
          <ac:chgData name="Hans Gelten" userId="4a43ccf5-d01e-431b-a4d8-c92596d9d438" providerId="ADAL" clId="{B03CF1D7-CC09-4188-B6EF-29A6BA568730}" dt="2026-01-09T13:10:42.075" v="17488" actId="20577"/>
          <ac:spMkLst>
            <pc:docMk/>
            <pc:sldMk cId="1499307965" sldId="2147379087"/>
            <ac:spMk id="3" creationId="{654080F7-9AF8-12DD-93E3-4B338D902B66}"/>
          </ac:spMkLst>
        </pc:spChg>
      </pc:sldChg>
      <pc:sldChg chg="addSp delSp modSp new del mod">
        <pc:chgData name="Hans Gelten" userId="4a43ccf5-d01e-431b-a4d8-c92596d9d438" providerId="ADAL" clId="{B03CF1D7-CC09-4188-B6EF-29A6BA568730}" dt="2026-02-04T09:31:46.832" v="18239" actId="47"/>
        <pc:sldMkLst>
          <pc:docMk/>
          <pc:sldMk cId="1063593554" sldId="2147379088"/>
        </pc:sldMkLst>
      </pc:sldChg>
      <pc:sldChg chg="addSp delSp modSp add del mod">
        <pc:chgData name="Hans Gelten" userId="4a43ccf5-d01e-431b-a4d8-c92596d9d438" providerId="ADAL" clId="{B03CF1D7-CC09-4188-B6EF-29A6BA568730}" dt="2026-02-04T09:31:47.808" v="18240" actId="47"/>
        <pc:sldMkLst>
          <pc:docMk/>
          <pc:sldMk cId="3949059416" sldId="2147379089"/>
        </pc:sldMkLst>
      </pc:sldChg>
      <pc:sldChg chg="modSp add mod">
        <pc:chgData name="Hans Gelten" userId="4a43ccf5-d01e-431b-a4d8-c92596d9d438" providerId="ADAL" clId="{B03CF1D7-CC09-4188-B6EF-29A6BA568730}" dt="2026-01-09T13:01:47.450" v="17433" actId="403"/>
        <pc:sldMkLst>
          <pc:docMk/>
          <pc:sldMk cId="2475834375" sldId="2147379091"/>
        </pc:sldMkLst>
        <pc:spChg chg="mod">
          <ac:chgData name="Hans Gelten" userId="4a43ccf5-d01e-431b-a4d8-c92596d9d438" providerId="ADAL" clId="{B03CF1D7-CC09-4188-B6EF-29A6BA568730}" dt="2026-01-09T13:01:11.666" v="17430" actId="27636"/>
          <ac:spMkLst>
            <pc:docMk/>
            <pc:sldMk cId="2475834375" sldId="2147379091"/>
            <ac:spMk id="2" creationId="{326A0F7C-7023-DAD8-BDF6-B246F598BE9A}"/>
          </ac:spMkLst>
        </pc:spChg>
        <pc:spChg chg="mod">
          <ac:chgData name="Hans Gelten" userId="4a43ccf5-d01e-431b-a4d8-c92596d9d438" providerId="ADAL" clId="{B03CF1D7-CC09-4188-B6EF-29A6BA568730}" dt="2026-01-09T13:01:47.450" v="17433" actId="403"/>
          <ac:spMkLst>
            <pc:docMk/>
            <pc:sldMk cId="2475834375" sldId="2147379091"/>
            <ac:spMk id="3" creationId="{F930A573-FC50-DD8A-AD65-EDC5074E750E}"/>
          </ac:spMkLst>
        </pc:spChg>
      </pc:sldChg>
      <pc:sldChg chg="addSp modSp new mod">
        <pc:chgData name="Hans Gelten" userId="4a43ccf5-d01e-431b-a4d8-c92596d9d438" providerId="ADAL" clId="{B03CF1D7-CC09-4188-B6EF-29A6BA568730}" dt="2026-01-22T13:05:17.366" v="17572" actId="1076"/>
        <pc:sldMkLst>
          <pc:docMk/>
          <pc:sldMk cId="4024552339" sldId="2147379092"/>
        </pc:sldMkLst>
        <pc:spChg chg="mod">
          <ac:chgData name="Hans Gelten" userId="4a43ccf5-d01e-431b-a4d8-c92596d9d438" providerId="ADAL" clId="{B03CF1D7-CC09-4188-B6EF-29A6BA568730}" dt="2026-01-22T13:03:24.530" v="17551" actId="20577"/>
          <ac:spMkLst>
            <pc:docMk/>
            <pc:sldMk cId="4024552339" sldId="2147379092"/>
            <ac:spMk id="2" creationId="{DE64DE7F-2967-90EF-1DEE-A4ECECAA3A9A}"/>
          </ac:spMkLst>
        </pc:spChg>
        <pc:picChg chg="add mod">
          <ac:chgData name="Hans Gelten" userId="4a43ccf5-d01e-431b-a4d8-c92596d9d438" providerId="ADAL" clId="{B03CF1D7-CC09-4188-B6EF-29A6BA568730}" dt="2026-01-22T13:05:08.649" v="17569" actId="1076"/>
          <ac:picMkLst>
            <pc:docMk/>
            <pc:sldMk cId="4024552339" sldId="2147379092"/>
            <ac:picMk id="4" creationId="{48906DF5-F688-E2E8-BDF3-792A0FFE38B9}"/>
          </ac:picMkLst>
        </pc:picChg>
        <pc:picChg chg="add mod">
          <ac:chgData name="Hans Gelten" userId="4a43ccf5-d01e-431b-a4d8-c92596d9d438" providerId="ADAL" clId="{B03CF1D7-CC09-4188-B6EF-29A6BA568730}" dt="2026-01-22T13:05:17.366" v="17572" actId="1076"/>
          <ac:picMkLst>
            <pc:docMk/>
            <pc:sldMk cId="4024552339" sldId="2147379092"/>
            <ac:picMk id="6" creationId="{B23617F3-61CF-6499-C223-CD7BC9069EE1}"/>
          </ac:picMkLst>
        </pc:picChg>
        <pc:picChg chg="add mod">
          <ac:chgData name="Hans Gelten" userId="4a43ccf5-d01e-431b-a4d8-c92596d9d438" providerId="ADAL" clId="{B03CF1D7-CC09-4188-B6EF-29A6BA568730}" dt="2026-01-22T13:05:15.070" v="17571" actId="1076"/>
          <ac:picMkLst>
            <pc:docMk/>
            <pc:sldMk cId="4024552339" sldId="2147379092"/>
            <ac:picMk id="8" creationId="{82C8C368-E2F8-F8EF-EA1A-60ACF3534061}"/>
          </ac:picMkLst>
        </pc:picChg>
      </pc:sldChg>
      <pc:sldChg chg="modSp new mod">
        <pc:chgData name="Hans Gelten" userId="4a43ccf5-d01e-431b-a4d8-c92596d9d438" providerId="ADAL" clId="{B03CF1D7-CC09-4188-B6EF-29A6BA568730}" dt="2026-02-04T09:30:29.509" v="18238" actId="20577"/>
        <pc:sldMkLst>
          <pc:docMk/>
          <pc:sldMk cId="823609551" sldId="2147379093"/>
        </pc:sldMkLst>
        <pc:spChg chg="mod">
          <ac:chgData name="Hans Gelten" userId="4a43ccf5-d01e-431b-a4d8-c92596d9d438" providerId="ADAL" clId="{B03CF1D7-CC09-4188-B6EF-29A6BA568730}" dt="2026-02-04T09:29:59.675" v="18226" actId="20577"/>
          <ac:spMkLst>
            <pc:docMk/>
            <pc:sldMk cId="823609551" sldId="2147379093"/>
            <ac:spMk id="2" creationId="{3CA26B06-A0DB-0E58-DF13-766859086BA9}"/>
          </ac:spMkLst>
        </pc:spChg>
        <pc:spChg chg="mod">
          <ac:chgData name="Hans Gelten" userId="4a43ccf5-d01e-431b-a4d8-c92596d9d438" providerId="ADAL" clId="{B03CF1D7-CC09-4188-B6EF-29A6BA568730}" dt="2026-02-04T09:30:29.509" v="18238" actId="20577"/>
          <ac:spMkLst>
            <pc:docMk/>
            <pc:sldMk cId="823609551" sldId="2147379093"/>
            <ac:spMk id="3" creationId="{E3498D13-45D2-6A7F-BD15-2114803768B8}"/>
          </ac:spMkLst>
        </pc:spChg>
      </pc:sldChg>
      <pc:sldMasterChg chg="delSldLayout">
        <pc:chgData name="Hans Gelten" userId="4a43ccf5-d01e-431b-a4d8-c92596d9d438" providerId="ADAL" clId="{B03CF1D7-CC09-4188-B6EF-29A6BA568730}" dt="2026-01-08T07:52:00.594" v="11100" actId="47"/>
        <pc:sldMasterMkLst>
          <pc:docMk/>
          <pc:sldMasterMk cId="2142820812" sldId="2147483679"/>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3EB1B-382F-48AB-87EB-BEF2636B53DC}" type="datetimeFigureOut">
              <a:rPr lang="en-GB" smtClean="0"/>
              <a:t>04/02/2026</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22065-9802-47A4-95E8-45896CD791BB}" type="slidenum">
              <a:rPr lang="en-GB" smtClean="0"/>
              <a:t>‹nr.›</a:t>
            </a:fld>
            <a:endParaRPr lang="en-GB"/>
          </a:p>
        </p:txBody>
      </p:sp>
    </p:spTree>
    <p:extLst>
      <p:ext uri="{BB962C8B-B14F-4D97-AF65-F5344CB8AC3E}">
        <p14:creationId xmlns:p14="http://schemas.microsoft.com/office/powerpoint/2010/main" val="3764244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2E472C-76C9-9EDF-6FAF-95AA98C4169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EBBC8ADB-13D0-5BCC-D92A-338CBAB12F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43AD3EB3-10F0-E256-FF35-327BC172BF91}"/>
              </a:ext>
            </a:extLst>
          </p:cNvPr>
          <p:cNvSpPr>
            <a:spLocks noGrp="1"/>
          </p:cNvSpPr>
          <p:nvPr>
            <p:ph type="dt" sz="half" idx="10"/>
          </p:nvPr>
        </p:nvSpPr>
        <p:spPr/>
        <p:txBody>
          <a:bodyPr/>
          <a:lstStyle/>
          <a:p>
            <a:fld id="{74CADB49-82C2-420F-B9E7-57864DA4075B}" type="datetimeFigureOut">
              <a:rPr lang="en-GB" smtClean="0"/>
              <a:t>04/02/2026</a:t>
            </a:fld>
            <a:endParaRPr lang="en-GB"/>
          </a:p>
        </p:txBody>
      </p:sp>
      <p:sp>
        <p:nvSpPr>
          <p:cNvPr id="5" name="Tijdelijke aanduiding voor voettekst 4">
            <a:extLst>
              <a:ext uri="{FF2B5EF4-FFF2-40B4-BE49-F238E27FC236}">
                <a16:creationId xmlns:a16="http://schemas.microsoft.com/office/drawing/2014/main" id="{7CF6C5D8-B3F1-2336-89D2-191F987001DA}"/>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89D5357-338D-D534-D4FB-41F9602D92EA}"/>
              </a:ext>
            </a:extLst>
          </p:cNvPr>
          <p:cNvSpPr>
            <a:spLocks noGrp="1"/>
          </p:cNvSpPr>
          <p:nvPr>
            <p:ph type="sldNum" sz="quarter" idx="12"/>
          </p:nvPr>
        </p:nvSpPr>
        <p:spPr/>
        <p:txBody>
          <a:bodyPr/>
          <a:lstStyle/>
          <a:p>
            <a:fld id="{189372E1-0F14-4F02-B5E3-7E9FDACAA270}" type="slidenum">
              <a:rPr lang="en-GB" smtClean="0"/>
              <a:t>‹nr.›</a:t>
            </a:fld>
            <a:endParaRPr lang="en-GB"/>
          </a:p>
        </p:txBody>
      </p:sp>
    </p:spTree>
    <p:extLst>
      <p:ext uri="{BB962C8B-B14F-4D97-AF65-F5344CB8AC3E}">
        <p14:creationId xmlns:p14="http://schemas.microsoft.com/office/powerpoint/2010/main" val="3422322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48355F-71F1-AB06-C337-2CF288DB88B5}"/>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62C9F4F3-7059-7AE1-7B42-B58C4B00F3F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E792135F-D561-E96A-BF88-AE7571AFE02F}"/>
              </a:ext>
            </a:extLst>
          </p:cNvPr>
          <p:cNvSpPr>
            <a:spLocks noGrp="1"/>
          </p:cNvSpPr>
          <p:nvPr>
            <p:ph type="dt" sz="half" idx="10"/>
          </p:nvPr>
        </p:nvSpPr>
        <p:spPr/>
        <p:txBody>
          <a:bodyPr/>
          <a:lstStyle/>
          <a:p>
            <a:fld id="{74CADB49-82C2-420F-B9E7-57864DA4075B}" type="datetimeFigureOut">
              <a:rPr lang="en-GB" smtClean="0"/>
              <a:t>04/02/2026</a:t>
            </a:fld>
            <a:endParaRPr lang="en-GB"/>
          </a:p>
        </p:txBody>
      </p:sp>
      <p:sp>
        <p:nvSpPr>
          <p:cNvPr id="5" name="Tijdelijke aanduiding voor voettekst 4">
            <a:extLst>
              <a:ext uri="{FF2B5EF4-FFF2-40B4-BE49-F238E27FC236}">
                <a16:creationId xmlns:a16="http://schemas.microsoft.com/office/drawing/2014/main" id="{AA13F74F-9BBE-E592-A442-CB316DD46259}"/>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A34D5D2B-FDA8-DAF2-A29C-AA74C606DAA1}"/>
              </a:ext>
            </a:extLst>
          </p:cNvPr>
          <p:cNvSpPr>
            <a:spLocks noGrp="1"/>
          </p:cNvSpPr>
          <p:nvPr>
            <p:ph type="sldNum" sz="quarter" idx="12"/>
          </p:nvPr>
        </p:nvSpPr>
        <p:spPr/>
        <p:txBody>
          <a:bodyPr/>
          <a:lstStyle/>
          <a:p>
            <a:fld id="{189372E1-0F14-4F02-B5E3-7E9FDACAA270}" type="slidenum">
              <a:rPr lang="en-GB" smtClean="0"/>
              <a:t>‹nr.›</a:t>
            </a:fld>
            <a:endParaRPr lang="en-GB"/>
          </a:p>
        </p:txBody>
      </p:sp>
    </p:spTree>
    <p:extLst>
      <p:ext uri="{BB962C8B-B14F-4D97-AF65-F5344CB8AC3E}">
        <p14:creationId xmlns:p14="http://schemas.microsoft.com/office/powerpoint/2010/main" val="1319723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1DC12AB-A2EB-CC74-CD41-CF978CF49A03}"/>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5DC27044-AB34-6C7E-AB53-82C9B516F9E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CF9C9813-13CB-ADE6-E71C-C2749E47382A}"/>
              </a:ext>
            </a:extLst>
          </p:cNvPr>
          <p:cNvSpPr>
            <a:spLocks noGrp="1"/>
          </p:cNvSpPr>
          <p:nvPr>
            <p:ph type="dt" sz="half" idx="10"/>
          </p:nvPr>
        </p:nvSpPr>
        <p:spPr/>
        <p:txBody>
          <a:bodyPr/>
          <a:lstStyle/>
          <a:p>
            <a:fld id="{74CADB49-82C2-420F-B9E7-57864DA4075B}" type="datetimeFigureOut">
              <a:rPr lang="en-GB" smtClean="0"/>
              <a:t>04/02/2026</a:t>
            </a:fld>
            <a:endParaRPr lang="en-GB"/>
          </a:p>
        </p:txBody>
      </p:sp>
      <p:sp>
        <p:nvSpPr>
          <p:cNvPr id="5" name="Tijdelijke aanduiding voor voettekst 4">
            <a:extLst>
              <a:ext uri="{FF2B5EF4-FFF2-40B4-BE49-F238E27FC236}">
                <a16:creationId xmlns:a16="http://schemas.microsoft.com/office/drawing/2014/main" id="{59EC1365-6E62-D0B7-82DA-4576EBEC7ADD}"/>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B688B618-31FF-5990-D015-F520AAB272DB}"/>
              </a:ext>
            </a:extLst>
          </p:cNvPr>
          <p:cNvSpPr>
            <a:spLocks noGrp="1"/>
          </p:cNvSpPr>
          <p:nvPr>
            <p:ph type="sldNum" sz="quarter" idx="12"/>
          </p:nvPr>
        </p:nvSpPr>
        <p:spPr/>
        <p:txBody>
          <a:bodyPr/>
          <a:lstStyle/>
          <a:p>
            <a:fld id="{189372E1-0F14-4F02-B5E3-7E9FDACAA270}" type="slidenum">
              <a:rPr lang="en-GB" smtClean="0"/>
              <a:t>‹nr.›</a:t>
            </a:fld>
            <a:endParaRPr lang="en-GB"/>
          </a:p>
        </p:txBody>
      </p:sp>
    </p:spTree>
    <p:extLst>
      <p:ext uri="{BB962C8B-B14F-4D97-AF65-F5344CB8AC3E}">
        <p14:creationId xmlns:p14="http://schemas.microsoft.com/office/powerpoint/2010/main" val="1914415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en beeld -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p>
            <a:r>
              <a:rPr lang="nl-NL"/>
              <a:t>Hier is ruimte voor een titel</a:t>
            </a:r>
            <a:endParaRPr lang="en-GB"/>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blipFill>
            <a:blip r:embed="rId2"/>
            <a:srcRect/>
            <a:stretch>
              <a:fillRect/>
            </a:stretch>
          </a:blipFill>
        </p:spPr>
        <p:txBody>
          <a:bodyPr anchor="ctr">
            <a:normAutofit/>
          </a:bodyPr>
          <a:lstStyle>
            <a:lvl1pPr marL="0" indent="0" algn="ctr">
              <a:buNone/>
              <a:defRPr sz="1000" b="1">
                <a:solidFill>
                  <a:schemeClr val="bg1"/>
                </a:solidFill>
              </a:defRPr>
            </a:lvl1pPr>
          </a:lstStyle>
          <a:p>
            <a:endParaRPr lang="en-GB"/>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2"/>
            <a:ext cx="4680000" cy="43719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04/02/2026</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953754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kst en beeld -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p>
            <a:r>
              <a:rPr lang="nl-NL"/>
              <a:t>Hier is ruimte voor een titel</a:t>
            </a:r>
            <a:endParaRPr lang="en-GB"/>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blipFill>
            <a:blip r:embed="rId2"/>
            <a:srcRect/>
            <a:stretch>
              <a:fillRect/>
            </a:stretch>
          </a:blipFill>
        </p:spPr>
        <p:txBody>
          <a:bodyPr anchor="ctr">
            <a:normAutofit/>
          </a:bodyPr>
          <a:lstStyle>
            <a:lvl1pPr marL="0" indent="0" algn="ctr">
              <a:buNone/>
              <a:defRPr sz="1000" b="1"/>
            </a:lvl1pPr>
          </a:lstStyle>
          <a:p>
            <a:endParaRPr lang="en-GB"/>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2"/>
            <a:ext cx="4680000" cy="43719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04/02/2026</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1633202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ekst en beeld -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p>
            <a:r>
              <a:rPr lang="nl-NL"/>
              <a:t>Hier is ruimte voor een titel</a:t>
            </a:r>
            <a:endParaRPr lang="en-GB"/>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blipFill>
            <a:blip r:embed="rId2"/>
            <a:srcRect/>
            <a:stretch>
              <a:fillRect/>
            </a:stretch>
          </a:blipFill>
        </p:spPr>
        <p:txBody>
          <a:bodyPr anchor="ctr">
            <a:normAutofit/>
          </a:bodyPr>
          <a:lstStyle>
            <a:lvl1pPr marL="0" indent="0" algn="ctr">
              <a:buNone/>
              <a:defRPr sz="1000" b="1"/>
            </a:lvl1pPr>
          </a:lstStyle>
          <a:p>
            <a:endParaRPr lang="en-GB"/>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2"/>
            <a:ext cx="4680000" cy="43719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04/02/2026</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1069439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kst en beeld -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p>
            <a:r>
              <a:rPr lang="nl-NL"/>
              <a:t>Hier is ruimte voor een titel</a:t>
            </a:r>
            <a:endParaRPr lang="en-GB"/>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solidFill>
            <a:schemeClr val="bg2">
              <a:lumMod val="20000"/>
              <a:lumOff val="80000"/>
            </a:schemeClr>
          </a:solidFill>
        </p:spPr>
        <p:txBody>
          <a:bodyPr anchor="ctr">
            <a:normAutofit/>
          </a:bodyPr>
          <a:lstStyle>
            <a:lvl1pPr marL="0" indent="0" algn="ctr">
              <a:buNone/>
              <a:defRPr sz="1000" b="1"/>
            </a:lvl1pPr>
          </a:lstStyle>
          <a:p>
            <a:endParaRPr lang="en-GB"/>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2"/>
            <a:ext cx="4680000" cy="43719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04/02/2026</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500304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beeld - Grij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lvl1pPr>
              <a:defRPr>
                <a:solidFill>
                  <a:schemeClr val="bg1"/>
                </a:solidFill>
              </a:defRPr>
            </a:lvl1pPr>
          </a:lstStyle>
          <a:p>
            <a:r>
              <a:rPr lang="nl-NL"/>
              <a:t>Hier is ruimte voor een titel</a:t>
            </a:r>
            <a:endParaRPr lang="en-GB"/>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blipFill>
            <a:blip r:embed="rId2"/>
            <a:srcRect/>
            <a:stretch>
              <a:fillRect/>
            </a:stretch>
          </a:blipFill>
        </p:spPr>
        <p:txBody>
          <a:bodyPr anchor="ctr">
            <a:normAutofit/>
          </a:bodyPr>
          <a:lstStyle>
            <a:lvl1pPr marL="0" indent="0" algn="ctr">
              <a:buNone/>
              <a:defRPr sz="1000" b="1">
                <a:solidFill>
                  <a:schemeClr val="tx1"/>
                </a:solidFill>
              </a:defRPr>
            </a:lvl1pPr>
          </a:lstStyle>
          <a:p>
            <a:endParaRPr lang="en-GB"/>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2"/>
            <a:ext cx="4680000" cy="4371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04/02/2026</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762880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ekst en beeld - Grij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lvl1pPr>
              <a:defRPr>
                <a:solidFill>
                  <a:schemeClr val="bg1"/>
                </a:solidFill>
              </a:defRPr>
            </a:lvl1pPr>
          </a:lstStyle>
          <a:p>
            <a:r>
              <a:rPr lang="nl-NL"/>
              <a:t>Hier is ruimte voor een titel</a:t>
            </a:r>
            <a:endParaRPr lang="en-GB"/>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blipFill>
            <a:blip r:embed="rId2"/>
            <a:srcRect/>
            <a:stretch>
              <a:fillRect/>
            </a:stretch>
          </a:blipFill>
        </p:spPr>
        <p:txBody>
          <a:bodyPr anchor="ctr">
            <a:normAutofit/>
          </a:bodyPr>
          <a:lstStyle>
            <a:lvl1pPr marL="0" indent="0" algn="ctr">
              <a:buNone/>
              <a:defRPr sz="1000" b="1">
                <a:solidFill>
                  <a:schemeClr val="bg1"/>
                </a:solidFill>
              </a:defRPr>
            </a:lvl1pPr>
          </a:lstStyle>
          <a:p>
            <a:endParaRPr lang="en-GB"/>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2"/>
            <a:ext cx="4680000" cy="4371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04/02/2026</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1732587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kst en beeld - Grij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lvl1pPr>
              <a:defRPr>
                <a:solidFill>
                  <a:schemeClr val="bg1"/>
                </a:solidFill>
              </a:defRPr>
            </a:lvl1pPr>
          </a:lstStyle>
          <a:p>
            <a:r>
              <a:rPr lang="nl-NL"/>
              <a:t>Hier is ruimte voor een titel</a:t>
            </a:r>
            <a:endParaRPr lang="en-GB"/>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blipFill>
            <a:blip r:embed="rId2"/>
            <a:srcRect/>
            <a:stretch>
              <a:fillRect t="-35660" b="-13872"/>
            </a:stretch>
          </a:blipFill>
        </p:spPr>
        <p:txBody>
          <a:bodyPr anchor="ctr">
            <a:normAutofit/>
          </a:bodyPr>
          <a:lstStyle>
            <a:lvl1pPr marL="0" indent="0" algn="ctr">
              <a:buNone/>
              <a:defRPr sz="1000" b="1">
                <a:solidFill>
                  <a:schemeClr val="bg1"/>
                </a:solidFill>
              </a:defRPr>
            </a:lvl1pPr>
          </a:lstStyle>
          <a:p>
            <a:endParaRPr lang="en-GB"/>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2"/>
            <a:ext cx="4680000" cy="4371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04/02/2026</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1977786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kst en beeld - Grij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lvl1pPr>
              <a:defRPr>
                <a:solidFill>
                  <a:schemeClr val="bg1"/>
                </a:solidFill>
              </a:defRPr>
            </a:lvl1pPr>
          </a:lstStyle>
          <a:p>
            <a:r>
              <a:rPr lang="nl-NL"/>
              <a:t>Hier is ruimte voor een titel</a:t>
            </a:r>
            <a:endParaRPr lang="en-GB"/>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solidFill>
            <a:schemeClr val="bg2">
              <a:lumMod val="20000"/>
              <a:lumOff val="80000"/>
            </a:schemeClr>
          </a:solidFill>
        </p:spPr>
        <p:txBody>
          <a:bodyPr anchor="ctr">
            <a:normAutofit/>
          </a:bodyPr>
          <a:lstStyle>
            <a:lvl1pPr marL="0" indent="0" algn="ctr">
              <a:buNone/>
              <a:defRPr sz="1000" b="1"/>
            </a:lvl1pPr>
          </a:lstStyle>
          <a:p>
            <a:endParaRPr lang="en-GB"/>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2"/>
            <a:ext cx="4680000" cy="4371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04/02/2026</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18401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36B212-44AF-A7F7-B7B5-6AFA2F882907}"/>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C1901BD5-369C-422A-443E-2FE83CACBD4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E66C8386-82D1-960B-AB8B-7DD51976BE75}"/>
              </a:ext>
            </a:extLst>
          </p:cNvPr>
          <p:cNvSpPr>
            <a:spLocks noGrp="1"/>
          </p:cNvSpPr>
          <p:nvPr>
            <p:ph type="dt" sz="half" idx="10"/>
          </p:nvPr>
        </p:nvSpPr>
        <p:spPr/>
        <p:txBody>
          <a:bodyPr/>
          <a:lstStyle/>
          <a:p>
            <a:fld id="{74CADB49-82C2-420F-B9E7-57864DA4075B}" type="datetimeFigureOut">
              <a:rPr lang="en-GB" smtClean="0"/>
              <a:t>04/02/2026</a:t>
            </a:fld>
            <a:endParaRPr lang="en-GB"/>
          </a:p>
        </p:txBody>
      </p:sp>
      <p:sp>
        <p:nvSpPr>
          <p:cNvPr id="5" name="Tijdelijke aanduiding voor voettekst 4">
            <a:extLst>
              <a:ext uri="{FF2B5EF4-FFF2-40B4-BE49-F238E27FC236}">
                <a16:creationId xmlns:a16="http://schemas.microsoft.com/office/drawing/2014/main" id="{7263D637-E6BE-6F13-7094-C7700F00E86D}"/>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D6EB9E6A-4C9A-4EC8-9C94-B6F732D150C1}"/>
              </a:ext>
            </a:extLst>
          </p:cNvPr>
          <p:cNvSpPr>
            <a:spLocks noGrp="1"/>
          </p:cNvSpPr>
          <p:nvPr>
            <p:ph type="sldNum" sz="quarter" idx="12"/>
          </p:nvPr>
        </p:nvSpPr>
        <p:spPr/>
        <p:txBody>
          <a:bodyPr/>
          <a:lstStyle/>
          <a:p>
            <a:fld id="{189372E1-0F14-4F02-B5E3-7E9FDACAA270}" type="slidenum">
              <a:rPr lang="en-GB" smtClean="0"/>
              <a:t>‹nr.›</a:t>
            </a:fld>
            <a:endParaRPr lang="en-GB"/>
          </a:p>
        </p:txBody>
      </p:sp>
    </p:spTree>
    <p:extLst>
      <p:ext uri="{BB962C8B-B14F-4D97-AF65-F5344CB8AC3E}">
        <p14:creationId xmlns:p14="http://schemas.microsoft.com/office/powerpoint/2010/main" val="222182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6EF7B26-A1CC-5038-D47C-FD0B2E9A16DA}"/>
              </a:ext>
            </a:extLst>
          </p:cNvPr>
          <p:cNvSpPr>
            <a:spLocks noGrp="1"/>
          </p:cNvSpPr>
          <p:nvPr>
            <p:ph type="dt" sz="half" idx="10"/>
          </p:nvPr>
        </p:nvSpPr>
        <p:spPr/>
        <p:txBody>
          <a:bodyPr/>
          <a:lstStyle/>
          <a:p>
            <a:fld id="{975FC911-B1D1-48D0-9FE9-3C95A2C4D3C3}" type="datetimeFigureOut">
              <a:rPr lang="nl-NL" smtClean="0"/>
              <a:t>4-2-2026</a:t>
            </a:fld>
            <a:endParaRPr lang="nl-NL"/>
          </a:p>
        </p:txBody>
      </p:sp>
      <p:sp>
        <p:nvSpPr>
          <p:cNvPr id="3" name="Tijdelijke aanduiding voor voettekst 2">
            <a:extLst>
              <a:ext uri="{FF2B5EF4-FFF2-40B4-BE49-F238E27FC236}">
                <a16:creationId xmlns:a16="http://schemas.microsoft.com/office/drawing/2014/main" id="{3BC8A5B3-715A-1ED9-DB8B-7BE01A854A1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BF4DB16-5814-D4F1-986D-6266228823FF}"/>
              </a:ext>
            </a:extLst>
          </p:cNvPr>
          <p:cNvSpPr>
            <a:spLocks noGrp="1"/>
          </p:cNvSpPr>
          <p:nvPr>
            <p:ph type="sldNum" sz="quarter" idx="12"/>
          </p:nvPr>
        </p:nvSpPr>
        <p:spPr/>
        <p:txBody>
          <a:bodyPr/>
          <a:lstStyle/>
          <a:p>
            <a:fld id="{3678B644-8087-463F-824F-0A7CFF770BB2}" type="slidenum">
              <a:rPr lang="nl-NL" smtClean="0"/>
              <a:t>‹nr.›</a:t>
            </a:fld>
            <a:endParaRPr lang="nl-NL"/>
          </a:p>
        </p:txBody>
      </p:sp>
    </p:spTree>
    <p:extLst>
      <p:ext uri="{BB962C8B-B14F-4D97-AF65-F5344CB8AC3E}">
        <p14:creationId xmlns:p14="http://schemas.microsoft.com/office/powerpoint/2010/main" val="4215537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42197" y="512468"/>
            <a:ext cx="10382400" cy="648000"/>
          </a:xfrm>
          <a:prstGeom prst="rect">
            <a:avLst/>
          </a:prstGeom>
        </p:spPr>
        <p:txBody>
          <a:bodyPr anchor="b" anchorCtr="0">
            <a:noAutofit/>
          </a:bodyPr>
          <a:lstStyle>
            <a:lvl1pPr algn="l">
              <a:defRPr sz="4000" b="0" baseline="0">
                <a:solidFill>
                  <a:schemeClr val="tx1"/>
                </a:solidFill>
                <a:latin typeface="+mn-lt"/>
                <a:cs typeface="Aria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inhoud 2"/>
          <p:cNvSpPr>
            <a:spLocks noGrp="1"/>
          </p:cNvSpPr>
          <p:nvPr>
            <p:ph idx="1" hasCustomPrompt="1"/>
          </p:nvPr>
        </p:nvSpPr>
        <p:spPr>
          <a:xfrm>
            <a:off x="994197" y="2059200"/>
            <a:ext cx="10478400" cy="4106104"/>
          </a:xfrm>
          <a:prstGeom prst="rect">
            <a:avLst/>
          </a:prstGeom>
        </p:spPr>
        <p:txBody>
          <a:bodyPr>
            <a:normAutofit/>
          </a:bodyPr>
          <a:lstStyle>
            <a:lvl1pPr marL="457189" indent="-457189">
              <a:buClrTx/>
              <a:buFont typeface="Arial"/>
              <a:buChar char="•"/>
              <a:defRPr sz="2400">
                <a:solidFill>
                  <a:srgbClr val="444444"/>
                </a:solidFill>
                <a:latin typeface="Arial"/>
                <a:cs typeface="Arial"/>
              </a:defRPr>
            </a:lvl1pPr>
            <a:lvl2pPr>
              <a:buClrTx/>
              <a:defRPr sz="2400">
                <a:solidFill>
                  <a:srgbClr val="444444"/>
                </a:solidFill>
                <a:latin typeface="Arial"/>
                <a:cs typeface="Arial"/>
              </a:defRPr>
            </a:lvl2pPr>
            <a:lvl3pPr>
              <a:buClrTx/>
              <a:defRPr sz="2400" baseline="0">
                <a:solidFill>
                  <a:srgbClr val="444444"/>
                </a:solidFill>
                <a:latin typeface="Arial"/>
                <a:cs typeface="Arial"/>
              </a:defRPr>
            </a:lvl3pPr>
            <a:lvl4pPr>
              <a:buClrTx/>
              <a:defRPr sz="2400">
                <a:solidFill>
                  <a:srgbClr val="444444"/>
                </a:solidFill>
                <a:latin typeface="Arial"/>
                <a:cs typeface="Arial"/>
              </a:defRPr>
            </a:lvl4pPr>
            <a:lvl5pPr>
              <a:buClrTx/>
              <a:defRPr sz="2400">
                <a:solidFill>
                  <a:srgbClr val="444444"/>
                </a:solidFill>
                <a:latin typeface="Arial"/>
                <a:cs typeface="Arial"/>
              </a:defRPr>
            </a:lvl5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Fitfh</a:t>
            </a:r>
            <a:r>
              <a:rPr lang="nl-NL"/>
              <a:t> level</a:t>
            </a:r>
          </a:p>
        </p:txBody>
      </p:sp>
      <p:sp>
        <p:nvSpPr>
          <p:cNvPr id="12" name="Tijdelijke aanduiding voor tekst 11"/>
          <p:cNvSpPr>
            <a:spLocks noGrp="1"/>
          </p:cNvSpPr>
          <p:nvPr>
            <p:ph type="body" sz="quarter" idx="13" hasCustomPrompt="1"/>
          </p:nvPr>
        </p:nvSpPr>
        <p:spPr>
          <a:xfrm>
            <a:off x="1042197" y="1249833"/>
            <a:ext cx="10382400" cy="360000"/>
          </a:xfrm>
          <a:prstGeom prst="rect">
            <a:avLst/>
          </a:prstGeom>
        </p:spPr>
        <p:txBody>
          <a:bodyPr>
            <a:noAutofit/>
          </a:bodyPr>
          <a:lstStyle>
            <a:lvl1pPr marL="0" indent="0">
              <a:buNone/>
              <a:defRPr sz="2400" b="1" baseline="0">
                <a:latin typeface="+mj-lt"/>
              </a:defRPr>
            </a:lvl1pPr>
          </a:lstStyle>
          <a:p>
            <a:pPr lvl="0"/>
            <a:r>
              <a:rPr lang="nl-NL" err="1"/>
              <a:t>Subtitle</a:t>
            </a:r>
            <a:r>
              <a:rPr lang="nl-NL"/>
              <a:t> or </a:t>
            </a:r>
            <a:r>
              <a:rPr lang="nl-NL" err="1"/>
              <a:t>other</a:t>
            </a:r>
            <a:r>
              <a:rPr lang="nl-NL"/>
              <a:t> </a:t>
            </a:r>
            <a:r>
              <a:rPr lang="nl-NL" err="1"/>
              <a:t>explanations</a:t>
            </a:r>
            <a:endParaRPr lang="nl-NL"/>
          </a:p>
        </p:txBody>
      </p:sp>
    </p:spTree>
    <p:extLst>
      <p:ext uri="{BB962C8B-B14F-4D97-AF65-F5344CB8AC3E}">
        <p14:creationId xmlns:p14="http://schemas.microsoft.com/office/powerpoint/2010/main" val="253926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a:prstGeom prst="rect">
            <a:avLst/>
          </a:prstGeom>
        </p:spPr>
        <p:txBody>
          <a:bodyPr anchor="t"/>
          <a:lstStyle>
            <a:lvl1pPr algn="l">
              <a:defRPr sz="4800" b="1" cap="none" baseline="0">
                <a:solidFill>
                  <a:srgbClr val="EE7F00"/>
                </a:solidFil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tekst 2"/>
          <p:cNvSpPr>
            <a:spLocks noGrp="1"/>
          </p:cNvSpPr>
          <p:nvPr>
            <p:ph type="body" idx="1" hasCustomPrompt="1"/>
          </p:nvPr>
        </p:nvSpPr>
        <p:spPr>
          <a:xfrm>
            <a:off x="963084" y="2906713"/>
            <a:ext cx="10363200" cy="1500187"/>
          </a:xfrm>
          <a:prstGeom prst="rect">
            <a:avLst/>
          </a:prstGeom>
        </p:spPr>
        <p:txBody>
          <a:bodyPr anchor="b"/>
          <a:lstStyle>
            <a:lvl1pPr marL="0" indent="0">
              <a:buNone/>
              <a:defRPr sz="2933" b="1">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l-NL"/>
              <a:t>Click </a:t>
            </a:r>
            <a:r>
              <a:rPr lang="nl-NL" err="1"/>
              <a:t>to</a:t>
            </a:r>
            <a:r>
              <a:rPr lang="nl-NL"/>
              <a:t> </a:t>
            </a:r>
            <a:r>
              <a:rPr lang="nl-NL" err="1"/>
              <a:t>edit</a:t>
            </a:r>
            <a:r>
              <a:rPr lang="nl-NL"/>
              <a:t> the </a:t>
            </a:r>
            <a:r>
              <a:rPr lang="nl-NL" err="1"/>
              <a:t>subtitle</a:t>
            </a:r>
            <a:r>
              <a:rPr lang="nl-NL"/>
              <a:t> of </a:t>
            </a:r>
            <a:r>
              <a:rPr lang="nl-NL" err="1"/>
              <a:t>this</a:t>
            </a:r>
            <a:r>
              <a:rPr lang="nl-NL"/>
              <a:t> slide</a:t>
            </a:r>
          </a:p>
        </p:txBody>
      </p:sp>
    </p:spTree>
    <p:extLst>
      <p:ext uri="{BB962C8B-B14F-4D97-AF65-F5344CB8AC3E}">
        <p14:creationId xmlns:p14="http://schemas.microsoft.com/office/powerpoint/2010/main" val="2386572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07435" y="644690"/>
            <a:ext cx="10369152" cy="772948"/>
          </a:xfrm>
          <a:prstGeom prst="rect">
            <a:avLst/>
          </a:prstGeom>
        </p:spPr>
        <p:txBody>
          <a:bodyPr/>
          <a:lstStyle>
            <a:lvl1pPr>
              <a:defRPr sz="4000" b="1" baseline="0">
                <a:solidFill>
                  <a:srgbClr val="EE7F00"/>
                </a:solidFil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inhoud 2"/>
          <p:cNvSpPr>
            <a:spLocks noGrp="1"/>
          </p:cNvSpPr>
          <p:nvPr>
            <p:ph sz="half" idx="1" hasCustomPrompt="1"/>
          </p:nvPr>
        </p:nvSpPr>
        <p:spPr>
          <a:xfrm>
            <a:off x="6384032" y="1628800"/>
            <a:ext cx="4992555" cy="4525963"/>
          </a:xfrm>
          <a:prstGeom prst="rect">
            <a:avLst/>
          </a:prstGeom>
        </p:spPr>
        <p:txBody>
          <a:bodyPr/>
          <a:lstStyle>
            <a:lvl1pPr>
              <a:buClr>
                <a:srgbClr val="444444"/>
              </a:buClr>
              <a:defRPr sz="2400">
                <a:solidFill>
                  <a:srgbClr val="444444"/>
                </a:solidFill>
              </a:defRPr>
            </a:lvl1pPr>
            <a:lvl2pPr>
              <a:buClrTx/>
              <a:defRPr sz="2400">
                <a:solidFill>
                  <a:srgbClr val="444444"/>
                </a:solidFill>
              </a:defRPr>
            </a:lvl2pPr>
            <a:lvl3pPr>
              <a:buClr>
                <a:srgbClr val="444444"/>
              </a:buClr>
              <a:defRPr sz="2400">
                <a:solidFill>
                  <a:srgbClr val="444444"/>
                </a:solidFill>
              </a:defRPr>
            </a:lvl3pPr>
            <a:lvl4pPr>
              <a:buClr>
                <a:srgbClr val="444444"/>
              </a:buClr>
              <a:defRPr sz="2400">
                <a:solidFill>
                  <a:srgbClr val="444444"/>
                </a:solidFill>
              </a:defRPr>
            </a:lvl4pPr>
            <a:lvl5pPr>
              <a:buClr>
                <a:srgbClr val="444444"/>
              </a:buClr>
              <a:defRPr sz="2400">
                <a:solidFill>
                  <a:srgbClr val="444444"/>
                </a:solidFill>
              </a:defRPr>
            </a:lvl5pPr>
            <a:lvl6pPr>
              <a:defRPr sz="2400"/>
            </a:lvl6pPr>
            <a:lvl7pPr>
              <a:defRPr sz="2400"/>
            </a:lvl7pPr>
            <a:lvl8pPr>
              <a:defRPr sz="2400"/>
            </a:lvl8pPr>
            <a:lvl9pPr>
              <a:defRPr sz="2400"/>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4" name="Tijdelijke aanduiding voor inhoud 3"/>
          <p:cNvSpPr>
            <a:spLocks noGrp="1"/>
          </p:cNvSpPr>
          <p:nvPr>
            <p:ph sz="half" idx="2" hasCustomPrompt="1"/>
          </p:nvPr>
        </p:nvSpPr>
        <p:spPr>
          <a:xfrm>
            <a:off x="1007435" y="1628800"/>
            <a:ext cx="4992555" cy="4525963"/>
          </a:xfrm>
          <a:prstGeom prst="rect">
            <a:avLst/>
          </a:prstGeom>
        </p:spPr>
        <p:txBody>
          <a:bodyPr/>
          <a:lstStyle>
            <a:lvl1pPr>
              <a:defRPr sz="2400" baseline="0">
                <a:solidFill>
                  <a:srgbClr val="444444"/>
                </a:solidFill>
              </a:defRPr>
            </a:lvl1pPr>
            <a:lvl2pPr>
              <a:defRPr sz="2400">
                <a:solidFill>
                  <a:srgbClr val="444444"/>
                </a:solidFill>
              </a:defRPr>
            </a:lvl2pPr>
            <a:lvl3pPr>
              <a:defRPr sz="2400" baseline="0">
                <a:solidFill>
                  <a:srgbClr val="444444"/>
                </a:solidFill>
              </a:defRPr>
            </a:lvl3pPr>
            <a:lvl4pPr>
              <a:defRPr sz="2400">
                <a:solidFill>
                  <a:srgbClr val="444444"/>
                </a:solidFill>
              </a:defRPr>
            </a:lvl4pPr>
            <a:lvl5pPr>
              <a:defRPr sz="2400" baseline="0">
                <a:solidFill>
                  <a:srgbClr val="444444"/>
                </a:solidFill>
              </a:defRPr>
            </a:lvl5pPr>
            <a:lvl6pPr>
              <a:defRPr sz="2400"/>
            </a:lvl6pPr>
            <a:lvl7pPr>
              <a:defRPr sz="2400"/>
            </a:lvl7pPr>
            <a:lvl8pPr>
              <a:defRPr sz="2400"/>
            </a:lvl8pPr>
            <a:lvl9pPr>
              <a:defRPr sz="2400"/>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Tree>
    <p:extLst>
      <p:ext uri="{BB962C8B-B14F-4D97-AF65-F5344CB8AC3E}">
        <p14:creationId xmlns:p14="http://schemas.microsoft.com/office/powerpoint/2010/main" val="4274312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07437" y="836712"/>
            <a:ext cx="3613249" cy="1162051"/>
          </a:xfrm>
          <a:prstGeom prst="rect">
            <a:avLst/>
          </a:prstGeom>
        </p:spPr>
        <p:txBody>
          <a:bodyPr anchor="b"/>
          <a:lstStyle>
            <a:lvl1pPr algn="l">
              <a:defRPr sz="2667" b="1" baseline="0">
                <a:solidFill>
                  <a:srgbClr val="EE7F00"/>
                </a:solidFil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inhoud 2"/>
          <p:cNvSpPr>
            <a:spLocks noGrp="1"/>
          </p:cNvSpPr>
          <p:nvPr>
            <p:ph idx="1" hasCustomPrompt="1"/>
          </p:nvPr>
        </p:nvSpPr>
        <p:spPr>
          <a:xfrm>
            <a:off x="4766734" y="836713"/>
            <a:ext cx="6609853" cy="5289452"/>
          </a:xfrm>
          <a:prstGeom prst="rect">
            <a:avLst/>
          </a:prstGeom>
        </p:spPr>
        <p:txBody>
          <a:bodyPr/>
          <a:lstStyle>
            <a:lvl1pPr>
              <a:defRPr sz="2400">
                <a:solidFill>
                  <a:srgbClr val="444444"/>
                </a:solidFill>
              </a:defRPr>
            </a:lvl1pPr>
            <a:lvl2pPr>
              <a:defRPr sz="2400">
                <a:solidFill>
                  <a:srgbClr val="444444"/>
                </a:solidFill>
              </a:defRPr>
            </a:lvl2pPr>
            <a:lvl3pPr>
              <a:defRPr sz="2400">
                <a:solidFill>
                  <a:srgbClr val="444444"/>
                </a:solidFill>
              </a:defRPr>
            </a:lvl3pPr>
            <a:lvl4pPr>
              <a:defRPr sz="2400" baseline="0">
                <a:solidFill>
                  <a:srgbClr val="444444"/>
                </a:solidFill>
              </a:defRPr>
            </a:lvl4pPr>
            <a:lvl5pPr>
              <a:defRPr sz="2400" baseline="0">
                <a:solidFill>
                  <a:srgbClr val="444444"/>
                </a:solidFill>
              </a:defRPr>
            </a:lvl5pPr>
            <a:lvl6pPr>
              <a:defRPr sz="2667"/>
            </a:lvl6pPr>
            <a:lvl7pPr>
              <a:defRPr sz="2667"/>
            </a:lvl7pPr>
            <a:lvl8pPr>
              <a:defRPr sz="2667"/>
            </a:lvl8pPr>
            <a:lvl9pPr>
              <a:defRPr sz="2667"/>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4" name="Tijdelijke aanduiding voor tekst 3"/>
          <p:cNvSpPr>
            <a:spLocks noGrp="1"/>
          </p:cNvSpPr>
          <p:nvPr>
            <p:ph type="body" sz="half" idx="2" hasCustomPrompt="1"/>
          </p:nvPr>
        </p:nvSpPr>
        <p:spPr>
          <a:xfrm>
            <a:off x="1007437" y="1988841"/>
            <a:ext cx="3613249" cy="4137324"/>
          </a:xfrm>
          <a:prstGeom prst="rect">
            <a:avLst/>
          </a:prstGeom>
        </p:spPr>
        <p:txBody>
          <a:bodyPr/>
          <a:lstStyle>
            <a:lvl1pPr marL="0" indent="0">
              <a:buNone/>
              <a:defRPr sz="1867" baseline="0">
                <a:solidFill>
                  <a:srgbClr val="44444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p:txBody>
      </p:sp>
    </p:spTree>
    <p:extLst>
      <p:ext uri="{BB962C8B-B14F-4D97-AF65-F5344CB8AC3E}">
        <p14:creationId xmlns:p14="http://schemas.microsoft.com/office/powerpoint/2010/main" val="2266794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9"/>
          </a:xfrm>
          <a:prstGeom prst="rect">
            <a:avLst/>
          </a:prstGeom>
        </p:spPr>
        <p:txBody>
          <a:bodyPr anchor="b"/>
          <a:lstStyle>
            <a:lvl1pPr algn="l">
              <a:defRPr sz="2667" b="1">
                <a:solidFill>
                  <a:srgbClr val="EE7F00"/>
                </a:solidFil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afbeelding 2"/>
          <p:cNvSpPr>
            <a:spLocks noGrp="1"/>
          </p:cNvSpPr>
          <p:nvPr>
            <p:ph type="pic" idx="1" hasCustomPrompt="1"/>
          </p:nvPr>
        </p:nvSpPr>
        <p:spPr>
          <a:xfrm>
            <a:off x="2389717" y="612775"/>
            <a:ext cx="7315200" cy="4114800"/>
          </a:xfrm>
          <a:prstGeom prst="rect">
            <a:avLst/>
          </a:prstGeom>
        </p:spPr>
        <p:txBody>
          <a:bodyPr rtlCol="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nl-NL" noProof="0"/>
              <a:t>Image</a:t>
            </a:r>
          </a:p>
        </p:txBody>
      </p:sp>
      <p:sp>
        <p:nvSpPr>
          <p:cNvPr id="4" name="Tijdelijke aanduiding voor tekst 3"/>
          <p:cNvSpPr>
            <a:spLocks noGrp="1"/>
          </p:cNvSpPr>
          <p:nvPr>
            <p:ph type="body" sz="half" idx="2" hasCustomPrompt="1"/>
          </p:nvPr>
        </p:nvSpPr>
        <p:spPr>
          <a:xfrm>
            <a:off x="2389717" y="5367338"/>
            <a:ext cx="7315200" cy="804863"/>
          </a:xfrm>
          <a:prstGeom prst="rect">
            <a:avLst/>
          </a:prstGeom>
        </p:spPr>
        <p:txBody>
          <a:bodyPr/>
          <a:lstStyle>
            <a:lvl1pPr marL="0" indent="0">
              <a:buNone/>
              <a:defRPr sz="1867" baseline="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p:txBody>
      </p:sp>
    </p:spTree>
    <p:extLst>
      <p:ext uri="{BB962C8B-B14F-4D97-AF65-F5344CB8AC3E}">
        <p14:creationId xmlns:p14="http://schemas.microsoft.com/office/powerpoint/2010/main" val="3290553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577989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238480" y="274639"/>
            <a:ext cx="8343920" cy="1143000"/>
          </a:xfrm>
          <a:prstGeom prst="rect">
            <a:avLst/>
          </a:prstGeom>
        </p:spPr>
        <p:txBody>
          <a:bodyPr/>
          <a:lstStyle>
            <a:lvl1pPr>
              <a:defRPr sz="3200">
                <a:solidFill>
                  <a:schemeClr val="tx1"/>
                </a:solidFill>
              </a:defRPr>
            </a:lvl1pPr>
          </a:lstStyle>
          <a:p>
            <a:r>
              <a:rPr lang="nl-NL"/>
              <a:t>Klik om de stijl te bewerken</a:t>
            </a:r>
          </a:p>
        </p:txBody>
      </p:sp>
      <p:sp>
        <p:nvSpPr>
          <p:cNvPr id="3" name="Tijdelijke aanduiding voor inhoud 2"/>
          <p:cNvSpPr>
            <a:spLocks noGrp="1"/>
          </p:cNvSpPr>
          <p:nvPr>
            <p:ph idx="1"/>
          </p:nvPr>
        </p:nvSpPr>
        <p:spPr>
          <a:xfrm>
            <a:off x="1103445" y="2132857"/>
            <a:ext cx="10478955" cy="3993307"/>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p:txBody>
          <a:bodyPr/>
          <a:lstStyle>
            <a:lvl1pPr>
              <a:defRPr/>
            </a:lvl1pPr>
          </a:lstStyle>
          <a:p>
            <a:pPr>
              <a:defRPr/>
            </a:pPr>
            <a:fld id="{B32E7D80-E419-7143-9127-D5FD177E44B9}" type="datetime1">
              <a:rPr lang="en-US" altLang="en-US"/>
              <a:pPr>
                <a:defRPr/>
              </a:pPr>
              <a:t>2/4/2026</a:t>
            </a:fld>
            <a:endParaRPr lang="nl-NL" altLang="en-US"/>
          </a:p>
        </p:txBody>
      </p:sp>
      <p:sp>
        <p:nvSpPr>
          <p:cNvPr id="5" name="Rectangle 5"/>
          <p:cNvSpPr>
            <a:spLocks noGrp="1" noChangeArrowheads="1"/>
          </p:cNvSpPr>
          <p:nvPr>
            <p:ph type="ftr" sz="quarter" idx="11"/>
          </p:nvPr>
        </p:nvSpPr>
        <p:spPr/>
        <p:txBody>
          <a:bodyPr/>
          <a:lstStyle>
            <a:lvl1pPr>
              <a:defRPr/>
            </a:lvl1pPr>
          </a:lstStyle>
          <a:p>
            <a:pPr>
              <a:defRPr/>
            </a:pPr>
            <a:r>
              <a:rPr lang="nl-NL"/>
              <a:t>Centre of Expertise Energy</a:t>
            </a:r>
          </a:p>
        </p:txBody>
      </p:sp>
      <p:sp>
        <p:nvSpPr>
          <p:cNvPr id="6" name="Rectangle 6"/>
          <p:cNvSpPr>
            <a:spLocks noGrp="1" noChangeArrowheads="1"/>
          </p:cNvSpPr>
          <p:nvPr>
            <p:ph type="sldNum" sz="quarter" idx="12"/>
          </p:nvPr>
        </p:nvSpPr>
        <p:spPr/>
        <p:txBody>
          <a:bodyPr/>
          <a:lstStyle>
            <a:lvl1pPr>
              <a:defRPr/>
            </a:lvl1pPr>
          </a:lstStyle>
          <a:p>
            <a:pPr>
              <a:defRPr/>
            </a:pPr>
            <a:endParaRPr lang="nl-NL" altLang="nl-NL"/>
          </a:p>
        </p:txBody>
      </p:sp>
    </p:spTree>
    <p:extLst>
      <p:ext uri="{BB962C8B-B14F-4D97-AF65-F5344CB8AC3E}">
        <p14:creationId xmlns:p14="http://schemas.microsoft.com/office/powerpoint/2010/main" val="262988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6EF7B26-A1CC-5038-D47C-FD0B2E9A16DA}"/>
              </a:ext>
            </a:extLst>
          </p:cNvPr>
          <p:cNvSpPr>
            <a:spLocks noGrp="1"/>
          </p:cNvSpPr>
          <p:nvPr>
            <p:ph type="dt" sz="half" idx="10"/>
          </p:nvPr>
        </p:nvSpPr>
        <p:spPr/>
        <p:txBody>
          <a:bodyPr/>
          <a:lstStyle/>
          <a:p>
            <a:fld id="{975FC911-B1D1-48D0-9FE9-3C95A2C4D3C3}" type="datetimeFigureOut">
              <a:rPr lang="nl-NL" smtClean="0"/>
              <a:t>4-2-2026</a:t>
            </a:fld>
            <a:endParaRPr lang="nl-NL"/>
          </a:p>
        </p:txBody>
      </p:sp>
      <p:sp>
        <p:nvSpPr>
          <p:cNvPr id="3" name="Tijdelijke aanduiding voor voettekst 2">
            <a:extLst>
              <a:ext uri="{FF2B5EF4-FFF2-40B4-BE49-F238E27FC236}">
                <a16:creationId xmlns:a16="http://schemas.microsoft.com/office/drawing/2014/main" id="{3BC8A5B3-715A-1ED9-DB8B-7BE01A854A1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BF4DB16-5814-D4F1-986D-6266228823FF}"/>
              </a:ext>
            </a:extLst>
          </p:cNvPr>
          <p:cNvSpPr>
            <a:spLocks noGrp="1"/>
          </p:cNvSpPr>
          <p:nvPr>
            <p:ph type="sldNum" sz="quarter" idx="12"/>
          </p:nvPr>
        </p:nvSpPr>
        <p:spPr/>
        <p:txBody>
          <a:bodyPr/>
          <a:lstStyle/>
          <a:p>
            <a:fld id="{3678B644-8087-463F-824F-0A7CFF770BB2}" type="slidenum">
              <a:rPr lang="nl-NL" smtClean="0"/>
              <a:t>‹nr.›</a:t>
            </a:fld>
            <a:endParaRPr lang="nl-NL"/>
          </a:p>
        </p:txBody>
      </p:sp>
    </p:spTree>
    <p:extLst>
      <p:ext uri="{BB962C8B-B14F-4D97-AF65-F5344CB8AC3E}">
        <p14:creationId xmlns:p14="http://schemas.microsoft.com/office/powerpoint/2010/main" val="2210268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el en objec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528566" y="4326964"/>
            <a:ext cx="10080597" cy="866016"/>
          </a:xfrm>
          <a:prstGeom prst="rect">
            <a:avLst/>
          </a:prstGeom>
        </p:spPr>
        <p:txBody>
          <a:bodyPr lIns="0" tIns="0" rIns="0" bIns="0" anchor="b" anchorCtr="0">
            <a:noAutofit/>
          </a:bodyPr>
          <a:lstStyle>
            <a:lvl1pPr algn="l">
              <a:lnSpc>
                <a:spcPts val="3200"/>
              </a:lnSpc>
              <a:defRPr sz="3200" b="1" baseline="0">
                <a:solidFill>
                  <a:schemeClr val="bg1"/>
                </a:solidFill>
                <a:latin typeface="Arial"/>
                <a:cs typeface="Arial"/>
              </a:defRPr>
            </a:lvl1pPr>
          </a:lstStyle>
          <a:p>
            <a:r>
              <a:rPr lang="nl-NL"/>
              <a:t>Click </a:t>
            </a:r>
            <a:r>
              <a:rPr lang="nl-NL" err="1"/>
              <a:t>to</a:t>
            </a:r>
            <a:r>
              <a:rPr lang="nl-NL"/>
              <a:t> </a:t>
            </a:r>
            <a:r>
              <a:rPr lang="nl-NL" err="1"/>
              <a:t>edit</a:t>
            </a:r>
            <a:r>
              <a:rPr lang="nl-NL"/>
              <a:t> a </a:t>
            </a:r>
            <a:r>
              <a:rPr lang="nl-NL" err="1"/>
              <a:t>title</a:t>
            </a:r>
            <a:r>
              <a:rPr lang="nl-NL"/>
              <a:t>, Hanze University of </a:t>
            </a:r>
            <a:r>
              <a:rPr lang="nl-NL" err="1"/>
              <a:t>Applied</a:t>
            </a:r>
            <a:r>
              <a:rPr lang="nl-NL"/>
              <a:t> Sciences Groningen</a:t>
            </a:r>
          </a:p>
        </p:txBody>
      </p:sp>
      <p:sp>
        <p:nvSpPr>
          <p:cNvPr id="12" name="Tijdelijke aanduiding voor tekst 11"/>
          <p:cNvSpPr>
            <a:spLocks noGrp="1"/>
          </p:cNvSpPr>
          <p:nvPr>
            <p:ph type="body" sz="quarter" idx="13" hasCustomPrompt="1"/>
          </p:nvPr>
        </p:nvSpPr>
        <p:spPr>
          <a:xfrm>
            <a:off x="1528565" y="5225749"/>
            <a:ext cx="10081120" cy="255265"/>
          </a:xfrm>
          <a:prstGeom prst="rect">
            <a:avLst/>
          </a:prstGeom>
        </p:spPr>
        <p:txBody>
          <a:bodyPr lIns="0" tIns="0" rIns="0" bIns="0">
            <a:noAutofit/>
          </a:bodyPr>
          <a:lstStyle>
            <a:lvl1pPr marL="0" indent="0">
              <a:buNone/>
              <a:defRPr sz="2133" b="1" baseline="0"/>
            </a:lvl1pPr>
          </a:lstStyle>
          <a:p>
            <a:pPr lvl="0"/>
            <a:r>
              <a:rPr lang="nl-NL" err="1"/>
              <a:t>Subtitle</a:t>
            </a:r>
            <a:r>
              <a:rPr lang="nl-NL"/>
              <a:t> or </a:t>
            </a:r>
            <a:r>
              <a:rPr lang="nl-NL" err="1"/>
              <a:t>other</a:t>
            </a:r>
            <a:r>
              <a:rPr lang="nl-NL"/>
              <a:t> </a:t>
            </a:r>
            <a:r>
              <a:rPr lang="nl-NL" err="1"/>
              <a:t>text</a:t>
            </a:r>
            <a:endParaRPr lang="nl-NL"/>
          </a:p>
        </p:txBody>
      </p:sp>
      <p:pic>
        <p:nvPicPr>
          <p:cNvPr id="8" name="Afbeelding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509097" y="500928"/>
            <a:ext cx="4242499" cy="867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966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58548E-3F30-3125-FAA2-CF41094AA26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F547452E-A513-7FF4-2577-7EC1235584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320ED2B-9AA7-3B89-DFB6-6BC77666EAC6}"/>
              </a:ext>
            </a:extLst>
          </p:cNvPr>
          <p:cNvSpPr>
            <a:spLocks noGrp="1"/>
          </p:cNvSpPr>
          <p:nvPr>
            <p:ph type="dt" sz="half" idx="10"/>
          </p:nvPr>
        </p:nvSpPr>
        <p:spPr/>
        <p:txBody>
          <a:bodyPr/>
          <a:lstStyle/>
          <a:p>
            <a:fld id="{74CADB49-82C2-420F-B9E7-57864DA4075B}" type="datetimeFigureOut">
              <a:rPr lang="en-GB" smtClean="0"/>
              <a:t>04/02/2026</a:t>
            </a:fld>
            <a:endParaRPr lang="en-GB"/>
          </a:p>
        </p:txBody>
      </p:sp>
      <p:sp>
        <p:nvSpPr>
          <p:cNvPr id="5" name="Tijdelijke aanduiding voor voettekst 4">
            <a:extLst>
              <a:ext uri="{FF2B5EF4-FFF2-40B4-BE49-F238E27FC236}">
                <a16:creationId xmlns:a16="http://schemas.microsoft.com/office/drawing/2014/main" id="{609D8EFB-5CE2-9D83-DC93-3FCFAD97ABED}"/>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21A04F98-FFE2-1108-02B8-98A7148A787F}"/>
              </a:ext>
            </a:extLst>
          </p:cNvPr>
          <p:cNvSpPr>
            <a:spLocks noGrp="1"/>
          </p:cNvSpPr>
          <p:nvPr>
            <p:ph type="sldNum" sz="quarter" idx="12"/>
          </p:nvPr>
        </p:nvSpPr>
        <p:spPr/>
        <p:txBody>
          <a:bodyPr/>
          <a:lstStyle/>
          <a:p>
            <a:fld id="{189372E1-0F14-4F02-B5E3-7E9FDACAA270}" type="slidenum">
              <a:rPr lang="en-GB" smtClean="0"/>
              <a:t>‹nr.›</a:t>
            </a:fld>
            <a:endParaRPr lang="en-GB"/>
          </a:p>
        </p:txBody>
      </p:sp>
    </p:spTree>
    <p:extLst>
      <p:ext uri="{BB962C8B-B14F-4D97-AF65-F5344CB8AC3E}">
        <p14:creationId xmlns:p14="http://schemas.microsoft.com/office/powerpoint/2010/main" val="4275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eeld met streamer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el 23">
            <a:extLst>
              <a:ext uri="{FF2B5EF4-FFF2-40B4-BE49-F238E27FC236}">
                <a16:creationId xmlns:a16="http://schemas.microsoft.com/office/drawing/2014/main" id="{EE4F57E5-CAF1-2F4E-BCCD-703840FDA08F}"/>
              </a:ext>
            </a:extLst>
          </p:cNvPr>
          <p:cNvSpPr>
            <a:spLocks noGrp="1"/>
          </p:cNvSpPr>
          <p:nvPr>
            <p:ph type="title" hasCustomPrompt="1"/>
          </p:nvPr>
        </p:nvSpPr>
        <p:spPr>
          <a:xfrm>
            <a:off x="1611557" y="3169595"/>
            <a:ext cx="4206240" cy="2448560"/>
          </a:xfrm>
          <a:prstGeom prst="rect">
            <a:avLst/>
          </a:prstGeom>
        </p:spPr>
        <p:txBody>
          <a:bodyPr anchor="ctr"/>
          <a:lstStyle>
            <a:lvl1pPr>
              <a:defRPr sz="3800">
                <a:solidFill>
                  <a:schemeClr val="bg1"/>
                </a:solidFill>
              </a:defRPr>
            </a:lvl1pPr>
          </a:lstStyle>
          <a:p>
            <a:r>
              <a:rPr lang="nl-NL"/>
              <a:t>‘Hier is ruimte voor een (vast) Hanze beeld met </a:t>
            </a:r>
            <a:r>
              <a:rPr lang="nl-NL" err="1"/>
              <a:t>streamertekst</a:t>
            </a:r>
            <a:r>
              <a:rPr lang="nl-NL"/>
              <a:t>’</a:t>
            </a:r>
            <a:endParaRPr lang="en-GB"/>
          </a:p>
        </p:txBody>
      </p:sp>
      <p:sp>
        <p:nvSpPr>
          <p:cNvPr id="6" name="Vrije vorm 5">
            <a:extLst>
              <a:ext uri="{FF2B5EF4-FFF2-40B4-BE49-F238E27FC236}">
                <a16:creationId xmlns:a16="http://schemas.microsoft.com/office/drawing/2014/main" id="{38BCD55D-D333-C443-A628-9A5902572E5D}"/>
              </a:ext>
            </a:extLst>
          </p:cNvPr>
          <p:cNvSpPr/>
          <p:nvPr userDrawn="1"/>
        </p:nvSpPr>
        <p:spPr>
          <a:xfrm>
            <a:off x="1106489" y="2858753"/>
            <a:ext cx="867897" cy="3070243"/>
          </a:xfrm>
          <a:custGeom>
            <a:avLst/>
            <a:gdLst>
              <a:gd name="connsiteX0" fmla="*/ 1 w 867897"/>
              <a:gd name="connsiteY0" fmla="*/ 0 h 3070242"/>
              <a:gd name="connsiteX1" fmla="*/ 867897 w 867897"/>
              <a:gd name="connsiteY1" fmla="*/ 0 h 3070242"/>
              <a:gd name="connsiteX2" fmla="*/ 867897 w 867897"/>
              <a:gd name="connsiteY2" fmla="*/ 155750 h 3070242"/>
              <a:gd name="connsiteX3" fmla="*/ 155749 w 867897"/>
              <a:gd name="connsiteY3" fmla="*/ 155750 h 3070242"/>
              <a:gd name="connsiteX4" fmla="*/ 155749 w 867897"/>
              <a:gd name="connsiteY4" fmla="*/ 2914493 h 3070242"/>
              <a:gd name="connsiteX5" fmla="*/ 867896 w 867897"/>
              <a:gd name="connsiteY5" fmla="*/ 2914493 h 3070242"/>
              <a:gd name="connsiteX6" fmla="*/ 867896 w 867897"/>
              <a:gd name="connsiteY6" fmla="*/ 3070242 h 3070242"/>
              <a:gd name="connsiteX7" fmla="*/ 1 w 867897"/>
              <a:gd name="connsiteY7" fmla="*/ 3070242 h 3070242"/>
              <a:gd name="connsiteX8" fmla="*/ 1 w 867897"/>
              <a:gd name="connsiteY8" fmla="*/ 2914493 h 3070242"/>
              <a:gd name="connsiteX9" fmla="*/ 0 w 867897"/>
              <a:gd name="connsiteY9" fmla="*/ 2914493 h 3070242"/>
              <a:gd name="connsiteX10" fmla="*/ 0 w 867897"/>
              <a:gd name="connsiteY10" fmla="*/ 81431 h 3070242"/>
              <a:gd name="connsiteX11" fmla="*/ 1 w 867897"/>
              <a:gd name="connsiteY11" fmla="*/ 81431 h 307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897" h="3070242">
                <a:moveTo>
                  <a:pt x="1" y="0"/>
                </a:moveTo>
                <a:lnTo>
                  <a:pt x="867897" y="0"/>
                </a:lnTo>
                <a:lnTo>
                  <a:pt x="867897" y="155750"/>
                </a:lnTo>
                <a:lnTo>
                  <a:pt x="155749" y="155750"/>
                </a:lnTo>
                <a:lnTo>
                  <a:pt x="155749" y="2914493"/>
                </a:lnTo>
                <a:lnTo>
                  <a:pt x="867896" y="2914493"/>
                </a:lnTo>
                <a:lnTo>
                  <a:pt x="867896" y="3070242"/>
                </a:lnTo>
                <a:lnTo>
                  <a:pt x="1" y="3070242"/>
                </a:lnTo>
                <a:lnTo>
                  <a:pt x="1" y="2914493"/>
                </a:lnTo>
                <a:lnTo>
                  <a:pt x="0" y="2914493"/>
                </a:lnTo>
                <a:lnTo>
                  <a:pt x="0" y="81431"/>
                </a:lnTo>
                <a:lnTo>
                  <a:pt x="1" y="8143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00"/>
          </a:p>
        </p:txBody>
      </p:sp>
      <p:sp>
        <p:nvSpPr>
          <p:cNvPr id="8" name="Vrije vorm 7">
            <a:extLst>
              <a:ext uri="{FF2B5EF4-FFF2-40B4-BE49-F238E27FC236}">
                <a16:creationId xmlns:a16="http://schemas.microsoft.com/office/drawing/2014/main" id="{F02FB246-1B1B-3646-9111-518CE7ABF801}"/>
              </a:ext>
            </a:extLst>
          </p:cNvPr>
          <p:cNvSpPr/>
          <p:nvPr userDrawn="1"/>
        </p:nvSpPr>
        <p:spPr>
          <a:xfrm flipH="1">
            <a:off x="5454969" y="2858753"/>
            <a:ext cx="867897" cy="3070243"/>
          </a:xfrm>
          <a:custGeom>
            <a:avLst/>
            <a:gdLst>
              <a:gd name="connsiteX0" fmla="*/ 1 w 867897"/>
              <a:gd name="connsiteY0" fmla="*/ 0 h 3070242"/>
              <a:gd name="connsiteX1" fmla="*/ 867897 w 867897"/>
              <a:gd name="connsiteY1" fmla="*/ 0 h 3070242"/>
              <a:gd name="connsiteX2" fmla="*/ 867897 w 867897"/>
              <a:gd name="connsiteY2" fmla="*/ 155750 h 3070242"/>
              <a:gd name="connsiteX3" fmla="*/ 155749 w 867897"/>
              <a:gd name="connsiteY3" fmla="*/ 155750 h 3070242"/>
              <a:gd name="connsiteX4" fmla="*/ 155749 w 867897"/>
              <a:gd name="connsiteY4" fmla="*/ 2914493 h 3070242"/>
              <a:gd name="connsiteX5" fmla="*/ 867896 w 867897"/>
              <a:gd name="connsiteY5" fmla="*/ 2914493 h 3070242"/>
              <a:gd name="connsiteX6" fmla="*/ 867896 w 867897"/>
              <a:gd name="connsiteY6" fmla="*/ 3070242 h 3070242"/>
              <a:gd name="connsiteX7" fmla="*/ 1 w 867897"/>
              <a:gd name="connsiteY7" fmla="*/ 3070242 h 3070242"/>
              <a:gd name="connsiteX8" fmla="*/ 1 w 867897"/>
              <a:gd name="connsiteY8" fmla="*/ 2914493 h 3070242"/>
              <a:gd name="connsiteX9" fmla="*/ 0 w 867897"/>
              <a:gd name="connsiteY9" fmla="*/ 2914493 h 3070242"/>
              <a:gd name="connsiteX10" fmla="*/ 0 w 867897"/>
              <a:gd name="connsiteY10" fmla="*/ 81431 h 3070242"/>
              <a:gd name="connsiteX11" fmla="*/ 1 w 867897"/>
              <a:gd name="connsiteY11" fmla="*/ 81431 h 307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897" h="3070242">
                <a:moveTo>
                  <a:pt x="1" y="0"/>
                </a:moveTo>
                <a:lnTo>
                  <a:pt x="867897" y="0"/>
                </a:lnTo>
                <a:lnTo>
                  <a:pt x="867897" y="155750"/>
                </a:lnTo>
                <a:lnTo>
                  <a:pt x="155749" y="155750"/>
                </a:lnTo>
                <a:lnTo>
                  <a:pt x="155749" y="2914493"/>
                </a:lnTo>
                <a:lnTo>
                  <a:pt x="867896" y="2914493"/>
                </a:lnTo>
                <a:lnTo>
                  <a:pt x="867896" y="3070242"/>
                </a:lnTo>
                <a:lnTo>
                  <a:pt x="1" y="3070242"/>
                </a:lnTo>
                <a:lnTo>
                  <a:pt x="1" y="2914493"/>
                </a:lnTo>
                <a:lnTo>
                  <a:pt x="0" y="2914493"/>
                </a:lnTo>
                <a:lnTo>
                  <a:pt x="0" y="81431"/>
                </a:lnTo>
                <a:lnTo>
                  <a:pt x="1" y="8143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00"/>
          </a:p>
        </p:txBody>
      </p:sp>
    </p:spTree>
    <p:extLst>
      <p:ext uri="{BB962C8B-B14F-4D97-AF65-F5344CB8AC3E}">
        <p14:creationId xmlns:p14="http://schemas.microsoft.com/office/powerpoint/2010/main" val="1109817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eeld met streamertekst">
    <p:spTree>
      <p:nvGrpSpPr>
        <p:cNvPr id="1" name=""/>
        <p:cNvGrpSpPr/>
        <p:nvPr/>
      </p:nvGrpSpPr>
      <p:grpSpPr>
        <a:xfrm>
          <a:off x="0" y="0"/>
          <a:ext cx="0" cy="0"/>
          <a:chOff x="0" y="0"/>
          <a:chExt cx="0" cy="0"/>
        </a:xfrm>
      </p:grpSpPr>
      <p:sp>
        <p:nvSpPr>
          <p:cNvPr id="7" name="Tijdelijke aanduiding voor afbeelding 22">
            <a:extLst>
              <a:ext uri="{FF2B5EF4-FFF2-40B4-BE49-F238E27FC236}">
                <a16:creationId xmlns:a16="http://schemas.microsoft.com/office/drawing/2014/main" id="{F21B2B71-7F3D-FA4B-B69A-FAE14A980DCE}"/>
              </a:ext>
            </a:extLst>
          </p:cNvPr>
          <p:cNvSpPr>
            <a:spLocks noGrp="1"/>
          </p:cNvSpPr>
          <p:nvPr>
            <p:ph type="pic" sz="quarter" idx="10"/>
          </p:nvPr>
        </p:nvSpPr>
        <p:spPr>
          <a:xfrm>
            <a:off x="0" y="0"/>
            <a:ext cx="12192000" cy="6858000"/>
          </a:xfrm>
          <a:prstGeom prst="rect">
            <a:avLst/>
          </a:prstGeom>
          <a:solidFill>
            <a:schemeClr val="bg2">
              <a:lumMod val="20000"/>
              <a:lumOff val="80000"/>
            </a:schemeClr>
          </a:solidFill>
        </p:spPr>
        <p:txBody>
          <a:bodyPr anchor="ctr"/>
          <a:lstStyle>
            <a:lvl1pPr marL="0" indent="0" algn="ctr">
              <a:buNone/>
              <a:defRPr sz="1000" b="1">
                <a:solidFill>
                  <a:schemeClr val="tx1"/>
                </a:solidFill>
              </a:defRPr>
            </a:lvl1pPr>
          </a:lstStyle>
          <a:p>
            <a:endParaRPr lang="en-GB"/>
          </a:p>
        </p:txBody>
      </p:sp>
      <p:sp>
        <p:nvSpPr>
          <p:cNvPr id="10" name="Titel 23">
            <a:extLst>
              <a:ext uri="{FF2B5EF4-FFF2-40B4-BE49-F238E27FC236}">
                <a16:creationId xmlns:a16="http://schemas.microsoft.com/office/drawing/2014/main" id="{EE4F57E5-CAF1-2F4E-BCCD-703840FDA08F}"/>
              </a:ext>
            </a:extLst>
          </p:cNvPr>
          <p:cNvSpPr>
            <a:spLocks noGrp="1"/>
          </p:cNvSpPr>
          <p:nvPr>
            <p:ph type="title" hasCustomPrompt="1"/>
          </p:nvPr>
        </p:nvSpPr>
        <p:spPr>
          <a:xfrm>
            <a:off x="1611557" y="3169595"/>
            <a:ext cx="4206240" cy="2448560"/>
          </a:xfrm>
          <a:prstGeom prst="rect">
            <a:avLst/>
          </a:prstGeom>
        </p:spPr>
        <p:txBody>
          <a:bodyPr anchor="ctr"/>
          <a:lstStyle>
            <a:lvl1pPr>
              <a:defRPr sz="3800">
                <a:solidFill>
                  <a:schemeClr val="bg1"/>
                </a:solidFill>
              </a:defRPr>
            </a:lvl1pPr>
          </a:lstStyle>
          <a:p>
            <a:r>
              <a:rPr lang="nl-NL"/>
              <a:t>‘Hier is ruimte voor een (vast) Hanze beeld met </a:t>
            </a:r>
            <a:r>
              <a:rPr lang="nl-NL" err="1"/>
              <a:t>streamertekst</a:t>
            </a:r>
            <a:r>
              <a:rPr lang="nl-NL"/>
              <a:t>’</a:t>
            </a:r>
            <a:endParaRPr lang="en-GB"/>
          </a:p>
        </p:txBody>
      </p:sp>
    </p:spTree>
    <p:extLst>
      <p:ext uri="{BB962C8B-B14F-4D97-AF65-F5344CB8AC3E}">
        <p14:creationId xmlns:p14="http://schemas.microsoft.com/office/powerpoint/2010/main" val="1323173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Hulpmiddel - verloop">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6D4E086-27B2-DA4F-A068-AC0304249781}"/>
              </a:ext>
            </a:extLst>
          </p:cNvPr>
          <p:cNvSpPr/>
          <p:nvPr userDrawn="1"/>
        </p:nvSpPr>
        <p:spPr>
          <a:xfrm>
            <a:off x="-3937519" y="0"/>
            <a:ext cx="3601616" cy="6858000"/>
          </a:xfrm>
          <a:prstGeom prst="rect">
            <a:avLst/>
          </a:prstGeom>
          <a:ln>
            <a:noFill/>
          </a:ln>
          <a:effectLst>
            <a:outerShdw blurRad="50800" dist="381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GB" sz="2400" b="1">
                <a:solidFill>
                  <a:schemeClr val="tx2"/>
                </a:solidFill>
              </a:rPr>
              <a:t>Help! De </a:t>
            </a:r>
            <a:r>
              <a:rPr lang="en-GB" sz="2400" b="1" err="1">
                <a:solidFill>
                  <a:schemeClr val="tx2"/>
                </a:solidFill>
              </a:rPr>
              <a:t>witte</a:t>
            </a:r>
            <a:r>
              <a:rPr lang="en-GB" sz="2400" b="1">
                <a:solidFill>
                  <a:schemeClr val="tx2"/>
                </a:solidFill>
              </a:rPr>
              <a:t> </a:t>
            </a:r>
            <a:r>
              <a:rPr lang="en-GB" sz="2400" b="1" err="1">
                <a:solidFill>
                  <a:schemeClr val="tx2"/>
                </a:solidFill>
              </a:rPr>
              <a:t>tekst</a:t>
            </a:r>
            <a:r>
              <a:rPr lang="en-GB" sz="2400" b="1">
                <a:solidFill>
                  <a:schemeClr val="tx2"/>
                </a:solidFill>
              </a:rPr>
              <a:t> over </a:t>
            </a:r>
            <a:r>
              <a:rPr lang="en-GB" sz="2400" b="1" err="1">
                <a:solidFill>
                  <a:schemeClr val="tx2"/>
                </a:solidFill>
              </a:rPr>
              <a:t>mijn</a:t>
            </a:r>
            <a:r>
              <a:rPr lang="en-GB" sz="2400" b="1">
                <a:solidFill>
                  <a:schemeClr val="tx2"/>
                </a:solidFill>
              </a:rPr>
              <a:t> </a:t>
            </a:r>
            <a:r>
              <a:rPr lang="en-GB" sz="2400" b="1" err="1">
                <a:solidFill>
                  <a:schemeClr val="tx2"/>
                </a:solidFill>
              </a:rPr>
              <a:t>foto</a:t>
            </a:r>
            <a:r>
              <a:rPr lang="en-GB" sz="2400" b="1">
                <a:solidFill>
                  <a:schemeClr val="tx2"/>
                </a:solidFill>
              </a:rPr>
              <a:t> is </a:t>
            </a:r>
            <a:r>
              <a:rPr lang="en-GB" sz="2400" b="1" err="1">
                <a:solidFill>
                  <a:schemeClr val="tx2"/>
                </a:solidFill>
              </a:rPr>
              <a:t>slecht</a:t>
            </a:r>
            <a:r>
              <a:rPr lang="en-GB" sz="2400" b="1">
                <a:solidFill>
                  <a:schemeClr val="tx2"/>
                </a:solidFill>
              </a:rPr>
              <a:t> </a:t>
            </a:r>
            <a:r>
              <a:rPr lang="en-GB" sz="2400" b="1" err="1">
                <a:solidFill>
                  <a:schemeClr val="tx2"/>
                </a:solidFill>
              </a:rPr>
              <a:t>leesbaar</a:t>
            </a:r>
            <a:r>
              <a:rPr lang="en-GB" sz="2400" b="1">
                <a:solidFill>
                  <a:schemeClr val="tx2"/>
                </a:solidFill>
              </a:rPr>
              <a:t>.</a:t>
            </a:r>
          </a:p>
          <a:p>
            <a:pPr algn="l"/>
            <a:endParaRPr lang="en-GB" sz="2400">
              <a:solidFill>
                <a:schemeClr val="tx1"/>
              </a:solidFill>
            </a:endParaRPr>
          </a:p>
          <a:p>
            <a:pPr marL="342891" indent="-342891" algn="l">
              <a:buFont typeface="+mj-lt"/>
              <a:buAutoNum type="arabicPeriod"/>
            </a:pPr>
            <a:r>
              <a:rPr lang="en-GB" sz="2400" err="1">
                <a:solidFill>
                  <a:schemeClr val="tx1"/>
                </a:solidFill>
              </a:rPr>
              <a:t>Selecteer</a:t>
            </a:r>
            <a:r>
              <a:rPr lang="en-GB" sz="2400">
                <a:solidFill>
                  <a:schemeClr val="tx1"/>
                </a:solidFill>
              </a:rPr>
              <a:t> het </a:t>
            </a:r>
            <a:r>
              <a:rPr lang="en-GB" sz="2400" err="1">
                <a:solidFill>
                  <a:schemeClr val="tx1"/>
                </a:solidFill>
              </a:rPr>
              <a:t>verloopkader</a:t>
            </a:r>
            <a:r>
              <a:rPr lang="en-GB" sz="2400">
                <a:solidFill>
                  <a:schemeClr val="tx1"/>
                </a:solidFill>
              </a:rPr>
              <a:t> op </a:t>
            </a:r>
            <a:r>
              <a:rPr lang="en-GB" sz="2400" err="1">
                <a:solidFill>
                  <a:schemeClr val="tx1"/>
                </a:solidFill>
              </a:rPr>
              <a:t>deze</a:t>
            </a:r>
            <a:r>
              <a:rPr lang="en-GB" sz="2400">
                <a:solidFill>
                  <a:schemeClr val="tx1"/>
                </a:solidFill>
              </a:rPr>
              <a:t> slide</a:t>
            </a:r>
          </a:p>
          <a:p>
            <a:pPr marL="342891" indent="-342891" algn="l">
              <a:buFont typeface="+mj-lt"/>
              <a:buAutoNum type="arabicPeriod"/>
            </a:pPr>
            <a:r>
              <a:rPr lang="en-GB" sz="2400" err="1">
                <a:solidFill>
                  <a:schemeClr val="tx1"/>
                </a:solidFill>
              </a:rPr>
              <a:t>Plak</a:t>
            </a:r>
            <a:r>
              <a:rPr lang="en-GB" sz="2400">
                <a:solidFill>
                  <a:schemeClr val="tx1"/>
                </a:solidFill>
              </a:rPr>
              <a:t> het op de slide met de </a:t>
            </a:r>
            <a:r>
              <a:rPr lang="en-GB" sz="2400" err="1">
                <a:solidFill>
                  <a:schemeClr val="tx1"/>
                </a:solidFill>
              </a:rPr>
              <a:t>foto</a:t>
            </a:r>
            <a:endParaRPr lang="en-GB" sz="2400">
              <a:solidFill>
                <a:schemeClr val="tx1"/>
              </a:solidFill>
            </a:endParaRPr>
          </a:p>
          <a:p>
            <a:pPr marL="342891" indent="-342891" algn="l">
              <a:buFont typeface="+mj-lt"/>
              <a:buAutoNum type="arabicPeriod"/>
            </a:pPr>
            <a:r>
              <a:rPr lang="en-GB" sz="2400" err="1">
                <a:solidFill>
                  <a:schemeClr val="tx1"/>
                </a:solidFill>
              </a:rPr>
              <a:t>Selecteer</a:t>
            </a:r>
            <a:r>
              <a:rPr lang="en-GB" sz="2400">
                <a:solidFill>
                  <a:schemeClr val="tx1"/>
                </a:solidFill>
              </a:rPr>
              <a:t> het </a:t>
            </a:r>
            <a:r>
              <a:rPr lang="en-GB" sz="2400" err="1">
                <a:solidFill>
                  <a:schemeClr val="tx1"/>
                </a:solidFill>
              </a:rPr>
              <a:t>verloopkader</a:t>
            </a:r>
            <a:r>
              <a:rPr lang="en-GB" sz="2400">
                <a:solidFill>
                  <a:schemeClr val="tx1"/>
                </a:solidFill>
              </a:rPr>
              <a:t> </a:t>
            </a:r>
            <a:r>
              <a:rPr lang="en-GB" sz="2400" err="1">
                <a:solidFill>
                  <a:schemeClr val="tx1"/>
                </a:solidFill>
              </a:rPr>
              <a:t>en</a:t>
            </a:r>
            <a:r>
              <a:rPr lang="en-GB" sz="2400">
                <a:solidFill>
                  <a:schemeClr val="tx1"/>
                </a:solidFill>
              </a:rPr>
              <a:t> </a:t>
            </a:r>
            <a:r>
              <a:rPr lang="en-GB" sz="2400" err="1">
                <a:solidFill>
                  <a:schemeClr val="tx1"/>
                </a:solidFill>
              </a:rPr>
              <a:t>klik</a:t>
            </a:r>
            <a:r>
              <a:rPr lang="en-GB" sz="2400">
                <a:solidFill>
                  <a:schemeClr val="tx1"/>
                </a:solidFill>
              </a:rPr>
              <a:t> </a:t>
            </a:r>
            <a:r>
              <a:rPr lang="en-GB" sz="2400" err="1">
                <a:solidFill>
                  <a:schemeClr val="tx1"/>
                </a:solidFill>
              </a:rPr>
              <a:t>rechtermuisknop</a:t>
            </a:r>
            <a:endParaRPr lang="en-GB" sz="2400">
              <a:solidFill>
                <a:schemeClr val="tx1"/>
              </a:solidFill>
            </a:endParaRPr>
          </a:p>
          <a:p>
            <a:pPr marL="342891" indent="-342891" algn="l">
              <a:buFont typeface="+mj-lt"/>
              <a:buAutoNum type="arabicPeriod"/>
            </a:pPr>
            <a:r>
              <a:rPr lang="en-GB" sz="2400" err="1">
                <a:solidFill>
                  <a:schemeClr val="tx1"/>
                </a:solidFill>
              </a:rPr>
              <a:t>Kies</a:t>
            </a:r>
            <a:r>
              <a:rPr lang="en-GB" sz="2400">
                <a:solidFill>
                  <a:schemeClr val="tx1"/>
                </a:solidFill>
              </a:rPr>
              <a:t>: ‘</a:t>
            </a:r>
            <a:r>
              <a:rPr lang="en-GB" sz="2400" err="1">
                <a:solidFill>
                  <a:schemeClr val="tx1"/>
                </a:solidFill>
              </a:rPr>
              <a:t>Naar</a:t>
            </a:r>
            <a:r>
              <a:rPr lang="en-GB" sz="2400">
                <a:solidFill>
                  <a:schemeClr val="tx1"/>
                </a:solidFill>
              </a:rPr>
              <a:t> </a:t>
            </a:r>
            <a:r>
              <a:rPr lang="en-GB" sz="2400" err="1">
                <a:solidFill>
                  <a:schemeClr val="tx1"/>
                </a:solidFill>
              </a:rPr>
              <a:t>Achtergrond</a:t>
            </a:r>
            <a:r>
              <a:rPr lang="en-GB" sz="2400">
                <a:solidFill>
                  <a:schemeClr val="tx1"/>
                </a:solidFill>
              </a:rPr>
              <a:t>’</a:t>
            </a:r>
          </a:p>
          <a:p>
            <a:pPr marL="342891" indent="-342891" algn="l">
              <a:buFont typeface="+mj-lt"/>
              <a:buAutoNum type="arabicPeriod"/>
            </a:pPr>
            <a:r>
              <a:rPr lang="en-GB" sz="2400" err="1">
                <a:solidFill>
                  <a:schemeClr val="tx1"/>
                </a:solidFill>
              </a:rPr>
              <a:t>Seleceer</a:t>
            </a:r>
            <a:r>
              <a:rPr lang="en-GB" sz="2400">
                <a:solidFill>
                  <a:schemeClr val="tx1"/>
                </a:solidFill>
              </a:rPr>
              <a:t> de </a:t>
            </a:r>
            <a:r>
              <a:rPr lang="en-GB" sz="2400" err="1">
                <a:solidFill>
                  <a:schemeClr val="tx1"/>
                </a:solidFill>
              </a:rPr>
              <a:t>foto</a:t>
            </a:r>
            <a:r>
              <a:rPr lang="en-GB" sz="2400">
                <a:solidFill>
                  <a:schemeClr val="tx1"/>
                </a:solidFill>
              </a:rPr>
              <a:t> </a:t>
            </a:r>
            <a:r>
              <a:rPr lang="en-GB" sz="2400" err="1">
                <a:solidFill>
                  <a:schemeClr val="tx1"/>
                </a:solidFill>
              </a:rPr>
              <a:t>en</a:t>
            </a:r>
            <a:r>
              <a:rPr lang="en-GB" sz="2400">
                <a:solidFill>
                  <a:schemeClr val="tx1"/>
                </a:solidFill>
              </a:rPr>
              <a:t> </a:t>
            </a:r>
            <a:r>
              <a:rPr lang="en-GB" sz="2400" err="1">
                <a:solidFill>
                  <a:schemeClr val="tx1"/>
                </a:solidFill>
              </a:rPr>
              <a:t>klik</a:t>
            </a:r>
            <a:r>
              <a:rPr lang="en-GB" sz="2400">
                <a:solidFill>
                  <a:schemeClr val="tx1"/>
                </a:solidFill>
              </a:rPr>
              <a:t> </a:t>
            </a:r>
            <a:r>
              <a:rPr lang="en-GB" sz="2400" err="1">
                <a:solidFill>
                  <a:schemeClr val="tx1"/>
                </a:solidFill>
              </a:rPr>
              <a:t>rechtermuisknop</a:t>
            </a:r>
            <a:endParaRPr lang="en-GB" sz="2400">
              <a:solidFill>
                <a:schemeClr val="tx1"/>
              </a:solidFill>
            </a:endParaRPr>
          </a:p>
          <a:p>
            <a:pPr marL="342891" marR="0" lvl="0" indent="-342891" algn="l" defTabSz="914377" rtl="0" eaLnBrk="1" fontAlgn="auto" latinLnBrk="0" hangingPunct="1">
              <a:lnSpc>
                <a:spcPct val="100000"/>
              </a:lnSpc>
              <a:spcBef>
                <a:spcPts val="0"/>
              </a:spcBef>
              <a:spcAft>
                <a:spcPts val="0"/>
              </a:spcAft>
              <a:buClrTx/>
              <a:buSzTx/>
              <a:buFont typeface="+mj-lt"/>
              <a:buAutoNum type="arabicPeriod"/>
              <a:tabLst/>
              <a:defRPr/>
            </a:pPr>
            <a:r>
              <a:rPr lang="en-GB" sz="2400" err="1">
                <a:solidFill>
                  <a:schemeClr val="tx1"/>
                </a:solidFill>
              </a:rPr>
              <a:t>Kies</a:t>
            </a:r>
            <a:r>
              <a:rPr lang="en-GB" sz="2400">
                <a:solidFill>
                  <a:schemeClr val="tx1"/>
                </a:solidFill>
              </a:rPr>
              <a:t>: ‘</a:t>
            </a:r>
            <a:r>
              <a:rPr lang="en-GB" sz="2400" err="1">
                <a:solidFill>
                  <a:schemeClr val="tx1"/>
                </a:solidFill>
              </a:rPr>
              <a:t>Naar</a:t>
            </a:r>
            <a:r>
              <a:rPr lang="en-GB" sz="2400">
                <a:solidFill>
                  <a:schemeClr val="tx1"/>
                </a:solidFill>
              </a:rPr>
              <a:t> </a:t>
            </a:r>
            <a:r>
              <a:rPr lang="en-GB" sz="2400" err="1">
                <a:solidFill>
                  <a:schemeClr val="tx1"/>
                </a:solidFill>
              </a:rPr>
              <a:t>Achtergrond</a:t>
            </a:r>
            <a:r>
              <a:rPr lang="en-GB" sz="2400">
                <a:solidFill>
                  <a:schemeClr val="tx1"/>
                </a:solidFill>
              </a:rPr>
              <a:t>’</a:t>
            </a:r>
          </a:p>
          <a:p>
            <a:pPr marL="342891" indent="-342891" algn="l">
              <a:buFont typeface="+mj-lt"/>
              <a:buAutoNum type="arabicPeriod"/>
            </a:pPr>
            <a:endParaRPr lang="en-GB" sz="2400">
              <a:solidFill>
                <a:schemeClr val="tx1"/>
              </a:solidFill>
            </a:endParaRPr>
          </a:p>
        </p:txBody>
      </p:sp>
    </p:spTree>
    <p:extLst>
      <p:ext uri="{BB962C8B-B14F-4D97-AF65-F5344CB8AC3E}">
        <p14:creationId xmlns:p14="http://schemas.microsoft.com/office/powerpoint/2010/main" val="608242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94197" y="860787"/>
            <a:ext cx="10382400" cy="648000"/>
          </a:xfrm>
          <a:prstGeom prst="rect">
            <a:avLst/>
          </a:prstGeom>
        </p:spPr>
        <p:txBody>
          <a:bodyPr anchor="b" anchorCtr="0">
            <a:noAutofit/>
          </a:bodyPr>
          <a:lstStyle>
            <a:lvl1pPr algn="l">
              <a:defRPr sz="4000" b="1" baseline="0">
                <a:solidFill>
                  <a:srgbClr val="EE7F00"/>
                </a:solidFill>
                <a:latin typeface="Arial"/>
                <a:cs typeface="Aria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inhoud 2"/>
          <p:cNvSpPr>
            <a:spLocks noGrp="1"/>
          </p:cNvSpPr>
          <p:nvPr>
            <p:ph idx="1" hasCustomPrompt="1"/>
          </p:nvPr>
        </p:nvSpPr>
        <p:spPr>
          <a:xfrm>
            <a:off x="994197" y="2059200"/>
            <a:ext cx="10478400" cy="4106104"/>
          </a:xfrm>
          <a:prstGeom prst="rect">
            <a:avLst/>
          </a:prstGeom>
        </p:spPr>
        <p:txBody>
          <a:bodyPr>
            <a:normAutofit/>
          </a:bodyPr>
          <a:lstStyle>
            <a:lvl1pPr marL="457178" indent="-457178">
              <a:buClrTx/>
              <a:buFont typeface="Arial"/>
              <a:buChar char="•"/>
              <a:defRPr sz="2400">
                <a:solidFill>
                  <a:srgbClr val="444444"/>
                </a:solidFill>
                <a:latin typeface="Arial"/>
                <a:cs typeface="Arial"/>
              </a:defRPr>
            </a:lvl1pPr>
            <a:lvl2pPr>
              <a:buClrTx/>
              <a:defRPr sz="2400">
                <a:solidFill>
                  <a:srgbClr val="444444"/>
                </a:solidFill>
                <a:latin typeface="Arial"/>
                <a:cs typeface="Arial"/>
              </a:defRPr>
            </a:lvl2pPr>
            <a:lvl3pPr>
              <a:buClrTx/>
              <a:defRPr sz="2400" baseline="0">
                <a:solidFill>
                  <a:srgbClr val="444444"/>
                </a:solidFill>
                <a:latin typeface="Arial"/>
                <a:cs typeface="Arial"/>
              </a:defRPr>
            </a:lvl3pPr>
            <a:lvl4pPr>
              <a:buClrTx/>
              <a:defRPr sz="2400">
                <a:solidFill>
                  <a:srgbClr val="444444"/>
                </a:solidFill>
                <a:latin typeface="Arial"/>
                <a:cs typeface="Arial"/>
              </a:defRPr>
            </a:lvl4pPr>
            <a:lvl5pPr>
              <a:buClrTx/>
              <a:defRPr sz="2400">
                <a:solidFill>
                  <a:srgbClr val="444444"/>
                </a:solidFill>
                <a:latin typeface="Arial"/>
                <a:cs typeface="Arial"/>
              </a:defRPr>
            </a:lvl5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Fitfh</a:t>
            </a:r>
            <a:r>
              <a:rPr lang="nl-NL"/>
              <a:t> level</a:t>
            </a:r>
          </a:p>
        </p:txBody>
      </p:sp>
      <p:sp>
        <p:nvSpPr>
          <p:cNvPr id="12" name="Tijdelijke aanduiding voor tekst 11"/>
          <p:cNvSpPr>
            <a:spLocks noGrp="1"/>
          </p:cNvSpPr>
          <p:nvPr>
            <p:ph type="body" sz="quarter" idx="13" hasCustomPrompt="1"/>
          </p:nvPr>
        </p:nvSpPr>
        <p:spPr>
          <a:xfrm>
            <a:off x="994891" y="1515844"/>
            <a:ext cx="10382400" cy="360000"/>
          </a:xfrm>
          <a:prstGeom prst="rect">
            <a:avLst/>
          </a:prstGeom>
        </p:spPr>
        <p:txBody>
          <a:bodyPr>
            <a:noAutofit/>
          </a:bodyPr>
          <a:lstStyle>
            <a:lvl1pPr marL="0" indent="0">
              <a:buNone/>
              <a:defRPr sz="2400" b="1" baseline="0"/>
            </a:lvl1pPr>
          </a:lstStyle>
          <a:p>
            <a:pPr lvl="0"/>
            <a:r>
              <a:rPr lang="nl-NL" err="1"/>
              <a:t>Subtitle</a:t>
            </a:r>
            <a:r>
              <a:rPr lang="nl-NL"/>
              <a:t> or </a:t>
            </a:r>
            <a:r>
              <a:rPr lang="nl-NL" err="1"/>
              <a:t>other</a:t>
            </a:r>
            <a:r>
              <a:rPr lang="nl-NL"/>
              <a:t> </a:t>
            </a:r>
            <a:r>
              <a:rPr lang="nl-NL" err="1"/>
              <a:t>explanations</a:t>
            </a:r>
            <a:endParaRPr lang="nl-NL"/>
          </a:p>
        </p:txBody>
      </p:sp>
    </p:spTree>
    <p:extLst>
      <p:ext uri="{BB962C8B-B14F-4D97-AF65-F5344CB8AC3E}">
        <p14:creationId xmlns:p14="http://schemas.microsoft.com/office/powerpoint/2010/main" val="397532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eld met streamer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el 23">
            <a:extLst>
              <a:ext uri="{FF2B5EF4-FFF2-40B4-BE49-F238E27FC236}">
                <a16:creationId xmlns:a16="http://schemas.microsoft.com/office/drawing/2014/main" id="{EE4F57E5-CAF1-2F4E-BCCD-703840FDA08F}"/>
              </a:ext>
            </a:extLst>
          </p:cNvPr>
          <p:cNvSpPr>
            <a:spLocks noGrp="1"/>
          </p:cNvSpPr>
          <p:nvPr>
            <p:ph type="title" hasCustomPrompt="1"/>
          </p:nvPr>
        </p:nvSpPr>
        <p:spPr>
          <a:xfrm>
            <a:off x="1611557" y="3169595"/>
            <a:ext cx="4206240" cy="2448560"/>
          </a:xfrm>
          <a:prstGeom prst="rect">
            <a:avLst/>
          </a:prstGeom>
        </p:spPr>
        <p:txBody>
          <a:bodyPr anchor="ctr"/>
          <a:lstStyle>
            <a:lvl1pPr>
              <a:defRPr sz="3800">
                <a:solidFill>
                  <a:schemeClr val="bg1"/>
                </a:solidFill>
              </a:defRPr>
            </a:lvl1pPr>
          </a:lstStyle>
          <a:p>
            <a:r>
              <a:rPr lang="nl-NL"/>
              <a:t>‘Hier is ruimte voor een (vast) Hanze beeld met </a:t>
            </a:r>
            <a:r>
              <a:rPr lang="nl-NL" err="1"/>
              <a:t>streamertekst</a:t>
            </a:r>
            <a:r>
              <a:rPr lang="nl-NL"/>
              <a:t>’</a:t>
            </a:r>
            <a:endParaRPr lang="en-GB"/>
          </a:p>
        </p:txBody>
      </p:sp>
      <p:sp>
        <p:nvSpPr>
          <p:cNvPr id="6" name="Vrije vorm 5">
            <a:extLst>
              <a:ext uri="{FF2B5EF4-FFF2-40B4-BE49-F238E27FC236}">
                <a16:creationId xmlns:a16="http://schemas.microsoft.com/office/drawing/2014/main" id="{38BCD55D-D333-C443-A628-9A5902572E5D}"/>
              </a:ext>
            </a:extLst>
          </p:cNvPr>
          <p:cNvSpPr/>
          <p:nvPr userDrawn="1"/>
        </p:nvSpPr>
        <p:spPr>
          <a:xfrm>
            <a:off x="1106489" y="2858753"/>
            <a:ext cx="867897" cy="3070243"/>
          </a:xfrm>
          <a:custGeom>
            <a:avLst/>
            <a:gdLst>
              <a:gd name="connsiteX0" fmla="*/ 1 w 867897"/>
              <a:gd name="connsiteY0" fmla="*/ 0 h 3070242"/>
              <a:gd name="connsiteX1" fmla="*/ 867897 w 867897"/>
              <a:gd name="connsiteY1" fmla="*/ 0 h 3070242"/>
              <a:gd name="connsiteX2" fmla="*/ 867897 w 867897"/>
              <a:gd name="connsiteY2" fmla="*/ 155750 h 3070242"/>
              <a:gd name="connsiteX3" fmla="*/ 155749 w 867897"/>
              <a:gd name="connsiteY3" fmla="*/ 155750 h 3070242"/>
              <a:gd name="connsiteX4" fmla="*/ 155749 w 867897"/>
              <a:gd name="connsiteY4" fmla="*/ 2914493 h 3070242"/>
              <a:gd name="connsiteX5" fmla="*/ 867896 w 867897"/>
              <a:gd name="connsiteY5" fmla="*/ 2914493 h 3070242"/>
              <a:gd name="connsiteX6" fmla="*/ 867896 w 867897"/>
              <a:gd name="connsiteY6" fmla="*/ 3070242 h 3070242"/>
              <a:gd name="connsiteX7" fmla="*/ 1 w 867897"/>
              <a:gd name="connsiteY7" fmla="*/ 3070242 h 3070242"/>
              <a:gd name="connsiteX8" fmla="*/ 1 w 867897"/>
              <a:gd name="connsiteY8" fmla="*/ 2914493 h 3070242"/>
              <a:gd name="connsiteX9" fmla="*/ 0 w 867897"/>
              <a:gd name="connsiteY9" fmla="*/ 2914493 h 3070242"/>
              <a:gd name="connsiteX10" fmla="*/ 0 w 867897"/>
              <a:gd name="connsiteY10" fmla="*/ 81431 h 3070242"/>
              <a:gd name="connsiteX11" fmla="*/ 1 w 867897"/>
              <a:gd name="connsiteY11" fmla="*/ 81431 h 307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897" h="3070242">
                <a:moveTo>
                  <a:pt x="1" y="0"/>
                </a:moveTo>
                <a:lnTo>
                  <a:pt x="867897" y="0"/>
                </a:lnTo>
                <a:lnTo>
                  <a:pt x="867897" y="155750"/>
                </a:lnTo>
                <a:lnTo>
                  <a:pt x="155749" y="155750"/>
                </a:lnTo>
                <a:lnTo>
                  <a:pt x="155749" y="2914493"/>
                </a:lnTo>
                <a:lnTo>
                  <a:pt x="867896" y="2914493"/>
                </a:lnTo>
                <a:lnTo>
                  <a:pt x="867896" y="3070242"/>
                </a:lnTo>
                <a:lnTo>
                  <a:pt x="1" y="3070242"/>
                </a:lnTo>
                <a:lnTo>
                  <a:pt x="1" y="2914493"/>
                </a:lnTo>
                <a:lnTo>
                  <a:pt x="0" y="2914493"/>
                </a:lnTo>
                <a:lnTo>
                  <a:pt x="0" y="81431"/>
                </a:lnTo>
                <a:lnTo>
                  <a:pt x="1" y="8143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00"/>
          </a:p>
        </p:txBody>
      </p:sp>
      <p:sp>
        <p:nvSpPr>
          <p:cNvPr id="8" name="Vrije vorm 7">
            <a:extLst>
              <a:ext uri="{FF2B5EF4-FFF2-40B4-BE49-F238E27FC236}">
                <a16:creationId xmlns:a16="http://schemas.microsoft.com/office/drawing/2014/main" id="{F02FB246-1B1B-3646-9111-518CE7ABF801}"/>
              </a:ext>
            </a:extLst>
          </p:cNvPr>
          <p:cNvSpPr/>
          <p:nvPr userDrawn="1"/>
        </p:nvSpPr>
        <p:spPr>
          <a:xfrm flipH="1">
            <a:off x="5454969" y="2858753"/>
            <a:ext cx="867897" cy="3070243"/>
          </a:xfrm>
          <a:custGeom>
            <a:avLst/>
            <a:gdLst>
              <a:gd name="connsiteX0" fmla="*/ 1 w 867897"/>
              <a:gd name="connsiteY0" fmla="*/ 0 h 3070242"/>
              <a:gd name="connsiteX1" fmla="*/ 867897 w 867897"/>
              <a:gd name="connsiteY1" fmla="*/ 0 h 3070242"/>
              <a:gd name="connsiteX2" fmla="*/ 867897 w 867897"/>
              <a:gd name="connsiteY2" fmla="*/ 155750 h 3070242"/>
              <a:gd name="connsiteX3" fmla="*/ 155749 w 867897"/>
              <a:gd name="connsiteY3" fmla="*/ 155750 h 3070242"/>
              <a:gd name="connsiteX4" fmla="*/ 155749 w 867897"/>
              <a:gd name="connsiteY4" fmla="*/ 2914493 h 3070242"/>
              <a:gd name="connsiteX5" fmla="*/ 867896 w 867897"/>
              <a:gd name="connsiteY5" fmla="*/ 2914493 h 3070242"/>
              <a:gd name="connsiteX6" fmla="*/ 867896 w 867897"/>
              <a:gd name="connsiteY6" fmla="*/ 3070242 h 3070242"/>
              <a:gd name="connsiteX7" fmla="*/ 1 w 867897"/>
              <a:gd name="connsiteY7" fmla="*/ 3070242 h 3070242"/>
              <a:gd name="connsiteX8" fmla="*/ 1 w 867897"/>
              <a:gd name="connsiteY8" fmla="*/ 2914493 h 3070242"/>
              <a:gd name="connsiteX9" fmla="*/ 0 w 867897"/>
              <a:gd name="connsiteY9" fmla="*/ 2914493 h 3070242"/>
              <a:gd name="connsiteX10" fmla="*/ 0 w 867897"/>
              <a:gd name="connsiteY10" fmla="*/ 81431 h 3070242"/>
              <a:gd name="connsiteX11" fmla="*/ 1 w 867897"/>
              <a:gd name="connsiteY11" fmla="*/ 81431 h 307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897" h="3070242">
                <a:moveTo>
                  <a:pt x="1" y="0"/>
                </a:moveTo>
                <a:lnTo>
                  <a:pt x="867897" y="0"/>
                </a:lnTo>
                <a:lnTo>
                  <a:pt x="867897" y="155750"/>
                </a:lnTo>
                <a:lnTo>
                  <a:pt x="155749" y="155750"/>
                </a:lnTo>
                <a:lnTo>
                  <a:pt x="155749" y="2914493"/>
                </a:lnTo>
                <a:lnTo>
                  <a:pt x="867896" y="2914493"/>
                </a:lnTo>
                <a:lnTo>
                  <a:pt x="867896" y="3070242"/>
                </a:lnTo>
                <a:lnTo>
                  <a:pt x="1" y="3070242"/>
                </a:lnTo>
                <a:lnTo>
                  <a:pt x="1" y="2914493"/>
                </a:lnTo>
                <a:lnTo>
                  <a:pt x="0" y="2914493"/>
                </a:lnTo>
                <a:lnTo>
                  <a:pt x="0" y="81431"/>
                </a:lnTo>
                <a:lnTo>
                  <a:pt x="1" y="8143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00"/>
          </a:p>
        </p:txBody>
      </p:sp>
    </p:spTree>
    <p:extLst>
      <p:ext uri="{BB962C8B-B14F-4D97-AF65-F5344CB8AC3E}">
        <p14:creationId xmlns:p14="http://schemas.microsoft.com/office/powerpoint/2010/main" val="2769388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eeld met streamertekst">
    <p:spTree>
      <p:nvGrpSpPr>
        <p:cNvPr id="1" name=""/>
        <p:cNvGrpSpPr/>
        <p:nvPr/>
      </p:nvGrpSpPr>
      <p:grpSpPr>
        <a:xfrm>
          <a:off x="0" y="0"/>
          <a:ext cx="0" cy="0"/>
          <a:chOff x="0" y="0"/>
          <a:chExt cx="0" cy="0"/>
        </a:xfrm>
      </p:grpSpPr>
      <p:sp>
        <p:nvSpPr>
          <p:cNvPr id="7" name="Tijdelijke aanduiding voor afbeelding 22">
            <a:extLst>
              <a:ext uri="{FF2B5EF4-FFF2-40B4-BE49-F238E27FC236}">
                <a16:creationId xmlns:a16="http://schemas.microsoft.com/office/drawing/2014/main" id="{F21B2B71-7F3D-FA4B-B69A-FAE14A980DCE}"/>
              </a:ext>
            </a:extLst>
          </p:cNvPr>
          <p:cNvSpPr>
            <a:spLocks noGrp="1"/>
          </p:cNvSpPr>
          <p:nvPr>
            <p:ph type="pic" sz="quarter" idx="10"/>
          </p:nvPr>
        </p:nvSpPr>
        <p:spPr>
          <a:xfrm>
            <a:off x="0" y="0"/>
            <a:ext cx="12192000" cy="6858000"/>
          </a:xfrm>
          <a:prstGeom prst="rect">
            <a:avLst/>
          </a:prstGeom>
          <a:solidFill>
            <a:schemeClr val="bg2">
              <a:lumMod val="20000"/>
              <a:lumOff val="80000"/>
            </a:schemeClr>
          </a:solidFill>
        </p:spPr>
        <p:txBody>
          <a:bodyPr anchor="ctr"/>
          <a:lstStyle>
            <a:lvl1pPr marL="0" indent="0" algn="ctr">
              <a:buNone/>
              <a:defRPr sz="1000" b="1">
                <a:solidFill>
                  <a:schemeClr val="tx1"/>
                </a:solidFill>
              </a:defRPr>
            </a:lvl1pPr>
          </a:lstStyle>
          <a:p>
            <a:endParaRPr lang="en-GB"/>
          </a:p>
        </p:txBody>
      </p:sp>
      <p:sp>
        <p:nvSpPr>
          <p:cNvPr id="10" name="Titel 23">
            <a:extLst>
              <a:ext uri="{FF2B5EF4-FFF2-40B4-BE49-F238E27FC236}">
                <a16:creationId xmlns:a16="http://schemas.microsoft.com/office/drawing/2014/main" id="{EE4F57E5-CAF1-2F4E-BCCD-703840FDA08F}"/>
              </a:ext>
            </a:extLst>
          </p:cNvPr>
          <p:cNvSpPr>
            <a:spLocks noGrp="1"/>
          </p:cNvSpPr>
          <p:nvPr>
            <p:ph type="title" hasCustomPrompt="1"/>
          </p:nvPr>
        </p:nvSpPr>
        <p:spPr>
          <a:xfrm>
            <a:off x="1611557" y="3169595"/>
            <a:ext cx="4206240" cy="2448560"/>
          </a:xfrm>
          <a:prstGeom prst="rect">
            <a:avLst/>
          </a:prstGeom>
        </p:spPr>
        <p:txBody>
          <a:bodyPr anchor="ctr"/>
          <a:lstStyle>
            <a:lvl1pPr>
              <a:defRPr sz="3800">
                <a:solidFill>
                  <a:schemeClr val="bg1"/>
                </a:solidFill>
              </a:defRPr>
            </a:lvl1pPr>
          </a:lstStyle>
          <a:p>
            <a:r>
              <a:rPr lang="nl-NL"/>
              <a:t>‘Hier is ruimte voor een (vast) Hanze beeld met </a:t>
            </a:r>
            <a:r>
              <a:rPr lang="nl-NL" err="1"/>
              <a:t>streamertekst</a:t>
            </a:r>
            <a:r>
              <a:rPr lang="nl-NL"/>
              <a:t>’</a:t>
            </a:r>
            <a:endParaRPr lang="en-GB"/>
          </a:p>
        </p:txBody>
      </p:sp>
    </p:spTree>
    <p:extLst>
      <p:ext uri="{BB962C8B-B14F-4D97-AF65-F5344CB8AC3E}">
        <p14:creationId xmlns:p14="http://schemas.microsoft.com/office/powerpoint/2010/main" val="3628848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Hulpmiddel - verloop">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6D4E086-27B2-DA4F-A068-AC0304249781}"/>
              </a:ext>
            </a:extLst>
          </p:cNvPr>
          <p:cNvSpPr/>
          <p:nvPr userDrawn="1"/>
        </p:nvSpPr>
        <p:spPr>
          <a:xfrm>
            <a:off x="-3937519" y="0"/>
            <a:ext cx="3601616" cy="6858000"/>
          </a:xfrm>
          <a:prstGeom prst="rect">
            <a:avLst/>
          </a:prstGeom>
          <a:ln>
            <a:noFill/>
          </a:ln>
          <a:effectLst>
            <a:outerShdw blurRad="50800" dist="381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GB" sz="2400" b="1">
                <a:solidFill>
                  <a:schemeClr val="tx2"/>
                </a:solidFill>
              </a:rPr>
              <a:t>Help! De </a:t>
            </a:r>
            <a:r>
              <a:rPr lang="en-GB" sz="2400" b="1" err="1">
                <a:solidFill>
                  <a:schemeClr val="tx2"/>
                </a:solidFill>
              </a:rPr>
              <a:t>witte</a:t>
            </a:r>
            <a:r>
              <a:rPr lang="en-GB" sz="2400" b="1">
                <a:solidFill>
                  <a:schemeClr val="tx2"/>
                </a:solidFill>
              </a:rPr>
              <a:t> </a:t>
            </a:r>
            <a:r>
              <a:rPr lang="en-GB" sz="2400" b="1" err="1">
                <a:solidFill>
                  <a:schemeClr val="tx2"/>
                </a:solidFill>
              </a:rPr>
              <a:t>tekst</a:t>
            </a:r>
            <a:r>
              <a:rPr lang="en-GB" sz="2400" b="1">
                <a:solidFill>
                  <a:schemeClr val="tx2"/>
                </a:solidFill>
              </a:rPr>
              <a:t> over </a:t>
            </a:r>
            <a:r>
              <a:rPr lang="en-GB" sz="2400" b="1" err="1">
                <a:solidFill>
                  <a:schemeClr val="tx2"/>
                </a:solidFill>
              </a:rPr>
              <a:t>mijn</a:t>
            </a:r>
            <a:r>
              <a:rPr lang="en-GB" sz="2400" b="1">
                <a:solidFill>
                  <a:schemeClr val="tx2"/>
                </a:solidFill>
              </a:rPr>
              <a:t> </a:t>
            </a:r>
            <a:r>
              <a:rPr lang="en-GB" sz="2400" b="1" err="1">
                <a:solidFill>
                  <a:schemeClr val="tx2"/>
                </a:solidFill>
              </a:rPr>
              <a:t>foto</a:t>
            </a:r>
            <a:r>
              <a:rPr lang="en-GB" sz="2400" b="1">
                <a:solidFill>
                  <a:schemeClr val="tx2"/>
                </a:solidFill>
              </a:rPr>
              <a:t> is </a:t>
            </a:r>
            <a:r>
              <a:rPr lang="en-GB" sz="2400" b="1" err="1">
                <a:solidFill>
                  <a:schemeClr val="tx2"/>
                </a:solidFill>
              </a:rPr>
              <a:t>slecht</a:t>
            </a:r>
            <a:r>
              <a:rPr lang="en-GB" sz="2400" b="1">
                <a:solidFill>
                  <a:schemeClr val="tx2"/>
                </a:solidFill>
              </a:rPr>
              <a:t> </a:t>
            </a:r>
            <a:r>
              <a:rPr lang="en-GB" sz="2400" b="1" err="1">
                <a:solidFill>
                  <a:schemeClr val="tx2"/>
                </a:solidFill>
              </a:rPr>
              <a:t>leesbaar</a:t>
            </a:r>
            <a:r>
              <a:rPr lang="en-GB" sz="2400" b="1">
                <a:solidFill>
                  <a:schemeClr val="tx2"/>
                </a:solidFill>
              </a:rPr>
              <a:t>.</a:t>
            </a:r>
          </a:p>
          <a:p>
            <a:pPr algn="l"/>
            <a:endParaRPr lang="en-GB" sz="2400">
              <a:solidFill>
                <a:schemeClr val="tx1"/>
              </a:solidFill>
            </a:endParaRPr>
          </a:p>
          <a:p>
            <a:pPr marL="342891" indent="-342891" algn="l">
              <a:buFont typeface="+mj-lt"/>
              <a:buAutoNum type="arabicPeriod"/>
            </a:pPr>
            <a:r>
              <a:rPr lang="en-GB" sz="2400" err="1">
                <a:solidFill>
                  <a:schemeClr val="tx1"/>
                </a:solidFill>
              </a:rPr>
              <a:t>Selecteer</a:t>
            </a:r>
            <a:r>
              <a:rPr lang="en-GB" sz="2400">
                <a:solidFill>
                  <a:schemeClr val="tx1"/>
                </a:solidFill>
              </a:rPr>
              <a:t> het </a:t>
            </a:r>
            <a:r>
              <a:rPr lang="en-GB" sz="2400" err="1">
                <a:solidFill>
                  <a:schemeClr val="tx1"/>
                </a:solidFill>
              </a:rPr>
              <a:t>verloopkader</a:t>
            </a:r>
            <a:r>
              <a:rPr lang="en-GB" sz="2400">
                <a:solidFill>
                  <a:schemeClr val="tx1"/>
                </a:solidFill>
              </a:rPr>
              <a:t> op </a:t>
            </a:r>
            <a:r>
              <a:rPr lang="en-GB" sz="2400" err="1">
                <a:solidFill>
                  <a:schemeClr val="tx1"/>
                </a:solidFill>
              </a:rPr>
              <a:t>deze</a:t>
            </a:r>
            <a:r>
              <a:rPr lang="en-GB" sz="2400">
                <a:solidFill>
                  <a:schemeClr val="tx1"/>
                </a:solidFill>
              </a:rPr>
              <a:t> slide</a:t>
            </a:r>
          </a:p>
          <a:p>
            <a:pPr marL="342891" indent="-342891" algn="l">
              <a:buFont typeface="+mj-lt"/>
              <a:buAutoNum type="arabicPeriod"/>
            </a:pPr>
            <a:r>
              <a:rPr lang="en-GB" sz="2400" err="1">
                <a:solidFill>
                  <a:schemeClr val="tx1"/>
                </a:solidFill>
              </a:rPr>
              <a:t>Plak</a:t>
            </a:r>
            <a:r>
              <a:rPr lang="en-GB" sz="2400">
                <a:solidFill>
                  <a:schemeClr val="tx1"/>
                </a:solidFill>
              </a:rPr>
              <a:t> het op de slide met de </a:t>
            </a:r>
            <a:r>
              <a:rPr lang="en-GB" sz="2400" err="1">
                <a:solidFill>
                  <a:schemeClr val="tx1"/>
                </a:solidFill>
              </a:rPr>
              <a:t>foto</a:t>
            </a:r>
            <a:endParaRPr lang="en-GB" sz="2400">
              <a:solidFill>
                <a:schemeClr val="tx1"/>
              </a:solidFill>
            </a:endParaRPr>
          </a:p>
          <a:p>
            <a:pPr marL="342891" indent="-342891" algn="l">
              <a:buFont typeface="+mj-lt"/>
              <a:buAutoNum type="arabicPeriod"/>
            </a:pPr>
            <a:r>
              <a:rPr lang="en-GB" sz="2400" err="1">
                <a:solidFill>
                  <a:schemeClr val="tx1"/>
                </a:solidFill>
              </a:rPr>
              <a:t>Selecteer</a:t>
            </a:r>
            <a:r>
              <a:rPr lang="en-GB" sz="2400">
                <a:solidFill>
                  <a:schemeClr val="tx1"/>
                </a:solidFill>
              </a:rPr>
              <a:t> het </a:t>
            </a:r>
            <a:r>
              <a:rPr lang="en-GB" sz="2400" err="1">
                <a:solidFill>
                  <a:schemeClr val="tx1"/>
                </a:solidFill>
              </a:rPr>
              <a:t>verloopkader</a:t>
            </a:r>
            <a:r>
              <a:rPr lang="en-GB" sz="2400">
                <a:solidFill>
                  <a:schemeClr val="tx1"/>
                </a:solidFill>
              </a:rPr>
              <a:t> </a:t>
            </a:r>
            <a:r>
              <a:rPr lang="en-GB" sz="2400" err="1">
                <a:solidFill>
                  <a:schemeClr val="tx1"/>
                </a:solidFill>
              </a:rPr>
              <a:t>en</a:t>
            </a:r>
            <a:r>
              <a:rPr lang="en-GB" sz="2400">
                <a:solidFill>
                  <a:schemeClr val="tx1"/>
                </a:solidFill>
              </a:rPr>
              <a:t> </a:t>
            </a:r>
            <a:r>
              <a:rPr lang="en-GB" sz="2400" err="1">
                <a:solidFill>
                  <a:schemeClr val="tx1"/>
                </a:solidFill>
              </a:rPr>
              <a:t>klik</a:t>
            </a:r>
            <a:r>
              <a:rPr lang="en-GB" sz="2400">
                <a:solidFill>
                  <a:schemeClr val="tx1"/>
                </a:solidFill>
              </a:rPr>
              <a:t> </a:t>
            </a:r>
            <a:r>
              <a:rPr lang="en-GB" sz="2400" err="1">
                <a:solidFill>
                  <a:schemeClr val="tx1"/>
                </a:solidFill>
              </a:rPr>
              <a:t>rechtermuisknop</a:t>
            </a:r>
            <a:endParaRPr lang="en-GB" sz="2400">
              <a:solidFill>
                <a:schemeClr val="tx1"/>
              </a:solidFill>
            </a:endParaRPr>
          </a:p>
          <a:p>
            <a:pPr marL="342891" indent="-342891" algn="l">
              <a:buFont typeface="+mj-lt"/>
              <a:buAutoNum type="arabicPeriod"/>
            </a:pPr>
            <a:r>
              <a:rPr lang="en-GB" sz="2400" err="1">
                <a:solidFill>
                  <a:schemeClr val="tx1"/>
                </a:solidFill>
              </a:rPr>
              <a:t>Kies</a:t>
            </a:r>
            <a:r>
              <a:rPr lang="en-GB" sz="2400">
                <a:solidFill>
                  <a:schemeClr val="tx1"/>
                </a:solidFill>
              </a:rPr>
              <a:t>: ‘</a:t>
            </a:r>
            <a:r>
              <a:rPr lang="en-GB" sz="2400" err="1">
                <a:solidFill>
                  <a:schemeClr val="tx1"/>
                </a:solidFill>
              </a:rPr>
              <a:t>Naar</a:t>
            </a:r>
            <a:r>
              <a:rPr lang="en-GB" sz="2400">
                <a:solidFill>
                  <a:schemeClr val="tx1"/>
                </a:solidFill>
              </a:rPr>
              <a:t> </a:t>
            </a:r>
            <a:r>
              <a:rPr lang="en-GB" sz="2400" err="1">
                <a:solidFill>
                  <a:schemeClr val="tx1"/>
                </a:solidFill>
              </a:rPr>
              <a:t>Achtergrond</a:t>
            </a:r>
            <a:r>
              <a:rPr lang="en-GB" sz="2400">
                <a:solidFill>
                  <a:schemeClr val="tx1"/>
                </a:solidFill>
              </a:rPr>
              <a:t>’</a:t>
            </a:r>
          </a:p>
          <a:p>
            <a:pPr marL="342891" indent="-342891" algn="l">
              <a:buFont typeface="+mj-lt"/>
              <a:buAutoNum type="arabicPeriod"/>
            </a:pPr>
            <a:r>
              <a:rPr lang="en-GB" sz="2400" err="1">
                <a:solidFill>
                  <a:schemeClr val="tx1"/>
                </a:solidFill>
              </a:rPr>
              <a:t>Seleceer</a:t>
            </a:r>
            <a:r>
              <a:rPr lang="en-GB" sz="2400">
                <a:solidFill>
                  <a:schemeClr val="tx1"/>
                </a:solidFill>
              </a:rPr>
              <a:t> de </a:t>
            </a:r>
            <a:r>
              <a:rPr lang="en-GB" sz="2400" err="1">
                <a:solidFill>
                  <a:schemeClr val="tx1"/>
                </a:solidFill>
              </a:rPr>
              <a:t>foto</a:t>
            </a:r>
            <a:r>
              <a:rPr lang="en-GB" sz="2400">
                <a:solidFill>
                  <a:schemeClr val="tx1"/>
                </a:solidFill>
              </a:rPr>
              <a:t> </a:t>
            </a:r>
            <a:r>
              <a:rPr lang="en-GB" sz="2400" err="1">
                <a:solidFill>
                  <a:schemeClr val="tx1"/>
                </a:solidFill>
              </a:rPr>
              <a:t>en</a:t>
            </a:r>
            <a:r>
              <a:rPr lang="en-GB" sz="2400">
                <a:solidFill>
                  <a:schemeClr val="tx1"/>
                </a:solidFill>
              </a:rPr>
              <a:t> </a:t>
            </a:r>
            <a:r>
              <a:rPr lang="en-GB" sz="2400" err="1">
                <a:solidFill>
                  <a:schemeClr val="tx1"/>
                </a:solidFill>
              </a:rPr>
              <a:t>klik</a:t>
            </a:r>
            <a:r>
              <a:rPr lang="en-GB" sz="2400">
                <a:solidFill>
                  <a:schemeClr val="tx1"/>
                </a:solidFill>
              </a:rPr>
              <a:t> </a:t>
            </a:r>
            <a:r>
              <a:rPr lang="en-GB" sz="2400" err="1">
                <a:solidFill>
                  <a:schemeClr val="tx1"/>
                </a:solidFill>
              </a:rPr>
              <a:t>rechtermuisknop</a:t>
            </a:r>
            <a:endParaRPr lang="en-GB" sz="2400">
              <a:solidFill>
                <a:schemeClr val="tx1"/>
              </a:solidFill>
            </a:endParaRPr>
          </a:p>
          <a:p>
            <a:pPr marL="342891" marR="0" lvl="0" indent="-342891" algn="l" defTabSz="914377" rtl="0" eaLnBrk="1" fontAlgn="auto" latinLnBrk="0" hangingPunct="1">
              <a:lnSpc>
                <a:spcPct val="100000"/>
              </a:lnSpc>
              <a:spcBef>
                <a:spcPts val="0"/>
              </a:spcBef>
              <a:spcAft>
                <a:spcPts val="0"/>
              </a:spcAft>
              <a:buClrTx/>
              <a:buSzTx/>
              <a:buFont typeface="+mj-lt"/>
              <a:buAutoNum type="arabicPeriod"/>
              <a:tabLst/>
              <a:defRPr/>
            </a:pPr>
            <a:r>
              <a:rPr lang="en-GB" sz="2400" err="1">
                <a:solidFill>
                  <a:schemeClr val="tx1"/>
                </a:solidFill>
              </a:rPr>
              <a:t>Kies</a:t>
            </a:r>
            <a:r>
              <a:rPr lang="en-GB" sz="2400">
                <a:solidFill>
                  <a:schemeClr val="tx1"/>
                </a:solidFill>
              </a:rPr>
              <a:t>: ‘</a:t>
            </a:r>
            <a:r>
              <a:rPr lang="en-GB" sz="2400" err="1">
                <a:solidFill>
                  <a:schemeClr val="tx1"/>
                </a:solidFill>
              </a:rPr>
              <a:t>Naar</a:t>
            </a:r>
            <a:r>
              <a:rPr lang="en-GB" sz="2400">
                <a:solidFill>
                  <a:schemeClr val="tx1"/>
                </a:solidFill>
              </a:rPr>
              <a:t> </a:t>
            </a:r>
            <a:r>
              <a:rPr lang="en-GB" sz="2400" err="1">
                <a:solidFill>
                  <a:schemeClr val="tx1"/>
                </a:solidFill>
              </a:rPr>
              <a:t>Achtergrond</a:t>
            </a:r>
            <a:r>
              <a:rPr lang="en-GB" sz="2400">
                <a:solidFill>
                  <a:schemeClr val="tx1"/>
                </a:solidFill>
              </a:rPr>
              <a:t>’</a:t>
            </a:r>
          </a:p>
          <a:p>
            <a:pPr marL="342891" indent="-342891" algn="l">
              <a:buFont typeface="+mj-lt"/>
              <a:buAutoNum type="arabicPeriod"/>
            </a:pPr>
            <a:endParaRPr lang="en-GB" sz="2400">
              <a:solidFill>
                <a:schemeClr val="tx1"/>
              </a:solidFill>
            </a:endParaRPr>
          </a:p>
        </p:txBody>
      </p:sp>
    </p:spTree>
    <p:extLst>
      <p:ext uri="{BB962C8B-B14F-4D97-AF65-F5344CB8AC3E}">
        <p14:creationId xmlns:p14="http://schemas.microsoft.com/office/powerpoint/2010/main" val="2670294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 y="3"/>
            <a:ext cx="12191994" cy="685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hasCustomPrompt="1"/>
          </p:nvPr>
        </p:nvSpPr>
        <p:spPr>
          <a:xfrm>
            <a:off x="478800" y="1296000"/>
            <a:ext cx="6840000" cy="2376000"/>
          </a:xfrm>
        </p:spPr>
        <p:txBody>
          <a:bodyPr anchor="t" anchorCtr="0">
            <a:noAutofit/>
          </a:bodyPr>
          <a:lstStyle>
            <a:lvl1pPr algn="l">
              <a:defRPr sz="6000" b="1">
                <a:solidFill>
                  <a:schemeClr val="tx1"/>
                </a:solidFill>
              </a:defRPr>
            </a:lvl1pPr>
          </a:lstStyle>
          <a:p>
            <a:r>
              <a:rPr lang="nl-NL" dirty="0"/>
              <a:t>Klik om een titel te maken</a:t>
            </a:r>
            <a:endParaRPr lang="en-US" dirty="0"/>
          </a:p>
        </p:txBody>
      </p:sp>
      <p:sp>
        <p:nvSpPr>
          <p:cNvPr id="3" name="Ondertitel 2"/>
          <p:cNvSpPr>
            <a:spLocks noGrp="1"/>
          </p:cNvSpPr>
          <p:nvPr>
            <p:ph type="subTitle" idx="1" hasCustomPrompt="1"/>
          </p:nvPr>
        </p:nvSpPr>
        <p:spPr>
          <a:xfrm>
            <a:off x="478800" y="288000"/>
            <a:ext cx="6840000" cy="792000"/>
          </a:xfrm>
        </p:spPr>
        <p:txBody>
          <a:bodyPr anchor="b" anchorCtr="0">
            <a:normAutofit/>
          </a:bodyPr>
          <a:lstStyle>
            <a:lvl1pPr marL="0" indent="0" algn="l">
              <a:buNone/>
              <a:defRPr sz="2200" i="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voor de ondertitel</a:t>
            </a:r>
            <a:endParaRPr lang="en-US" dirty="0"/>
          </a:p>
        </p:txBody>
      </p:sp>
      <p:sp>
        <p:nvSpPr>
          <p:cNvPr id="6" name="Tekstvak 5">
            <a:extLst>
              <a:ext uri="{FF2B5EF4-FFF2-40B4-BE49-F238E27FC236}">
                <a16:creationId xmlns:a16="http://schemas.microsoft.com/office/drawing/2014/main" id="{9287665F-62CD-4131-9BD9-8FAAA949A596}"/>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TITELDIA</a:t>
            </a:r>
          </a:p>
        </p:txBody>
      </p:sp>
      <p:pic>
        <p:nvPicPr>
          <p:cNvPr id="11" name="Afbeelding 10">
            <a:extLst>
              <a:ext uri="{FF2B5EF4-FFF2-40B4-BE49-F238E27FC236}">
                <a16:creationId xmlns:a16="http://schemas.microsoft.com/office/drawing/2014/main" id="{C4037094-67C0-43C1-98E2-6560FFD197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6016" y="5461200"/>
            <a:ext cx="2268000" cy="877487"/>
          </a:xfrm>
          <a:prstGeom prst="rect">
            <a:avLst/>
          </a:prstGeom>
        </p:spPr>
      </p:pic>
    </p:spTree>
    <p:extLst>
      <p:ext uri="{BB962C8B-B14F-4D97-AF65-F5344CB8AC3E}">
        <p14:creationId xmlns:p14="http://schemas.microsoft.com/office/powerpoint/2010/main" val="2093604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eldia - groen">
    <p:spTree>
      <p:nvGrpSpPr>
        <p:cNvPr id="1" name=""/>
        <p:cNvGrpSpPr/>
        <p:nvPr/>
      </p:nvGrpSpPr>
      <p:grpSpPr>
        <a:xfrm>
          <a:off x="0" y="0"/>
          <a:ext cx="0" cy="0"/>
          <a:chOff x="0" y="0"/>
          <a:chExt cx="0" cy="0"/>
        </a:xfrm>
      </p:grpSpPr>
      <p:sp>
        <p:nvSpPr>
          <p:cNvPr id="4" name="Rectangle 3"/>
          <p:cNvSpPr/>
          <p:nvPr/>
        </p:nvSpPr>
        <p:spPr>
          <a:xfrm>
            <a:off x="1" y="3"/>
            <a:ext cx="822491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el 1"/>
          <p:cNvSpPr>
            <a:spLocks noGrp="1"/>
          </p:cNvSpPr>
          <p:nvPr>
            <p:ph type="ctrTitle" hasCustomPrompt="1"/>
          </p:nvPr>
        </p:nvSpPr>
        <p:spPr>
          <a:xfrm>
            <a:off x="478800" y="1296000"/>
            <a:ext cx="6840000" cy="2376000"/>
          </a:xfrm>
        </p:spPr>
        <p:txBody>
          <a:bodyPr anchor="t" anchorCtr="0">
            <a:noAutofit/>
          </a:bodyPr>
          <a:lstStyle>
            <a:lvl1pPr algn="l">
              <a:defRPr sz="6000" b="1">
                <a:solidFill>
                  <a:schemeClr val="bg1"/>
                </a:solidFill>
              </a:defRPr>
            </a:lvl1pPr>
          </a:lstStyle>
          <a:p>
            <a:r>
              <a:rPr lang="nl-NL" dirty="0"/>
              <a:t>Klik om een titel te maken</a:t>
            </a:r>
            <a:endParaRPr lang="en-US" dirty="0"/>
          </a:p>
        </p:txBody>
      </p:sp>
      <p:sp>
        <p:nvSpPr>
          <p:cNvPr id="3" name="Ondertitel 2"/>
          <p:cNvSpPr>
            <a:spLocks noGrp="1"/>
          </p:cNvSpPr>
          <p:nvPr>
            <p:ph type="subTitle" idx="1" hasCustomPrompt="1"/>
          </p:nvPr>
        </p:nvSpPr>
        <p:spPr>
          <a:xfrm>
            <a:off x="478800" y="288000"/>
            <a:ext cx="6840000" cy="792000"/>
          </a:xfrm>
        </p:spPr>
        <p:txBody>
          <a:bodyPr anchor="b" anchorCtr="0">
            <a:normAutofit/>
          </a:bodyPr>
          <a:lstStyle>
            <a:lvl1pPr marL="0" indent="0" algn="l">
              <a:buNone/>
              <a:defRPr sz="220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voor de ondertitel</a:t>
            </a:r>
            <a:endParaRPr lang="en-US" dirty="0"/>
          </a:p>
        </p:txBody>
      </p:sp>
      <p:sp>
        <p:nvSpPr>
          <p:cNvPr id="7" name="Tijdelijke aanduiding voor tekst 7">
            <a:extLst>
              <a:ext uri="{FF2B5EF4-FFF2-40B4-BE49-F238E27FC236}">
                <a16:creationId xmlns:a16="http://schemas.microsoft.com/office/drawing/2014/main" id="{B2EEF6AA-5177-E343-981A-EA1DF6E43F8B}"/>
              </a:ext>
            </a:extLst>
          </p:cNvPr>
          <p:cNvSpPr>
            <a:spLocks noGrp="1"/>
          </p:cNvSpPr>
          <p:nvPr>
            <p:ph type="body" sz="quarter" idx="13" hasCustomPrompt="1"/>
          </p:nvPr>
        </p:nvSpPr>
        <p:spPr>
          <a:xfrm>
            <a:off x="478800" y="4107320"/>
            <a:ext cx="6840000" cy="298223"/>
          </a:xfrm>
          <a:prstGeom prst="rect">
            <a:avLst/>
          </a:prstGeom>
        </p:spPr>
        <p:txBody>
          <a:bodyPr>
            <a:normAutofit/>
          </a:bodyPr>
          <a:lstStyle>
            <a:lvl1pPr marL="0" indent="0">
              <a:buFontTx/>
              <a:buNone/>
              <a:defRPr sz="1600" baseline="0">
                <a:solidFill>
                  <a:schemeClr val="bg1"/>
                </a:solidFill>
              </a:defRPr>
            </a:lvl1pPr>
          </a:lstStyle>
          <a:p>
            <a:r>
              <a:rPr lang="nl-NL" dirty="0"/>
              <a:t>Voor- en achternaam</a:t>
            </a:r>
          </a:p>
        </p:txBody>
      </p:sp>
      <p:sp>
        <p:nvSpPr>
          <p:cNvPr id="8" name="Tijdelijke aanduiding voor tekst 12">
            <a:extLst>
              <a:ext uri="{FF2B5EF4-FFF2-40B4-BE49-F238E27FC236}">
                <a16:creationId xmlns:a16="http://schemas.microsoft.com/office/drawing/2014/main" id="{D4220856-237A-504F-92B2-5ECE87CB7392}"/>
              </a:ext>
            </a:extLst>
          </p:cNvPr>
          <p:cNvSpPr>
            <a:spLocks noGrp="1"/>
          </p:cNvSpPr>
          <p:nvPr>
            <p:ph type="body" sz="quarter" idx="15" hasCustomPrompt="1"/>
          </p:nvPr>
        </p:nvSpPr>
        <p:spPr>
          <a:xfrm>
            <a:off x="478800" y="4467095"/>
            <a:ext cx="6839347" cy="304800"/>
          </a:xfrm>
          <a:prstGeom prst="rect">
            <a:avLst/>
          </a:prstGeom>
        </p:spPr>
        <p:txBody>
          <a:bodyPr>
            <a:normAutofit/>
          </a:bodyPr>
          <a:lstStyle>
            <a:lvl1pPr marL="0" indent="0">
              <a:buFontTx/>
              <a:buNone/>
              <a:defRPr sz="1600" baseline="0">
                <a:solidFill>
                  <a:schemeClr val="bg1"/>
                </a:solidFill>
              </a:defRPr>
            </a:lvl1pPr>
          </a:lstStyle>
          <a:p>
            <a:r>
              <a:rPr lang="nl-NL" dirty="0"/>
              <a:t>Datum</a:t>
            </a:r>
          </a:p>
        </p:txBody>
      </p:sp>
      <p:sp>
        <p:nvSpPr>
          <p:cNvPr id="9" name="Tekstvak 8">
            <a:extLst>
              <a:ext uri="{FF2B5EF4-FFF2-40B4-BE49-F238E27FC236}">
                <a16:creationId xmlns:a16="http://schemas.microsoft.com/office/drawing/2014/main" id="{CF62E955-F76A-4DE8-A1BB-8B59F2C0B567}"/>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TITELDIA-GROEN</a:t>
            </a:r>
          </a:p>
        </p:txBody>
      </p:sp>
      <p:pic>
        <p:nvPicPr>
          <p:cNvPr id="12" name="Afbeelding 11">
            <a:extLst>
              <a:ext uri="{FF2B5EF4-FFF2-40B4-BE49-F238E27FC236}">
                <a16:creationId xmlns:a16="http://schemas.microsoft.com/office/drawing/2014/main" id="{E716F35D-9371-4B3A-B24D-2F1989FEC3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6016" y="5461200"/>
            <a:ext cx="2268000" cy="877486"/>
          </a:xfrm>
          <a:prstGeom prst="rect">
            <a:avLst/>
          </a:prstGeom>
        </p:spPr>
      </p:pic>
      <p:pic>
        <p:nvPicPr>
          <p:cNvPr id="6" name="Picture 2">
            <a:extLst>
              <a:ext uri="{FF2B5EF4-FFF2-40B4-BE49-F238E27FC236}">
                <a16:creationId xmlns:a16="http://schemas.microsoft.com/office/drawing/2014/main" id="{DFB8514A-BEAE-6CBA-C06F-CA41F960F08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9183" y="3088"/>
            <a:ext cx="405991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338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eldia met foto">
    <p:spTree>
      <p:nvGrpSpPr>
        <p:cNvPr id="1" name=""/>
        <p:cNvGrpSpPr/>
        <p:nvPr/>
      </p:nvGrpSpPr>
      <p:grpSpPr>
        <a:xfrm>
          <a:off x="0" y="0"/>
          <a:ext cx="0" cy="0"/>
          <a:chOff x="0" y="0"/>
          <a:chExt cx="0" cy="0"/>
        </a:xfrm>
      </p:grpSpPr>
      <p:sp>
        <p:nvSpPr>
          <p:cNvPr id="4" name="Rectangle 3"/>
          <p:cNvSpPr/>
          <p:nvPr/>
        </p:nvSpPr>
        <p:spPr>
          <a:xfrm>
            <a:off x="-1" y="3"/>
            <a:ext cx="8203476"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Picture Placeholder 7"/>
          <p:cNvSpPr>
            <a:spLocks noGrp="1"/>
          </p:cNvSpPr>
          <p:nvPr>
            <p:ph type="pic" sz="quarter" idx="10" hasCustomPrompt="1"/>
          </p:nvPr>
        </p:nvSpPr>
        <p:spPr>
          <a:xfrm>
            <a:off x="8131200" y="0"/>
            <a:ext cx="4060800" cy="6858000"/>
          </a:xfrm>
          <a:solidFill>
            <a:schemeClr val="bg1">
              <a:lumMod val="95000"/>
            </a:schemeClr>
          </a:solidFill>
        </p:spPr>
        <p:txBody>
          <a:bodyPr>
            <a:normAutofit/>
          </a:bodyPr>
          <a:lstStyle>
            <a:lvl1pPr marL="0" indent="0" algn="ctr">
              <a:buNone/>
              <a:defRPr sz="1200" baseline="0"/>
            </a:lvl1pPr>
          </a:lstStyle>
          <a:p>
            <a:r>
              <a:rPr lang="nl-NL" dirty="0"/>
              <a:t>Klik op het </a:t>
            </a:r>
            <a:br>
              <a:rPr lang="nl-NL" dirty="0"/>
            </a:br>
            <a:r>
              <a:rPr lang="nl-NL" dirty="0"/>
              <a:t>afbeeldingspictogram en </a:t>
            </a:r>
            <a:br>
              <a:rPr lang="nl-NL" dirty="0"/>
            </a:br>
            <a:r>
              <a:rPr lang="nl-NL" dirty="0"/>
              <a:t>voeg je eigen foto in</a:t>
            </a:r>
            <a:r>
              <a:rPr lang="nl-NL" noProof="0" dirty="0"/>
              <a:t>.</a:t>
            </a:r>
          </a:p>
        </p:txBody>
      </p:sp>
      <p:sp>
        <p:nvSpPr>
          <p:cNvPr id="2" name="Titel 1"/>
          <p:cNvSpPr>
            <a:spLocks noGrp="1"/>
          </p:cNvSpPr>
          <p:nvPr>
            <p:ph type="ctrTitle" hasCustomPrompt="1"/>
          </p:nvPr>
        </p:nvSpPr>
        <p:spPr>
          <a:xfrm>
            <a:off x="478800" y="1296000"/>
            <a:ext cx="6840000" cy="2376000"/>
          </a:xfrm>
        </p:spPr>
        <p:txBody>
          <a:bodyPr anchor="t" anchorCtr="0">
            <a:noAutofit/>
          </a:bodyPr>
          <a:lstStyle>
            <a:lvl1pPr algn="l">
              <a:defRPr sz="6000" b="1">
                <a:solidFill>
                  <a:schemeClr val="tx1"/>
                </a:solidFill>
              </a:defRPr>
            </a:lvl1pPr>
          </a:lstStyle>
          <a:p>
            <a:r>
              <a:rPr lang="nl-NL" dirty="0"/>
              <a:t>Klik om een titel te maken</a:t>
            </a:r>
            <a:endParaRPr lang="en-US" dirty="0"/>
          </a:p>
        </p:txBody>
      </p:sp>
      <p:sp>
        <p:nvSpPr>
          <p:cNvPr id="3" name="Ondertitel 2"/>
          <p:cNvSpPr>
            <a:spLocks noGrp="1"/>
          </p:cNvSpPr>
          <p:nvPr>
            <p:ph type="subTitle" idx="1" hasCustomPrompt="1"/>
          </p:nvPr>
        </p:nvSpPr>
        <p:spPr>
          <a:xfrm>
            <a:off x="478800" y="288000"/>
            <a:ext cx="6840000" cy="792000"/>
          </a:xfrm>
        </p:spPr>
        <p:txBody>
          <a:bodyPr anchor="b" anchorCtr="0">
            <a:normAutofit/>
          </a:bodyPr>
          <a:lstStyle>
            <a:lvl1pPr marL="0" indent="0" algn="l">
              <a:buNone/>
              <a:defRPr sz="2200" i="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voor de ondertitel</a:t>
            </a:r>
            <a:endParaRPr lang="en-US" dirty="0"/>
          </a:p>
        </p:txBody>
      </p:sp>
      <p:sp>
        <p:nvSpPr>
          <p:cNvPr id="9" name="Tijdelijke aanduiding voor tekst 7">
            <a:extLst>
              <a:ext uri="{FF2B5EF4-FFF2-40B4-BE49-F238E27FC236}">
                <a16:creationId xmlns:a16="http://schemas.microsoft.com/office/drawing/2014/main" id="{B2EEF6AA-5177-E343-981A-EA1DF6E43F8B}"/>
              </a:ext>
            </a:extLst>
          </p:cNvPr>
          <p:cNvSpPr>
            <a:spLocks noGrp="1"/>
          </p:cNvSpPr>
          <p:nvPr>
            <p:ph type="body" sz="quarter" idx="13" hasCustomPrompt="1"/>
          </p:nvPr>
        </p:nvSpPr>
        <p:spPr>
          <a:xfrm>
            <a:off x="478800" y="4107320"/>
            <a:ext cx="6840653" cy="298223"/>
          </a:xfrm>
          <a:prstGeom prst="rect">
            <a:avLst/>
          </a:prstGeom>
        </p:spPr>
        <p:txBody>
          <a:bodyPr>
            <a:normAutofit/>
          </a:bodyPr>
          <a:lstStyle>
            <a:lvl1pPr marL="0" indent="0">
              <a:buFontTx/>
              <a:buNone/>
              <a:defRPr sz="1600" baseline="0">
                <a:solidFill>
                  <a:srgbClr val="009C82"/>
                </a:solidFill>
              </a:defRPr>
            </a:lvl1pPr>
          </a:lstStyle>
          <a:p>
            <a:r>
              <a:rPr lang="nl-NL" dirty="0"/>
              <a:t>Voor- en achternaam</a:t>
            </a:r>
          </a:p>
        </p:txBody>
      </p:sp>
      <p:sp>
        <p:nvSpPr>
          <p:cNvPr id="10" name="Tijdelijke aanduiding voor tekst 12">
            <a:extLst>
              <a:ext uri="{FF2B5EF4-FFF2-40B4-BE49-F238E27FC236}">
                <a16:creationId xmlns:a16="http://schemas.microsoft.com/office/drawing/2014/main" id="{D4220856-237A-504F-92B2-5ECE87CB7392}"/>
              </a:ext>
            </a:extLst>
          </p:cNvPr>
          <p:cNvSpPr>
            <a:spLocks noGrp="1"/>
          </p:cNvSpPr>
          <p:nvPr>
            <p:ph type="body" sz="quarter" idx="15" hasCustomPrompt="1"/>
          </p:nvPr>
        </p:nvSpPr>
        <p:spPr>
          <a:xfrm>
            <a:off x="478800" y="4467095"/>
            <a:ext cx="6840000" cy="304800"/>
          </a:xfrm>
          <a:prstGeom prst="rect">
            <a:avLst/>
          </a:prstGeom>
        </p:spPr>
        <p:txBody>
          <a:bodyPr>
            <a:normAutofit/>
          </a:bodyPr>
          <a:lstStyle>
            <a:lvl1pPr marL="0" indent="0">
              <a:buFontTx/>
              <a:buNone/>
              <a:defRPr sz="1600" baseline="0">
                <a:solidFill>
                  <a:srgbClr val="009C82"/>
                </a:solidFill>
              </a:defRPr>
            </a:lvl1pPr>
          </a:lstStyle>
          <a:p>
            <a:r>
              <a:rPr lang="nl-NL" dirty="0"/>
              <a:t>Datum</a:t>
            </a:r>
          </a:p>
        </p:txBody>
      </p:sp>
      <p:sp>
        <p:nvSpPr>
          <p:cNvPr id="12" name="Tekstvak 11">
            <a:extLst>
              <a:ext uri="{FF2B5EF4-FFF2-40B4-BE49-F238E27FC236}">
                <a16:creationId xmlns:a16="http://schemas.microsoft.com/office/drawing/2014/main" id="{CCE6B724-6B58-4515-B463-84D4E794F73B}"/>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TITELDIA MET FOTO</a:t>
            </a:r>
          </a:p>
        </p:txBody>
      </p:sp>
      <p:sp>
        <p:nvSpPr>
          <p:cNvPr id="14" name="Tekstvak 13">
            <a:extLst>
              <a:ext uri="{FF2B5EF4-FFF2-40B4-BE49-F238E27FC236}">
                <a16:creationId xmlns:a16="http://schemas.microsoft.com/office/drawing/2014/main" id="{A8F674CA-F8DA-462E-A15C-CDBF6BC504E2}"/>
              </a:ext>
            </a:extLst>
          </p:cNvPr>
          <p:cNvSpPr txBox="1"/>
          <p:nvPr/>
        </p:nvSpPr>
        <p:spPr>
          <a:xfrm>
            <a:off x="12478626" y="-36000"/>
            <a:ext cx="2088000" cy="4911024"/>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00" b="0" baseline="0" noProof="1">
                <a:solidFill>
                  <a:srgbClr val="515F67"/>
                </a:solidFill>
                <a:latin typeface="Arial" panose="020B0604020202020204" pitchFamily="34" charset="0"/>
                <a:cs typeface="Arial" panose="020B0604020202020204" pitchFamily="34" charset="0"/>
              </a:rPr>
              <a:t>Klik op het afbeeldings-pictogram in het midden van het fotovak en voeg de gewenste foto in.</a:t>
            </a:r>
            <a:endParaRPr lang="nl-NL" sz="900" baseline="0" noProof="1">
              <a:solidFill>
                <a:srgbClr val="515F67"/>
              </a:solidFill>
              <a:latin typeface="Arial" panose="020B0604020202020204" pitchFamily="34" charset="0"/>
              <a:cs typeface="Arial" panose="020B0604020202020204" pitchFamily="34" charset="0"/>
            </a:endParaRPr>
          </a:p>
          <a:p>
            <a:pPr>
              <a:lnSpc>
                <a:spcPct val="120000"/>
              </a:lnSpc>
            </a:pPr>
            <a:endParaRPr lang="nl-NL" sz="900" b="1" cap="all" baseline="0" noProof="1">
              <a:solidFill>
                <a:schemeClr val="tx1"/>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VERVANGEN</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foto.</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Verwijder de foto door op </a:t>
            </a:r>
            <a:r>
              <a:rPr lang="nl-NL" sz="900" b="0" u="none" baseline="0" noProof="1">
                <a:solidFill>
                  <a:srgbClr val="515F67"/>
                </a:solidFill>
                <a:latin typeface="Arial Black" panose="020B0A04020102020204" pitchFamily="34" charset="0"/>
                <a:cs typeface="Arial" panose="020B0604020202020204" pitchFamily="34" charset="0"/>
              </a:rPr>
              <a:t>Delete</a:t>
            </a:r>
            <a:r>
              <a:rPr lang="nl-NL" sz="900" b="1" baseline="0" noProof="1">
                <a:solidFill>
                  <a:srgbClr val="515F67"/>
                </a:solidFill>
                <a:latin typeface="Arial" panose="020B0604020202020204" pitchFamily="34" charset="0"/>
                <a:cs typeface="Arial" panose="020B0604020202020204" pitchFamily="34" charset="0"/>
              </a:rPr>
              <a:t> </a:t>
            </a:r>
            <a:r>
              <a:rPr lang="nl-NL" sz="900" b="0" baseline="0" noProof="1">
                <a:solidFill>
                  <a:srgbClr val="515F67"/>
                </a:solidFill>
                <a:latin typeface="Arial" panose="020B0604020202020204" pitchFamily="34" charset="0"/>
                <a:cs typeface="Arial" panose="020B0604020202020204" pitchFamily="34" charset="0"/>
              </a:rPr>
              <a:t>te drukken.</a:t>
            </a:r>
          </a:p>
          <a:p>
            <a:pPr marL="108000" indent="-108000">
              <a:lnSpc>
                <a:spcPct val="120000"/>
              </a:lnSpc>
              <a:buFont typeface="+mj-lt"/>
              <a:buAutoNum type="arabicPeriod"/>
            </a:pPr>
            <a:r>
              <a:rPr lang="nl-NL" sz="900" b="0" baseline="0" noProof="1">
                <a:solidFill>
                  <a:srgbClr val="515F67"/>
                </a:solidFill>
                <a:latin typeface="Arial" panose="020B0604020202020204" pitchFamily="34" charset="0"/>
                <a:cs typeface="Arial" panose="020B0604020202020204" pitchFamily="34" charset="0"/>
              </a:rPr>
              <a:t>Klik op het afbeeldings-pictogram en voeg de gewenste foto in.</a:t>
            </a:r>
            <a:endParaRPr lang="nl-NL" sz="900" baseline="0" noProof="1">
              <a:solidFill>
                <a:srgbClr val="515F67"/>
              </a:solidFill>
              <a:latin typeface="Arial" panose="020B0604020202020204" pitchFamily="34" charset="0"/>
              <a:cs typeface="Arial" panose="020B0604020202020204" pitchFamily="34" charset="0"/>
            </a:endParaRPr>
          </a:p>
          <a:p>
            <a:pPr>
              <a:lnSpc>
                <a:spcPct val="120000"/>
              </a:lnSpc>
            </a:pPr>
            <a:endParaRPr lang="nl-NL" sz="900" baseline="0" noProof="1">
              <a:solidFill>
                <a:schemeClr val="tx1"/>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BIJSNIJDEN</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foto.</a:t>
            </a:r>
            <a:br>
              <a:rPr lang="nl-NL" sz="900" baseline="0" noProof="1">
                <a:solidFill>
                  <a:srgbClr val="515F67"/>
                </a:solidFill>
                <a:latin typeface="Arial" panose="020B0604020202020204" pitchFamily="34" charset="0"/>
                <a:cs typeface="Arial" panose="020B0604020202020204" pitchFamily="34" charset="0"/>
              </a:rPr>
            </a:br>
            <a:r>
              <a:rPr lang="nl-NL" sz="900" baseline="0" noProof="1">
                <a:solidFill>
                  <a:srgbClr val="515F67"/>
                </a:solidFill>
                <a:latin typeface="Arial" panose="020B0604020202020204" pitchFamily="34" charset="0"/>
                <a:cs typeface="Arial" panose="020B0604020202020204" pitchFamily="34" charset="0"/>
              </a:rPr>
              <a:t>De tab ‘Afbeeldingsopmaak’ verschijnt.</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het onderste deel van de knop </a:t>
            </a:r>
            <a:r>
              <a:rPr lang="nl-NL" sz="900" baseline="0" noProof="1">
                <a:solidFill>
                  <a:srgbClr val="515F67"/>
                </a:solidFill>
                <a:latin typeface="Arial Black" panose="020B0A04020102020204" pitchFamily="34" charset="0"/>
                <a:cs typeface="Arial" panose="020B0604020202020204" pitchFamily="34" charset="0"/>
              </a:rPr>
              <a:t>Bijsnijden</a:t>
            </a:r>
            <a:r>
              <a:rPr lang="nl-NL" sz="900" baseline="0" noProof="1">
                <a:solidFill>
                  <a:srgbClr val="515F67"/>
                </a:solidFill>
                <a:latin typeface="Arial" panose="020B0604020202020204" pitchFamily="34" charset="0"/>
                <a:cs typeface="Arial" panose="020B0604020202020204" pitchFamily="34" charset="0"/>
              </a:rPr>
              <a:t>.</a:t>
            </a: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optie </a:t>
            </a:r>
            <a:r>
              <a:rPr lang="nl-NL" sz="900" b="0" baseline="0" noProof="1">
                <a:solidFill>
                  <a:srgbClr val="515F67"/>
                </a:solidFill>
                <a:latin typeface="Arial Black" panose="020B0A04020102020204" pitchFamily="34" charset="0"/>
                <a:cs typeface="Arial" panose="020B0604020202020204" pitchFamily="34" charset="0"/>
              </a:rPr>
              <a:t>Opvullen</a:t>
            </a:r>
            <a:r>
              <a:rPr lang="nl-NL" sz="900" baseline="0" noProof="1">
                <a:solidFill>
                  <a:srgbClr val="515F67"/>
                </a:solidFill>
                <a:latin typeface="Arial" panose="020B0604020202020204" pitchFamily="34" charset="0"/>
                <a:cs typeface="Arial" panose="020B0604020202020204" pitchFamily="34" charset="0"/>
              </a:rPr>
              <a:t>.</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Houd eventueel de </a:t>
            </a:r>
            <a:r>
              <a:rPr lang="nl-NL" sz="900" b="0" baseline="0" noProof="1">
                <a:solidFill>
                  <a:srgbClr val="515F67"/>
                </a:solidFill>
                <a:latin typeface="Arial Black" panose="020B0A04020102020204" pitchFamily="34" charset="0"/>
                <a:cs typeface="Arial" panose="020B0604020202020204" pitchFamily="34" charset="0"/>
              </a:rPr>
              <a:t>Shift-toets</a:t>
            </a:r>
            <a:r>
              <a:rPr lang="nl-NL" sz="900" baseline="0" noProof="1">
                <a:solidFill>
                  <a:srgbClr val="515F67"/>
                </a:solidFill>
                <a:latin typeface="Arial" panose="020B0604020202020204" pitchFamily="34" charset="0"/>
                <a:cs typeface="Arial" panose="020B0604020202020204" pitchFamily="34" charset="0"/>
              </a:rPr>
              <a:t> ingedrukt en sleep de foto zodat het juiste deel van de foto wordt getoond. </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naast de dia.</a:t>
            </a:r>
          </a:p>
        </p:txBody>
      </p:sp>
      <p:pic>
        <p:nvPicPr>
          <p:cNvPr id="15" name="Afbeelding 14">
            <a:extLst>
              <a:ext uri="{FF2B5EF4-FFF2-40B4-BE49-F238E27FC236}">
                <a16:creationId xmlns:a16="http://schemas.microsoft.com/office/drawing/2014/main" id="{A8A007AA-B55B-4E9D-A2F8-666B46E418C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55719" y="3048112"/>
            <a:ext cx="533400" cy="657225"/>
          </a:xfrm>
          <a:prstGeom prst="rect">
            <a:avLst/>
          </a:prstGeom>
        </p:spPr>
      </p:pic>
      <p:pic>
        <p:nvPicPr>
          <p:cNvPr id="16" name="Afbeelding 15">
            <a:extLst>
              <a:ext uri="{FF2B5EF4-FFF2-40B4-BE49-F238E27FC236}">
                <a16:creationId xmlns:a16="http://schemas.microsoft.com/office/drawing/2014/main" id="{8AFAFDC3-00F9-47CD-8BCB-D1616EBC9E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55719" y="3048112"/>
            <a:ext cx="533400" cy="657225"/>
          </a:xfrm>
          <a:prstGeom prst="rect">
            <a:avLst/>
          </a:prstGeom>
        </p:spPr>
      </p:pic>
      <p:pic>
        <p:nvPicPr>
          <p:cNvPr id="21" name="Afbeelding 20">
            <a:extLst>
              <a:ext uri="{FF2B5EF4-FFF2-40B4-BE49-F238E27FC236}">
                <a16:creationId xmlns:a16="http://schemas.microsoft.com/office/drawing/2014/main" id="{F3A45CE7-D407-438A-90D8-62F879C15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6016" y="5461200"/>
            <a:ext cx="2268000" cy="877487"/>
          </a:xfrm>
          <a:prstGeom prst="rect">
            <a:avLst/>
          </a:prstGeom>
        </p:spPr>
      </p:pic>
    </p:spTree>
    <p:extLst>
      <p:ext uri="{BB962C8B-B14F-4D97-AF65-F5344CB8AC3E}">
        <p14:creationId xmlns:p14="http://schemas.microsoft.com/office/powerpoint/2010/main" val="117486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1B8D2-3166-14DB-063B-40E540BDA3C8}"/>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4824F7C7-4AD0-F2D3-CC2A-C423674951D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73C176F2-856D-1C1F-489A-B958008B8B2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FC86D728-4E1C-1698-54F0-F76CC76C40E2}"/>
              </a:ext>
            </a:extLst>
          </p:cNvPr>
          <p:cNvSpPr>
            <a:spLocks noGrp="1"/>
          </p:cNvSpPr>
          <p:nvPr>
            <p:ph type="dt" sz="half" idx="10"/>
          </p:nvPr>
        </p:nvSpPr>
        <p:spPr/>
        <p:txBody>
          <a:bodyPr/>
          <a:lstStyle/>
          <a:p>
            <a:fld id="{74CADB49-82C2-420F-B9E7-57864DA4075B}" type="datetimeFigureOut">
              <a:rPr lang="en-GB" smtClean="0"/>
              <a:t>04/02/2026</a:t>
            </a:fld>
            <a:endParaRPr lang="en-GB"/>
          </a:p>
        </p:txBody>
      </p:sp>
      <p:sp>
        <p:nvSpPr>
          <p:cNvPr id="6" name="Tijdelijke aanduiding voor voettekst 5">
            <a:extLst>
              <a:ext uri="{FF2B5EF4-FFF2-40B4-BE49-F238E27FC236}">
                <a16:creationId xmlns:a16="http://schemas.microsoft.com/office/drawing/2014/main" id="{AF2A4697-FFAA-AC7E-A0F5-392431C2B8BD}"/>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2AB9213A-4CC5-FC8D-973F-FB318A0DB325}"/>
              </a:ext>
            </a:extLst>
          </p:cNvPr>
          <p:cNvSpPr>
            <a:spLocks noGrp="1"/>
          </p:cNvSpPr>
          <p:nvPr>
            <p:ph type="sldNum" sz="quarter" idx="12"/>
          </p:nvPr>
        </p:nvSpPr>
        <p:spPr/>
        <p:txBody>
          <a:bodyPr/>
          <a:lstStyle/>
          <a:p>
            <a:fld id="{189372E1-0F14-4F02-B5E3-7E9FDACAA270}" type="slidenum">
              <a:rPr lang="en-GB" smtClean="0"/>
              <a:t>‹nr.›</a:t>
            </a:fld>
            <a:endParaRPr lang="en-GB"/>
          </a:p>
        </p:txBody>
      </p:sp>
    </p:spTree>
    <p:extLst>
      <p:ext uri="{BB962C8B-B14F-4D97-AF65-F5344CB8AC3E}">
        <p14:creationId xmlns:p14="http://schemas.microsoft.com/office/powerpoint/2010/main" val="2166994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en-US"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ijdelijke aanduiding voor dianummer 5"/>
          <p:cNvSpPr>
            <a:spLocks noGrp="1"/>
          </p:cNvSpPr>
          <p:nvPr>
            <p:ph type="sldNum" sz="quarter" idx="4"/>
          </p:nvPr>
        </p:nvSpPr>
        <p:spPr>
          <a:xfrm>
            <a:off x="8640000" y="6338054"/>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sp>
        <p:nvSpPr>
          <p:cNvPr id="5" name="Tekstvak 4">
            <a:extLst>
              <a:ext uri="{FF2B5EF4-FFF2-40B4-BE49-F238E27FC236}">
                <a16:creationId xmlns:a16="http://schemas.microsoft.com/office/drawing/2014/main" id="{83CAAD80-5083-4E39-80FC-83B1EBE8A588}"/>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TITEL en OBJECT</a:t>
            </a:r>
          </a:p>
        </p:txBody>
      </p:sp>
    </p:spTree>
    <p:extLst>
      <p:ext uri="{BB962C8B-B14F-4D97-AF65-F5344CB8AC3E}">
        <p14:creationId xmlns:p14="http://schemas.microsoft.com/office/powerpoint/2010/main" val="26622746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en object (w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en-US"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ijdelijke aanduiding voor dianummer 5"/>
          <p:cNvSpPr>
            <a:spLocks noGrp="1"/>
          </p:cNvSpPr>
          <p:nvPr>
            <p:ph type="sldNum" sz="quarter" idx="4"/>
          </p:nvPr>
        </p:nvSpPr>
        <p:spPr>
          <a:xfrm>
            <a:off x="8640000" y="6338054"/>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sp>
        <p:nvSpPr>
          <p:cNvPr id="4" name="Rechthoek 3"/>
          <p:cNvSpPr/>
          <p:nvPr/>
        </p:nvSpPr>
        <p:spPr>
          <a:xfrm>
            <a:off x="0" y="-1"/>
            <a:ext cx="12192000" cy="591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6" name="Tekstvak 5">
            <a:extLst>
              <a:ext uri="{FF2B5EF4-FFF2-40B4-BE49-F238E27FC236}">
                <a16:creationId xmlns:a16="http://schemas.microsoft.com/office/drawing/2014/main" id="{E631A57E-AFC2-43F7-8E0B-1D68531D3ABF}"/>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TITEL en object (wit)</a:t>
            </a:r>
          </a:p>
        </p:txBody>
      </p:sp>
    </p:spTree>
    <p:extLst>
      <p:ext uri="{BB962C8B-B14F-4D97-AF65-F5344CB8AC3E}">
        <p14:creationId xmlns:p14="http://schemas.microsoft.com/office/powerpoint/2010/main" val="192470994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el en object (wit+1/3 foto)">
    <p:spTree>
      <p:nvGrpSpPr>
        <p:cNvPr id="1" name=""/>
        <p:cNvGrpSpPr/>
        <p:nvPr/>
      </p:nvGrpSpPr>
      <p:grpSpPr>
        <a:xfrm>
          <a:off x="0" y="0"/>
          <a:ext cx="0" cy="0"/>
          <a:chOff x="0" y="0"/>
          <a:chExt cx="0" cy="0"/>
        </a:xfrm>
      </p:grpSpPr>
      <p:sp>
        <p:nvSpPr>
          <p:cNvPr id="4" name="Rechthoek 3"/>
          <p:cNvSpPr/>
          <p:nvPr/>
        </p:nvSpPr>
        <p:spPr>
          <a:xfrm>
            <a:off x="0" y="-1"/>
            <a:ext cx="12192000" cy="591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0" name="Picture Placeholder 7">
            <a:extLst>
              <a:ext uri="{FF2B5EF4-FFF2-40B4-BE49-F238E27FC236}">
                <a16:creationId xmlns:a16="http://schemas.microsoft.com/office/drawing/2014/main" id="{6892B8C9-9FB2-4773-A4FB-95DC8AA4747A}"/>
              </a:ext>
            </a:extLst>
          </p:cNvPr>
          <p:cNvSpPr>
            <a:spLocks noGrp="1"/>
          </p:cNvSpPr>
          <p:nvPr>
            <p:ph type="pic" sz="quarter" idx="10" hasCustomPrompt="1"/>
          </p:nvPr>
        </p:nvSpPr>
        <p:spPr>
          <a:xfrm>
            <a:off x="8131200" y="0"/>
            <a:ext cx="4060800" cy="6858000"/>
          </a:xfrm>
          <a:solidFill>
            <a:schemeClr val="bg1">
              <a:lumMod val="95000"/>
            </a:schemeClr>
          </a:solidFill>
        </p:spPr>
        <p:txBody>
          <a:bodyPr>
            <a:normAutofit/>
          </a:bodyPr>
          <a:lstStyle>
            <a:lvl1pPr marL="0" indent="0" algn="ctr">
              <a:buNone/>
              <a:defRPr sz="1200" baseline="0"/>
            </a:lvl1pPr>
          </a:lstStyle>
          <a:p>
            <a:r>
              <a:rPr lang="nl-NL" dirty="0"/>
              <a:t>Klik op het </a:t>
            </a:r>
            <a:br>
              <a:rPr lang="nl-NL" dirty="0"/>
            </a:br>
            <a:r>
              <a:rPr lang="nl-NL" dirty="0"/>
              <a:t>afbeeldingspictogram en </a:t>
            </a:r>
            <a:br>
              <a:rPr lang="nl-NL" dirty="0"/>
            </a:br>
            <a:r>
              <a:rPr lang="nl-NL" dirty="0"/>
              <a:t>voeg je eigen foto in</a:t>
            </a:r>
            <a:r>
              <a:rPr lang="nl-NL" noProof="0" dirty="0"/>
              <a:t>.</a:t>
            </a:r>
          </a:p>
        </p:txBody>
      </p:sp>
      <p:sp>
        <p:nvSpPr>
          <p:cNvPr id="2" name="Titel 1"/>
          <p:cNvSpPr>
            <a:spLocks noGrp="1"/>
          </p:cNvSpPr>
          <p:nvPr>
            <p:ph type="title"/>
          </p:nvPr>
        </p:nvSpPr>
        <p:spPr>
          <a:xfrm>
            <a:off x="670986" y="1026000"/>
            <a:ext cx="7122865" cy="666000"/>
          </a:xfrm>
        </p:spPr>
        <p:txBody>
          <a:bodyPr/>
          <a:lstStyle/>
          <a:p>
            <a:r>
              <a:rPr lang="nl-NL"/>
              <a:t>Klik om stijl te bewerken</a:t>
            </a:r>
            <a:endParaRPr lang="en-US" dirty="0"/>
          </a:p>
        </p:txBody>
      </p:sp>
      <p:sp>
        <p:nvSpPr>
          <p:cNvPr id="3" name="Tijdelijke aanduiding voor inhoud 2"/>
          <p:cNvSpPr>
            <a:spLocks noGrp="1"/>
          </p:cNvSpPr>
          <p:nvPr>
            <p:ph idx="1"/>
          </p:nvPr>
        </p:nvSpPr>
        <p:spPr>
          <a:xfrm>
            <a:off x="670986" y="1764000"/>
            <a:ext cx="7122865" cy="4140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ijdelijke aanduiding voor dianummer 5"/>
          <p:cNvSpPr>
            <a:spLocks noGrp="1"/>
          </p:cNvSpPr>
          <p:nvPr>
            <p:ph type="sldNum" sz="quarter" idx="4"/>
          </p:nvPr>
        </p:nvSpPr>
        <p:spPr>
          <a:xfrm>
            <a:off x="8640000" y="6338054"/>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sp>
        <p:nvSpPr>
          <p:cNvPr id="11" name="Tekstvak 10">
            <a:extLst>
              <a:ext uri="{FF2B5EF4-FFF2-40B4-BE49-F238E27FC236}">
                <a16:creationId xmlns:a16="http://schemas.microsoft.com/office/drawing/2014/main" id="{7A595EE6-BDA6-43DD-955F-79046DE607D5}"/>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TITEL en object (wit+1/3 foto)</a:t>
            </a:r>
          </a:p>
        </p:txBody>
      </p:sp>
      <p:pic>
        <p:nvPicPr>
          <p:cNvPr id="13" name="Afbeelding 12">
            <a:extLst>
              <a:ext uri="{FF2B5EF4-FFF2-40B4-BE49-F238E27FC236}">
                <a16:creationId xmlns:a16="http://schemas.microsoft.com/office/drawing/2014/main" id="{C029E682-A8BB-47FD-A325-4DFA434539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55719" y="3048112"/>
            <a:ext cx="533400" cy="657225"/>
          </a:xfrm>
          <a:prstGeom prst="rect">
            <a:avLst/>
          </a:prstGeom>
        </p:spPr>
      </p:pic>
      <p:pic>
        <p:nvPicPr>
          <p:cNvPr id="14" name="Afbeelding 13">
            <a:extLst>
              <a:ext uri="{FF2B5EF4-FFF2-40B4-BE49-F238E27FC236}">
                <a16:creationId xmlns:a16="http://schemas.microsoft.com/office/drawing/2014/main" id="{38D7D234-8261-4EA0-B56C-D8D99B2E30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55719" y="3048112"/>
            <a:ext cx="533400" cy="657225"/>
          </a:xfrm>
          <a:prstGeom prst="rect">
            <a:avLst/>
          </a:prstGeom>
        </p:spPr>
      </p:pic>
      <p:sp>
        <p:nvSpPr>
          <p:cNvPr id="15" name="Tekstvak 14">
            <a:extLst>
              <a:ext uri="{FF2B5EF4-FFF2-40B4-BE49-F238E27FC236}">
                <a16:creationId xmlns:a16="http://schemas.microsoft.com/office/drawing/2014/main" id="{AEEDE6CB-7C83-41B8-B83C-48BE384C6F7A}"/>
              </a:ext>
            </a:extLst>
          </p:cNvPr>
          <p:cNvSpPr txBox="1"/>
          <p:nvPr/>
        </p:nvSpPr>
        <p:spPr>
          <a:xfrm>
            <a:off x="12478626" y="-36000"/>
            <a:ext cx="2088000" cy="4911024"/>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00" b="0" baseline="0" noProof="1">
                <a:solidFill>
                  <a:srgbClr val="515F67"/>
                </a:solidFill>
                <a:latin typeface="Arial" panose="020B0604020202020204" pitchFamily="34" charset="0"/>
                <a:cs typeface="Arial" panose="020B0604020202020204" pitchFamily="34" charset="0"/>
              </a:rPr>
              <a:t>Klik op het afbeeldings-pictogram in het midden van het fotovak en voeg de gewenste foto in.</a:t>
            </a:r>
            <a:endParaRPr lang="nl-NL" sz="900" baseline="0" noProof="1">
              <a:solidFill>
                <a:srgbClr val="515F67"/>
              </a:solidFill>
              <a:latin typeface="Arial" panose="020B0604020202020204" pitchFamily="34" charset="0"/>
              <a:cs typeface="Arial" panose="020B0604020202020204" pitchFamily="34" charset="0"/>
            </a:endParaRPr>
          </a:p>
          <a:p>
            <a:pPr>
              <a:lnSpc>
                <a:spcPct val="120000"/>
              </a:lnSpc>
            </a:pPr>
            <a:endParaRPr lang="nl-NL" sz="900" b="1" cap="all" baseline="0" noProof="1">
              <a:solidFill>
                <a:schemeClr val="tx1"/>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VERVANGEN</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foto.</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Verwijder de foto door op </a:t>
            </a:r>
            <a:r>
              <a:rPr lang="nl-NL" sz="900" b="0" u="none" baseline="0" noProof="1">
                <a:solidFill>
                  <a:srgbClr val="515F67"/>
                </a:solidFill>
                <a:latin typeface="Arial Black" panose="020B0A04020102020204" pitchFamily="34" charset="0"/>
                <a:cs typeface="Arial" panose="020B0604020202020204" pitchFamily="34" charset="0"/>
              </a:rPr>
              <a:t>Delete</a:t>
            </a:r>
            <a:r>
              <a:rPr lang="nl-NL" sz="900" b="1" baseline="0" noProof="1">
                <a:solidFill>
                  <a:srgbClr val="515F67"/>
                </a:solidFill>
                <a:latin typeface="Arial" panose="020B0604020202020204" pitchFamily="34" charset="0"/>
                <a:cs typeface="Arial" panose="020B0604020202020204" pitchFamily="34" charset="0"/>
              </a:rPr>
              <a:t> </a:t>
            </a:r>
            <a:r>
              <a:rPr lang="nl-NL" sz="900" b="0" baseline="0" noProof="1">
                <a:solidFill>
                  <a:srgbClr val="515F67"/>
                </a:solidFill>
                <a:latin typeface="Arial" panose="020B0604020202020204" pitchFamily="34" charset="0"/>
                <a:cs typeface="Arial" panose="020B0604020202020204" pitchFamily="34" charset="0"/>
              </a:rPr>
              <a:t>te drukken.</a:t>
            </a:r>
          </a:p>
          <a:p>
            <a:pPr marL="108000" indent="-108000">
              <a:lnSpc>
                <a:spcPct val="120000"/>
              </a:lnSpc>
              <a:buFont typeface="+mj-lt"/>
              <a:buAutoNum type="arabicPeriod"/>
            </a:pPr>
            <a:r>
              <a:rPr lang="nl-NL" sz="900" b="0" baseline="0" noProof="1">
                <a:solidFill>
                  <a:srgbClr val="515F67"/>
                </a:solidFill>
                <a:latin typeface="Arial" panose="020B0604020202020204" pitchFamily="34" charset="0"/>
                <a:cs typeface="Arial" panose="020B0604020202020204" pitchFamily="34" charset="0"/>
              </a:rPr>
              <a:t>Klik op het afbeeldings-pictogram en voeg de gewenste foto in.</a:t>
            </a:r>
            <a:endParaRPr lang="nl-NL" sz="900" baseline="0" noProof="1">
              <a:solidFill>
                <a:srgbClr val="515F67"/>
              </a:solidFill>
              <a:latin typeface="Arial" panose="020B0604020202020204" pitchFamily="34" charset="0"/>
              <a:cs typeface="Arial" panose="020B0604020202020204" pitchFamily="34" charset="0"/>
            </a:endParaRPr>
          </a:p>
          <a:p>
            <a:pPr>
              <a:lnSpc>
                <a:spcPct val="120000"/>
              </a:lnSpc>
            </a:pPr>
            <a:endParaRPr lang="nl-NL" sz="900" baseline="0" noProof="1">
              <a:solidFill>
                <a:schemeClr val="tx1"/>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BIJSNIJDEN</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foto.</a:t>
            </a:r>
            <a:br>
              <a:rPr lang="nl-NL" sz="900" baseline="0" noProof="1">
                <a:solidFill>
                  <a:srgbClr val="515F67"/>
                </a:solidFill>
                <a:latin typeface="Arial" panose="020B0604020202020204" pitchFamily="34" charset="0"/>
                <a:cs typeface="Arial" panose="020B0604020202020204" pitchFamily="34" charset="0"/>
              </a:rPr>
            </a:br>
            <a:r>
              <a:rPr lang="nl-NL" sz="900" baseline="0" noProof="1">
                <a:solidFill>
                  <a:srgbClr val="515F67"/>
                </a:solidFill>
                <a:latin typeface="Arial" panose="020B0604020202020204" pitchFamily="34" charset="0"/>
                <a:cs typeface="Arial" panose="020B0604020202020204" pitchFamily="34" charset="0"/>
              </a:rPr>
              <a:t>De tab ‘Afbeeldingsopmaak’ verschijnt.</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het onderste deel van de knop </a:t>
            </a:r>
            <a:r>
              <a:rPr lang="nl-NL" sz="900" baseline="0" noProof="1">
                <a:solidFill>
                  <a:srgbClr val="515F67"/>
                </a:solidFill>
                <a:latin typeface="Arial Black" panose="020B0A04020102020204" pitchFamily="34" charset="0"/>
                <a:cs typeface="Arial" panose="020B0604020202020204" pitchFamily="34" charset="0"/>
              </a:rPr>
              <a:t>Bijsnijden</a:t>
            </a:r>
            <a:r>
              <a:rPr lang="nl-NL" sz="900" baseline="0" noProof="1">
                <a:solidFill>
                  <a:srgbClr val="515F67"/>
                </a:solidFill>
                <a:latin typeface="Arial" panose="020B0604020202020204" pitchFamily="34" charset="0"/>
                <a:cs typeface="Arial" panose="020B0604020202020204" pitchFamily="34" charset="0"/>
              </a:rPr>
              <a:t>.</a:t>
            </a: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optie </a:t>
            </a:r>
            <a:r>
              <a:rPr lang="nl-NL" sz="900" b="0" baseline="0" noProof="1">
                <a:solidFill>
                  <a:srgbClr val="515F67"/>
                </a:solidFill>
                <a:latin typeface="Arial Black" panose="020B0A04020102020204" pitchFamily="34" charset="0"/>
                <a:cs typeface="Arial" panose="020B0604020202020204" pitchFamily="34" charset="0"/>
              </a:rPr>
              <a:t>Opvullen</a:t>
            </a:r>
            <a:r>
              <a:rPr lang="nl-NL" sz="900" baseline="0" noProof="1">
                <a:solidFill>
                  <a:srgbClr val="515F67"/>
                </a:solidFill>
                <a:latin typeface="Arial" panose="020B0604020202020204" pitchFamily="34" charset="0"/>
                <a:cs typeface="Arial" panose="020B0604020202020204" pitchFamily="34" charset="0"/>
              </a:rPr>
              <a:t>.</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Houd eventueel de </a:t>
            </a:r>
            <a:r>
              <a:rPr lang="nl-NL" sz="900" b="0" baseline="0" noProof="1">
                <a:solidFill>
                  <a:srgbClr val="515F67"/>
                </a:solidFill>
                <a:latin typeface="Arial Black" panose="020B0A04020102020204" pitchFamily="34" charset="0"/>
                <a:cs typeface="Arial" panose="020B0604020202020204" pitchFamily="34" charset="0"/>
              </a:rPr>
              <a:t>Shift-toets</a:t>
            </a:r>
            <a:r>
              <a:rPr lang="nl-NL" sz="900" baseline="0" noProof="1">
                <a:solidFill>
                  <a:srgbClr val="515F67"/>
                </a:solidFill>
                <a:latin typeface="Arial" panose="020B0604020202020204" pitchFamily="34" charset="0"/>
                <a:cs typeface="Arial" panose="020B0604020202020204" pitchFamily="34" charset="0"/>
              </a:rPr>
              <a:t> ingedrukt en sleep de foto zodat het juiste deel van de foto wordt getoond. </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naast de dia.</a:t>
            </a:r>
          </a:p>
        </p:txBody>
      </p:sp>
    </p:spTree>
    <p:extLst>
      <p:ext uri="{BB962C8B-B14F-4D97-AF65-F5344CB8AC3E}">
        <p14:creationId xmlns:p14="http://schemas.microsoft.com/office/powerpoint/2010/main" val="35988344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el en object (wit+2/3 foto)">
    <p:spTree>
      <p:nvGrpSpPr>
        <p:cNvPr id="1" name=""/>
        <p:cNvGrpSpPr/>
        <p:nvPr/>
      </p:nvGrpSpPr>
      <p:grpSpPr>
        <a:xfrm>
          <a:off x="0" y="0"/>
          <a:ext cx="0" cy="0"/>
          <a:chOff x="0" y="0"/>
          <a:chExt cx="0" cy="0"/>
        </a:xfrm>
      </p:grpSpPr>
      <p:sp>
        <p:nvSpPr>
          <p:cNvPr id="9" name="Tijdelijke aanduiding voor dianummer 5"/>
          <p:cNvSpPr>
            <a:spLocks noGrp="1"/>
          </p:cNvSpPr>
          <p:nvPr>
            <p:ph type="sldNum" sz="quarter" idx="4"/>
          </p:nvPr>
        </p:nvSpPr>
        <p:spPr>
          <a:xfrm>
            <a:off x="8640000" y="6338054"/>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sp>
        <p:nvSpPr>
          <p:cNvPr id="4" name="Rechthoek 3"/>
          <p:cNvSpPr/>
          <p:nvPr/>
        </p:nvSpPr>
        <p:spPr>
          <a:xfrm>
            <a:off x="0" y="-1"/>
            <a:ext cx="12192000" cy="591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6" name="Picture Placeholder 7"/>
          <p:cNvSpPr>
            <a:spLocks noGrp="1"/>
          </p:cNvSpPr>
          <p:nvPr>
            <p:ph type="pic" sz="quarter" idx="10" hasCustomPrompt="1"/>
          </p:nvPr>
        </p:nvSpPr>
        <p:spPr>
          <a:xfrm>
            <a:off x="4080000" y="0"/>
            <a:ext cx="8112000" cy="6858000"/>
          </a:xfrm>
          <a:solidFill>
            <a:schemeClr val="bg1">
              <a:lumMod val="95000"/>
            </a:schemeClr>
          </a:solidFill>
        </p:spPr>
        <p:txBody>
          <a:bodyPr>
            <a:normAutofit/>
          </a:bodyPr>
          <a:lstStyle>
            <a:lvl1pPr marL="0" indent="0" algn="ctr">
              <a:buNone/>
              <a:defRPr sz="1200" baseline="0"/>
            </a:lvl1pPr>
          </a:lstStyle>
          <a:p>
            <a:r>
              <a:rPr lang="nl-NL" dirty="0"/>
              <a:t>Klik op het </a:t>
            </a:r>
            <a:br>
              <a:rPr lang="nl-NL" dirty="0"/>
            </a:br>
            <a:r>
              <a:rPr lang="nl-NL" dirty="0"/>
              <a:t>afbeeldingspictogram en </a:t>
            </a:r>
            <a:br>
              <a:rPr lang="nl-NL" dirty="0"/>
            </a:br>
            <a:r>
              <a:rPr lang="nl-NL" dirty="0"/>
              <a:t>voeg je eigen foto in</a:t>
            </a:r>
            <a:r>
              <a:rPr lang="nl-NL" noProof="0" dirty="0"/>
              <a:t>.</a:t>
            </a:r>
          </a:p>
        </p:txBody>
      </p:sp>
      <p:sp>
        <p:nvSpPr>
          <p:cNvPr id="11" name="Tekstvak 10">
            <a:extLst>
              <a:ext uri="{FF2B5EF4-FFF2-40B4-BE49-F238E27FC236}">
                <a16:creationId xmlns:a16="http://schemas.microsoft.com/office/drawing/2014/main" id="{E4520427-BA8E-4D38-95EF-C9120025EE09}"/>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TITEL en object (wit+2/3 foto)</a:t>
            </a:r>
          </a:p>
        </p:txBody>
      </p:sp>
      <p:pic>
        <p:nvPicPr>
          <p:cNvPr id="13" name="Afbeelding 12">
            <a:extLst>
              <a:ext uri="{FF2B5EF4-FFF2-40B4-BE49-F238E27FC236}">
                <a16:creationId xmlns:a16="http://schemas.microsoft.com/office/drawing/2014/main" id="{45BB2FBE-FC88-42C6-9174-5B42C6FFF5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55719" y="3048112"/>
            <a:ext cx="533400" cy="657225"/>
          </a:xfrm>
          <a:prstGeom prst="rect">
            <a:avLst/>
          </a:prstGeom>
        </p:spPr>
      </p:pic>
      <p:pic>
        <p:nvPicPr>
          <p:cNvPr id="14" name="Afbeelding 13">
            <a:extLst>
              <a:ext uri="{FF2B5EF4-FFF2-40B4-BE49-F238E27FC236}">
                <a16:creationId xmlns:a16="http://schemas.microsoft.com/office/drawing/2014/main" id="{DFF4EBA5-603A-445C-8AD1-3851C6AF8F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55719" y="3048112"/>
            <a:ext cx="533400" cy="657225"/>
          </a:xfrm>
          <a:prstGeom prst="rect">
            <a:avLst/>
          </a:prstGeom>
        </p:spPr>
      </p:pic>
      <p:sp>
        <p:nvSpPr>
          <p:cNvPr id="10" name="Tekstvak 9">
            <a:extLst>
              <a:ext uri="{FF2B5EF4-FFF2-40B4-BE49-F238E27FC236}">
                <a16:creationId xmlns:a16="http://schemas.microsoft.com/office/drawing/2014/main" id="{D46EA594-2CD4-40EB-9D8B-176E9D2C95AC}"/>
              </a:ext>
            </a:extLst>
          </p:cNvPr>
          <p:cNvSpPr txBox="1"/>
          <p:nvPr/>
        </p:nvSpPr>
        <p:spPr>
          <a:xfrm>
            <a:off x="12478626" y="-36000"/>
            <a:ext cx="2088000" cy="4911024"/>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00" b="0" baseline="0" noProof="1">
                <a:solidFill>
                  <a:srgbClr val="515F67"/>
                </a:solidFill>
                <a:latin typeface="Arial" panose="020B0604020202020204" pitchFamily="34" charset="0"/>
                <a:cs typeface="Arial" panose="020B0604020202020204" pitchFamily="34" charset="0"/>
              </a:rPr>
              <a:t>Klik op het afbeeldings-pictogram in het midden van het fotovak en voeg de gewenste foto in.</a:t>
            </a:r>
            <a:endParaRPr lang="nl-NL" sz="900" baseline="0" noProof="1">
              <a:solidFill>
                <a:srgbClr val="515F67"/>
              </a:solidFill>
              <a:latin typeface="Arial" panose="020B0604020202020204" pitchFamily="34" charset="0"/>
              <a:cs typeface="Arial" panose="020B0604020202020204" pitchFamily="34" charset="0"/>
            </a:endParaRPr>
          </a:p>
          <a:p>
            <a:pPr>
              <a:lnSpc>
                <a:spcPct val="120000"/>
              </a:lnSpc>
            </a:pPr>
            <a:endParaRPr lang="nl-NL" sz="900" b="1" cap="all" baseline="0" noProof="1">
              <a:solidFill>
                <a:schemeClr val="tx1"/>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VERVANGEN</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foto.</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Verwijder de foto door op </a:t>
            </a:r>
            <a:r>
              <a:rPr lang="nl-NL" sz="900" b="0" u="none" baseline="0" noProof="1">
                <a:solidFill>
                  <a:srgbClr val="515F67"/>
                </a:solidFill>
                <a:latin typeface="Arial Black" panose="020B0A04020102020204" pitchFamily="34" charset="0"/>
                <a:cs typeface="Arial" panose="020B0604020202020204" pitchFamily="34" charset="0"/>
              </a:rPr>
              <a:t>Delete</a:t>
            </a:r>
            <a:r>
              <a:rPr lang="nl-NL" sz="900" b="1" baseline="0" noProof="1">
                <a:solidFill>
                  <a:srgbClr val="515F67"/>
                </a:solidFill>
                <a:latin typeface="Arial" panose="020B0604020202020204" pitchFamily="34" charset="0"/>
                <a:cs typeface="Arial" panose="020B0604020202020204" pitchFamily="34" charset="0"/>
              </a:rPr>
              <a:t> </a:t>
            </a:r>
            <a:r>
              <a:rPr lang="nl-NL" sz="900" b="0" baseline="0" noProof="1">
                <a:solidFill>
                  <a:srgbClr val="515F67"/>
                </a:solidFill>
                <a:latin typeface="Arial" panose="020B0604020202020204" pitchFamily="34" charset="0"/>
                <a:cs typeface="Arial" panose="020B0604020202020204" pitchFamily="34" charset="0"/>
              </a:rPr>
              <a:t>te drukken.</a:t>
            </a:r>
          </a:p>
          <a:p>
            <a:pPr marL="108000" indent="-108000">
              <a:lnSpc>
                <a:spcPct val="120000"/>
              </a:lnSpc>
              <a:buFont typeface="+mj-lt"/>
              <a:buAutoNum type="arabicPeriod"/>
            </a:pPr>
            <a:r>
              <a:rPr lang="nl-NL" sz="900" b="0" baseline="0" noProof="1">
                <a:solidFill>
                  <a:srgbClr val="515F67"/>
                </a:solidFill>
                <a:latin typeface="Arial" panose="020B0604020202020204" pitchFamily="34" charset="0"/>
                <a:cs typeface="Arial" panose="020B0604020202020204" pitchFamily="34" charset="0"/>
              </a:rPr>
              <a:t>Klik op het afbeeldings-pictogram en voeg de gewenste foto in.</a:t>
            </a:r>
            <a:endParaRPr lang="nl-NL" sz="900" baseline="0" noProof="1">
              <a:solidFill>
                <a:srgbClr val="515F67"/>
              </a:solidFill>
              <a:latin typeface="Arial" panose="020B0604020202020204" pitchFamily="34" charset="0"/>
              <a:cs typeface="Arial" panose="020B0604020202020204" pitchFamily="34" charset="0"/>
            </a:endParaRPr>
          </a:p>
          <a:p>
            <a:pPr>
              <a:lnSpc>
                <a:spcPct val="120000"/>
              </a:lnSpc>
            </a:pPr>
            <a:endParaRPr lang="nl-NL" sz="900" baseline="0" noProof="1">
              <a:solidFill>
                <a:schemeClr val="tx1"/>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BIJSNIJDEN</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foto.</a:t>
            </a:r>
            <a:br>
              <a:rPr lang="nl-NL" sz="900" baseline="0" noProof="1">
                <a:solidFill>
                  <a:srgbClr val="515F67"/>
                </a:solidFill>
                <a:latin typeface="Arial" panose="020B0604020202020204" pitchFamily="34" charset="0"/>
                <a:cs typeface="Arial" panose="020B0604020202020204" pitchFamily="34" charset="0"/>
              </a:rPr>
            </a:br>
            <a:r>
              <a:rPr lang="nl-NL" sz="900" baseline="0" noProof="1">
                <a:solidFill>
                  <a:srgbClr val="515F67"/>
                </a:solidFill>
                <a:latin typeface="Arial" panose="020B0604020202020204" pitchFamily="34" charset="0"/>
                <a:cs typeface="Arial" panose="020B0604020202020204" pitchFamily="34" charset="0"/>
              </a:rPr>
              <a:t>De tab ‘Afbeeldingsopmaak’ verschijnt.</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het onderste deel van de knop </a:t>
            </a:r>
            <a:r>
              <a:rPr lang="nl-NL" sz="900" baseline="0" noProof="1">
                <a:solidFill>
                  <a:srgbClr val="515F67"/>
                </a:solidFill>
                <a:latin typeface="Arial Black" panose="020B0A04020102020204" pitchFamily="34" charset="0"/>
                <a:cs typeface="Arial" panose="020B0604020202020204" pitchFamily="34" charset="0"/>
              </a:rPr>
              <a:t>Bijsnijden</a:t>
            </a:r>
            <a:r>
              <a:rPr lang="nl-NL" sz="900" baseline="0" noProof="1">
                <a:solidFill>
                  <a:srgbClr val="515F67"/>
                </a:solidFill>
                <a:latin typeface="Arial" panose="020B0604020202020204" pitchFamily="34" charset="0"/>
                <a:cs typeface="Arial" panose="020B0604020202020204" pitchFamily="34" charset="0"/>
              </a:rPr>
              <a:t>.</a:t>
            </a: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optie </a:t>
            </a:r>
            <a:r>
              <a:rPr lang="nl-NL" sz="900" b="0" baseline="0" noProof="1">
                <a:solidFill>
                  <a:srgbClr val="515F67"/>
                </a:solidFill>
                <a:latin typeface="Arial Black" panose="020B0A04020102020204" pitchFamily="34" charset="0"/>
                <a:cs typeface="Arial" panose="020B0604020202020204" pitchFamily="34" charset="0"/>
              </a:rPr>
              <a:t>Opvullen</a:t>
            </a:r>
            <a:r>
              <a:rPr lang="nl-NL" sz="900" baseline="0" noProof="1">
                <a:solidFill>
                  <a:srgbClr val="515F67"/>
                </a:solidFill>
                <a:latin typeface="Arial" panose="020B0604020202020204" pitchFamily="34" charset="0"/>
                <a:cs typeface="Arial" panose="020B0604020202020204" pitchFamily="34" charset="0"/>
              </a:rPr>
              <a:t>.</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Houd eventueel de </a:t>
            </a:r>
            <a:r>
              <a:rPr lang="nl-NL" sz="900" b="0" baseline="0" noProof="1">
                <a:solidFill>
                  <a:srgbClr val="515F67"/>
                </a:solidFill>
                <a:latin typeface="Arial Black" panose="020B0A04020102020204" pitchFamily="34" charset="0"/>
                <a:cs typeface="Arial" panose="020B0604020202020204" pitchFamily="34" charset="0"/>
              </a:rPr>
              <a:t>Shift-toets</a:t>
            </a:r>
            <a:r>
              <a:rPr lang="nl-NL" sz="900" baseline="0" noProof="1">
                <a:solidFill>
                  <a:srgbClr val="515F67"/>
                </a:solidFill>
                <a:latin typeface="Arial" panose="020B0604020202020204" pitchFamily="34" charset="0"/>
                <a:cs typeface="Arial" panose="020B0604020202020204" pitchFamily="34" charset="0"/>
              </a:rPr>
              <a:t> ingedrukt en sleep de foto zodat het juiste deel van de foto wordt getoond. </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naast de dia.</a:t>
            </a:r>
          </a:p>
        </p:txBody>
      </p:sp>
      <p:sp>
        <p:nvSpPr>
          <p:cNvPr id="12" name="Titel 2">
            <a:extLst>
              <a:ext uri="{FF2B5EF4-FFF2-40B4-BE49-F238E27FC236}">
                <a16:creationId xmlns:a16="http://schemas.microsoft.com/office/drawing/2014/main" id="{7FC87B33-C5FE-4F0C-A239-69C8233741C8}"/>
              </a:ext>
            </a:extLst>
          </p:cNvPr>
          <p:cNvSpPr>
            <a:spLocks noGrp="1"/>
          </p:cNvSpPr>
          <p:nvPr>
            <p:ph type="title"/>
          </p:nvPr>
        </p:nvSpPr>
        <p:spPr>
          <a:xfrm>
            <a:off x="672000" y="1026000"/>
            <a:ext cx="3121374" cy="666000"/>
          </a:xfrm>
        </p:spPr>
        <p:txBody>
          <a:bodyPr/>
          <a:lstStyle/>
          <a:p>
            <a:r>
              <a:rPr lang="nl-NL"/>
              <a:t>Klik om stijl te bewerken</a:t>
            </a:r>
            <a:endParaRPr lang="en-GB"/>
          </a:p>
        </p:txBody>
      </p:sp>
      <p:sp>
        <p:nvSpPr>
          <p:cNvPr id="15" name="Tijdelijke aanduiding voor inhoud 2">
            <a:extLst>
              <a:ext uri="{FF2B5EF4-FFF2-40B4-BE49-F238E27FC236}">
                <a16:creationId xmlns:a16="http://schemas.microsoft.com/office/drawing/2014/main" id="{0E01D902-AE74-4B0C-AFD6-32A16C1865E1}"/>
              </a:ext>
            </a:extLst>
          </p:cNvPr>
          <p:cNvSpPr>
            <a:spLocks noGrp="1"/>
          </p:cNvSpPr>
          <p:nvPr>
            <p:ph idx="1"/>
          </p:nvPr>
        </p:nvSpPr>
        <p:spPr>
          <a:xfrm>
            <a:off x="670987" y="1764000"/>
            <a:ext cx="3121374" cy="4140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45784815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el en object (groen)">
    <p:spTree>
      <p:nvGrpSpPr>
        <p:cNvPr id="1" name=""/>
        <p:cNvGrpSpPr/>
        <p:nvPr/>
      </p:nvGrpSpPr>
      <p:grpSpPr>
        <a:xfrm>
          <a:off x="0" y="0"/>
          <a:ext cx="0" cy="0"/>
          <a:chOff x="0" y="0"/>
          <a:chExt cx="0" cy="0"/>
        </a:xfrm>
      </p:grpSpPr>
      <p:sp>
        <p:nvSpPr>
          <p:cNvPr id="4" name="Rechthoek 3"/>
          <p:cNvSpPr/>
          <p:nvPr/>
        </p:nvSpPr>
        <p:spPr>
          <a:xfrm>
            <a:off x="0" y="-1"/>
            <a:ext cx="121920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p:cNvSpPr>
            <a:spLocks noGrp="1"/>
          </p:cNvSpPr>
          <p:nvPr>
            <p:ph type="title"/>
          </p:nvPr>
        </p:nvSpPr>
        <p:spPr/>
        <p:txBody>
          <a:bodyPr/>
          <a:lstStyle>
            <a:lvl1pPr>
              <a:defRPr>
                <a:solidFill>
                  <a:schemeClr val="bg1"/>
                </a:solidFill>
              </a:defRPr>
            </a:lvl1pPr>
          </a:lstStyle>
          <a:p>
            <a:r>
              <a:rPr lang="nl-NL"/>
              <a:t>Klik om stijl te bewerken</a:t>
            </a:r>
            <a:endParaRPr lang="en-US" dirty="0"/>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ijdelijke aanduiding voor dianummer 5"/>
          <p:cNvSpPr>
            <a:spLocks noGrp="1"/>
          </p:cNvSpPr>
          <p:nvPr>
            <p:ph type="sldNum" sz="quarter" idx="4"/>
          </p:nvPr>
        </p:nvSpPr>
        <p:spPr>
          <a:xfrm>
            <a:off x="8640000" y="6338054"/>
            <a:ext cx="2448000" cy="365125"/>
          </a:xfrm>
          <a:prstGeom prst="rect">
            <a:avLst/>
          </a:prstGeom>
        </p:spPr>
        <p:txBody>
          <a:bodyPr/>
          <a:lstStyle>
            <a:lvl1pPr algn="r">
              <a:defRPr sz="1000">
                <a:solidFill>
                  <a:schemeClr val="bg1"/>
                </a:solidFill>
              </a:defRPr>
            </a:lvl1pPr>
          </a:lstStyle>
          <a:p>
            <a:fld id="{63457C7A-EA84-4A56-A96B-FAFA7B532F2B}" type="slidenum">
              <a:rPr lang="nl-NL" smtClean="0"/>
              <a:t>‹nr.›</a:t>
            </a:fld>
            <a:endParaRPr lang="nl-NL"/>
          </a:p>
        </p:txBody>
      </p:sp>
      <p:sp>
        <p:nvSpPr>
          <p:cNvPr id="7" name="Tekstvak 6">
            <a:extLst>
              <a:ext uri="{FF2B5EF4-FFF2-40B4-BE49-F238E27FC236}">
                <a16:creationId xmlns:a16="http://schemas.microsoft.com/office/drawing/2014/main" id="{86EBFDE8-B5CE-401E-8469-26933AAE4F33}"/>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TITEL en object (groen)</a:t>
            </a:r>
          </a:p>
        </p:txBody>
      </p:sp>
      <p:pic>
        <p:nvPicPr>
          <p:cNvPr id="8" name="Afbeelding 7">
            <a:extLst>
              <a:ext uri="{FF2B5EF4-FFF2-40B4-BE49-F238E27FC236}">
                <a16:creationId xmlns:a16="http://schemas.microsoft.com/office/drawing/2014/main" id="{53514D62-42BD-4D3F-A075-A4F615E345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2400" y="6202802"/>
            <a:ext cx="936000" cy="362137"/>
          </a:xfrm>
          <a:prstGeom prst="rect">
            <a:avLst/>
          </a:prstGeom>
        </p:spPr>
      </p:pic>
    </p:spTree>
    <p:extLst>
      <p:ext uri="{BB962C8B-B14F-4D97-AF65-F5344CB8AC3E}">
        <p14:creationId xmlns:p14="http://schemas.microsoft.com/office/powerpoint/2010/main" val="32111503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el en object (groen+1/3 foto)">
    <p:spTree>
      <p:nvGrpSpPr>
        <p:cNvPr id="1" name=""/>
        <p:cNvGrpSpPr/>
        <p:nvPr/>
      </p:nvGrpSpPr>
      <p:grpSpPr>
        <a:xfrm>
          <a:off x="0" y="0"/>
          <a:ext cx="0" cy="0"/>
          <a:chOff x="0" y="0"/>
          <a:chExt cx="0" cy="0"/>
        </a:xfrm>
      </p:grpSpPr>
      <p:sp>
        <p:nvSpPr>
          <p:cNvPr id="7" name="Rechthoek 6"/>
          <p:cNvSpPr/>
          <p:nvPr/>
        </p:nvSpPr>
        <p:spPr>
          <a:xfrm>
            <a:off x="0" y="-1"/>
            <a:ext cx="121920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p:cNvSpPr>
            <a:spLocks noGrp="1"/>
          </p:cNvSpPr>
          <p:nvPr>
            <p:ph type="title"/>
          </p:nvPr>
        </p:nvSpPr>
        <p:spPr>
          <a:xfrm>
            <a:off x="670986" y="1026000"/>
            <a:ext cx="7122865" cy="666000"/>
          </a:xfrm>
        </p:spPr>
        <p:txBody>
          <a:bodyPr/>
          <a:lstStyle>
            <a:lvl1pPr>
              <a:defRPr>
                <a:solidFill>
                  <a:schemeClr val="bg1"/>
                </a:solidFill>
              </a:defRPr>
            </a:lvl1pPr>
          </a:lstStyle>
          <a:p>
            <a:r>
              <a:rPr lang="nl-NL"/>
              <a:t>Klik om stijl te bewerken</a:t>
            </a:r>
            <a:endParaRPr lang="en-US" dirty="0"/>
          </a:p>
        </p:txBody>
      </p:sp>
      <p:sp>
        <p:nvSpPr>
          <p:cNvPr id="3" name="Tijdelijke aanduiding voor inhoud 2"/>
          <p:cNvSpPr>
            <a:spLocks noGrp="1"/>
          </p:cNvSpPr>
          <p:nvPr>
            <p:ph idx="1"/>
          </p:nvPr>
        </p:nvSpPr>
        <p:spPr>
          <a:xfrm>
            <a:off x="670986" y="1764000"/>
            <a:ext cx="7122865" cy="414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ijdelijke aanduiding voor dianummer 5"/>
          <p:cNvSpPr>
            <a:spLocks noGrp="1"/>
          </p:cNvSpPr>
          <p:nvPr>
            <p:ph type="sldNum" sz="quarter" idx="4"/>
          </p:nvPr>
        </p:nvSpPr>
        <p:spPr>
          <a:xfrm>
            <a:off x="8640000" y="6338054"/>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sp>
        <p:nvSpPr>
          <p:cNvPr id="6" name="Picture Placeholder 7"/>
          <p:cNvSpPr>
            <a:spLocks noGrp="1"/>
          </p:cNvSpPr>
          <p:nvPr>
            <p:ph type="pic" sz="quarter" idx="10" hasCustomPrompt="1"/>
          </p:nvPr>
        </p:nvSpPr>
        <p:spPr>
          <a:xfrm>
            <a:off x="8225369" y="0"/>
            <a:ext cx="3966633" cy="6858000"/>
          </a:xfrm>
          <a:solidFill>
            <a:schemeClr val="bg1">
              <a:lumMod val="95000"/>
            </a:schemeClr>
          </a:solidFill>
        </p:spPr>
        <p:txBody>
          <a:bodyPr>
            <a:normAutofit/>
          </a:bodyPr>
          <a:lstStyle>
            <a:lvl1pPr marL="0" indent="0" algn="ctr">
              <a:buNone/>
              <a:defRPr sz="1200" baseline="0"/>
            </a:lvl1pPr>
          </a:lstStyle>
          <a:p>
            <a:r>
              <a:rPr lang="nl-NL" dirty="0"/>
              <a:t>Klik op het </a:t>
            </a:r>
            <a:br>
              <a:rPr lang="nl-NL" dirty="0"/>
            </a:br>
            <a:r>
              <a:rPr lang="nl-NL" dirty="0"/>
              <a:t>afbeeldingspictogram en </a:t>
            </a:r>
            <a:br>
              <a:rPr lang="nl-NL" dirty="0"/>
            </a:br>
            <a:r>
              <a:rPr lang="nl-NL" dirty="0"/>
              <a:t>voeg je eigen foto in</a:t>
            </a:r>
            <a:r>
              <a:rPr lang="nl-NL" noProof="0" dirty="0"/>
              <a:t>.</a:t>
            </a:r>
          </a:p>
        </p:txBody>
      </p:sp>
      <p:sp>
        <p:nvSpPr>
          <p:cNvPr id="13" name="Tekstvak 12">
            <a:extLst>
              <a:ext uri="{FF2B5EF4-FFF2-40B4-BE49-F238E27FC236}">
                <a16:creationId xmlns:a16="http://schemas.microsoft.com/office/drawing/2014/main" id="{4C1CB270-3104-4523-AB85-86B0C678E631}"/>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TITEL en object (groen+1/3 foto)</a:t>
            </a:r>
          </a:p>
        </p:txBody>
      </p:sp>
      <p:pic>
        <p:nvPicPr>
          <p:cNvPr id="15" name="Afbeelding 14">
            <a:extLst>
              <a:ext uri="{FF2B5EF4-FFF2-40B4-BE49-F238E27FC236}">
                <a16:creationId xmlns:a16="http://schemas.microsoft.com/office/drawing/2014/main" id="{44AFC8A0-D9D9-4FDC-AA0B-3AC152C587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55719" y="3048112"/>
            <a:ext cx="533400" cy="657225"/>
          </a:xfrm>
          <a:prstGeom prst="rect">
            <a:avLst/>
          </a:prstGeom>
        </p:spPr>
      </p:pic>
      <p:pic>
        <p:nvPicPr>
          <p:cNvPr id="16" name="Afbeelding 15">
            <a:extLst>
              <a:ext uri="{FF2B5EF4-FFF2-40B4-BE49-F238E27FC236}">
                <a16:creationId xmlns:a16="http://schemas.microsoft.com/office/drawing/2014/main" id="{27B4DFB2-E726-48CA-BF58-470D84AEE4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55719" y="3048112"/>
            <a:ext cx="533400" cy="657225"/>
          </a:xfrm>
          <a:prstGeom prst="rect">
            <a:avLst/>
          </a:prstGeom>
        </p:spPr>
      </p:pic>
      <p:sp>
        <p:nvSpPr>
          <p:cNvPr id="12" name="Tekstvak 11">
            <a:extLst>
              <a:ext uri="{FF2B5EF4-FFF2-40B4-BE49-F238E27FC236}">
                <a16:creationId xmlns:a16="http://schemas.microsoft.com/office/drawing/2014/main" id="{134BEC20-60EC-4655-934F-F70938C7BE48}"/>
              </a:ext>
            </a:extLst>
          </p:cNvPr>
          <p:cNvSpPr txBox="1"/>
          <p:nvPr/>
        </p:nvSpPr>
        <p:spPr>
          <a:xfrm>
            <a:off x="12478626" y="-36000"/>
            <a:ext cx="2088000" cy="4911024"/>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00" b="0" baseline="0" noProof="1">
                <a:solidFill>
                  <a:srgbClr val="515F67"/>
                </a:solidFill>
                <a:latin typeface="Arial" panose="020B0604020202020204" pitchFamily="34" charset="0"/>
                <a:cs typeface="Arial" panose="020B0604020202020204" pitchFamily="34" charset="0"/>
              </a:rPr>
              <a:t>Klik op het afbeeldings-pictogram in het midden van het fotovak en voeg de gewenste foto in.</a:t>
            </a:r>
            <a:endParaRPr lang="nl-NL" sz="900" baseline="0" noProof="1">
              <a:solidFill>
                <a:srgbClr val="515F67"/>
              </a:solidFill>
              <a:latin typeface="Arial" panose="020B0604020202020204" pitchFamily="34" charset="0"/>
              <a:cs typeface="Arial" panose="020B0604020202020204" pitchFamily="34" charset="0"/>
            </a:endParaRPr>
          </a:p>
          <a:p>
            <a:pPr>
              <a:lnSpc>
                <a:spcPct val="120000"/>
              </a:lnSpc>
            </a:pPr>
            <a:endParaRPr lang="nl-NL" sz="900" b="1" cap="all" baseline="0" noProof="1">
              <a:solidFill>
                <a:schemeClr val="tx1"/>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VERVANGEN</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foto.</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Verwijder de foto door op </a:t>
            </a:r>
            <a:r>
              <a:rPr lang="nl-NL" sz="900" b="0" u="none" baseline="0" noProof="1">
                <a:solidFill>
                  <a:srgbClr val="515F67"/>
                </a:solidFill>
                <a:latin typeface="Arial Black" panose="020B0A04020102020204" pitchFamily="34" charset="0"/>
                <a:cs typeface="Arial" panose="020B0604020202020204" pitchFamily="34" charset="0"/>
              </a:rPr>
              <a:t>Delete</a:t>
            </a:r>
            <a:r>
              <a:rPr lang="nl-NL" sz="900" b="1" baseline="0" noProof="1">
                <a:solidFill>
                  <a:srgbClr val="515F67"/>
                </a:solidFill>
                <a:latin typeface="Arial" panose="020B0604020202020204" pitchFamily="34" charset="0"/>
                <a:cs typeface="Arial" panose="020B0604020202020204" pitchFamily="34" charset="0"/>
              </a:rPr>
              <a:t> </a:t>
            </a:r>
            <a:r>
              <a:rPr lang="nl-NL" sz="900" b="0" baseline="0" noProof="1">
                <a:solidFill>
                  <a:srgbClr val="515F67"/>
                </a:solidFill>
                <a:latin typeface="Arial" panose="020B0604020202020204" pitchFamily="34" charset="0"/>
                <a:cs typeface="Arial" panose="020B0604020202020204" pitchFamily="34" charset="0"/>
              </a:rPr>
              <a:t>te drukken.</a:t>
            </a:r>
          </a:p>
          <a:p>
            <a:pPr marL="108000" indent="-108000">
              <a:lnSpc>
                <a:spcPct val="120000"/>
              </a:lnSpc>
              <a:buFont typeface="+mj-lt"/>
              <a:buAutoNum type="arabicPeriod"/>
            </a:pPr>
            <a:r>
              <a:rPr lang="nl-NL" sz="900" b="0" baseline="0" noProof="1">
                <a:solidFill>
                  <a:srgbClr val="515F67"/>
                </a:solidFill>
                <a:latin typeface="Arial" panose="020B0604020202020204" pitchFamily="34" charset="0"/>
                <a:cs typeface="Arial" panose="020B0604020202020204" pitchFamily="34" charset="0"/>
              </a:rPr>
              <a:t>Klik op het afbeeldings-pictogram en voeg de gewenste foto in.</a:t>
            </a:r>
            <a:endParaRPr lang="nl-NL" sz="900" baseline="0" noProof="1">
              <a:solidFill>
                <a:srgbClr val="515F67"/>
              </a:solidFill>
              <a:latin typeface="Arial" panose="020B0604020202020204" pitchFamily="34" charset="0"/>
              <a:cs typeface="Arial" panose="020B0604020202020204" pitchFamily="34" charset="0"/>
            </a:endParaRPr>
          </a:p>
          <a:p>
            <a:pPr>
              <a:lnSpc>
                <a:spcPct val="120000"/>
              </a:lnSpc>
            </a:pPr>
            <a:endParaRPr lang="nl-NL" sz="900" baseline="0" noProof="1">
              <a:solidFill>
                <a:schemeClr val="tx1"/>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BIJSNIJDEN</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foto.</a:t>
            </a:r>
            <a:br>
              <a:rPr lang="nl-NL" sz="900" baseline="0" noProof="1">
                <a:solidFill>
                  <a:srgbClr val="515F67"/>
                </a:solidFill>
                <a:latin typeface="Arial" panose="020B0604020202020204" pitchFamily="34" charset="0"/>
                <a:cs typeface="Arial" panose="020B0604020202020204" pitchFamily="34" charset="0"/>
              </a:rPr>
            </a:br>
            <a:r>
              <a:rPr lang="nl-NL" sz="900" baseline="0" noProof="1">
                <a:solidFill>
                  <a:srgbClr val="515F67"/>
                </a:solidFill>
                <a:latin typeface="Arial" panose="020B0604020202020204" pitchFamily="34" charset="0"/>
                <a:cs typeface="Arial" panose="020B0604020202020204" pitchFamily="34" charset="0"/>
              </a:rPr>
              <a:t>De tab ‘Afbeeldingsopmaak’ verschijnt.</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het onderste deel van de knop </a:t>
            </a:r>
            <a:r>
              <a:rPr lang="nl-NL" sz="900" baseline="0" noProof="1">
                <a:solidFill>
                  <a:srgbClr val="515F67"/>
                </a:solidFill>
                <a:latin typeface="Arial Black" panose="020B0A04020102020204" pitchFamily="34" charset="0"/>
                <a:cs typeface="Arial" panose="020B0604020202020204" pitchFamily="34" charset="0"/>
              </a:rPr>
              <a:t>Bijsnijden</a:t>
            </a:r>
            <a:r>
              <a:rPr lang="nl-NL" sz="900" baseline="0" noProof="1">
                <a:solidFill>
                  <a:srgbClr val="515F67"/>
                </a:solidFill>
                <a:latin typeface="Arial" panose="020B0604020202020204" pitchFamily="34" charset="0"/>
                <a:cs typeface="Arial" panose="020B0604020202020204" pitchFamily="34" charset="0"/>
              </a:rPr>
              <a:t>.</a:t>
            </a: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optie </a:t>
            </a:r>
            <a:r>
              <a:rPr lang="nl-NL" sz="900" b="0" baseline="0" noProof="1">
                <a:solidFill>
                  <a:srgbClr val="515F67"/>
                </a:solidFill>
                <a:latin typeface="Arial Black" panose="020B0A04020102020204" pitchFamily="34" charset="0"/>
                <a:cs typeface="Arial" panose="020B0604020202020204" pitchFamily="34" charset="0"/>
              </a:rPr>
              <a:t>Opvullen</a:t>
            </a:r>
            <a:r>
              <a:rPr lang="nl-NL" sz="900" baseline="0" noProof="1">
                <a:solidFill>
                  <a:srgbClr val="515F67"/>
                </a:solidFill>
                <a:latin typeface="Arial" panose="020B0604020202020204" pitchFamily="34" charset="0"/>
                <a:cs typeface="Arial" panose="020B0604020202020204" pitchFamily="34" charset="0"/>
              </a:rPr>
              <a:t>.</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Houd eventueel de </a:t>
            </a:r>
            <a:r>
              <a:rPr lang="nl-NL" sz="900" b="0" baseline="0" noProof="1">
                <a:solidFill>
                  <a:srgbClr val="515F67"/>
                </a:solidFill>
                <a:latin typeface="Arial Black" panose="020B0A04020102020204" pitchFamily="34" charset="0"/>
                <a:cs typeface="Arial" panose="020B0604020202020204" pitchFamily="34" charset="0"/>
              </a:rPr>
              <a:t>Shift-toets</a:t>
            </a:r>
            <a:r>
              <a:rPr lang="nl-NL" sz="900" baseline="0" noProof="1">
                <a:solidFill>
                  <a:srgbClr val="515F67"/>
                </a:solidFill>
                <a:latin typeface="Arial" panose="020B0604020202020204" pitchFamily="34" charset="0"/>
                <a:cs typeface="Arial" panose="020B0604020202020204" pitchFamily="34" charset="0"/>
              </a:rPr>
              <a:t> ingedrukt en sleep de foto zodat het juiste deel van de foto wordt getoond. </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naast de dia.</a:t>
            </a:r>
          </a:p>
        </p:txBody>
      </p:sp>
      <p:pic>
        <p:nvPicPr>
          <p:cNvPr id="14" name="Afbeelding 13">
            <a:extLst>
              <a:ext uri="{FF2B5EF4-FFF2-40B4-BE49-F238E27FC236}">
                <a16:creationId xmlns:a16="http://schemas.microsoft.com/office/drawing/2014/main" id="{777ED846-8565-4BF4-A660-A424FA9C30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2400" y="6202802"/>
            <a:ext cx="936000" cy="362137"/>
          </a:xfrm>
          <a:prstGeom prst="rect">
            <a:avLst/>
          </a:prstGeom>
        </p:spPr>
      </p:pic>
    </p:spTree>
    <p:extLst>
      <p:ext uri="{BB962C8B-B14F-4D97-AF65-F5344CB8AC3E}">
        <p14:creationId xmlns:p14="http://schemas.microsoft.com/office/powerpoint/2010/main" val="27562867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el en object (groen+2/3 foto)">
    <p:spTree>
      <p:nvGrpSpPr>
        <p:cNvPr id="1" name=""/>
        <p:cNvGrpSpPr/>
        <p:nvPr/>
      </p:nvGrpSpPr>
      <p:grpSpPr>
        <a:xfrm>
          <a:off x="0" y="0"/>
          <a:ext cx="0" cy="0"/>
          <a:chOff x="0" y="0"/>
          <a:chExt cx="0" cy="0"/>
        </a:xfrm>
      </p:grpSpPr>
      <p:sp>
        <p:nvSpPr>
          <p:cNvPr id="7" name="Rechthoek 6"/>
          <p:cNvSpPr/>
          <p:nvPr/>
        </p:nvSpPr>
        <p:spPr>
          <a:xfrm>
            <a:off x="0" y="-1"/>
            <a:ext cx="121920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jdelijke aanduiding voor dianummer 5"/>
          <p:cNvSpPr>
            <a:spLocks noGrp="1"/>
          </p:cNvSpPr>
          <p:nvPr>
            <p:ph type="sldNum" sz="quarter" idx="4"/>
          </p:nvPr>
        </p:nvSpPr>
        <p:spPr>
          <a:xfrm>
            <a:off x="8640000" y="6338054"/>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sp>
        <p:nvSpPr>
          <p:cNvPr id="6" name="Picture Placeholder 7"/>
          <p:cNvSpPr>
            <a:spLocks noGrp="1"/>
          </p:cNvSpPr>
          <p:nvPr>
            <p:ph type="pic" sz="quarter" idx="10" hasCustomPrompt="1"/>
          </p:nvPr>
        </p:nvSpPr>
        <p:spPr>
          <a:xfrm>
            <a:off x="4080000" y="0"/>
            <a:ext cx="8112000" cy="6858000"/>
          </a:xfrm>
          <a:solidFill>
            <a:schemeClr val="bg1">
              <a:lumMod val="95000"/>
            </a:schemeClr>
          </a:solidFill>
        </p:spPr>
        <p:txBody>
          <a:bodyPr>
            <a:normAutofit/>
          </a:bodyPr>
          <a:lstStyle>
            <a:lvl1pPr marL="0" indent="0" algn="ctr">
              <a:buNone/>
              <a:defRPr sz="1200" baseline="0"/>
            </a:lvl1pPr>
          </a:lstStyle>
          <a:p>
            <a:r>
              <a:rPr lang="nl-NL" dirty="0"/>
              <a:t>Klik op het </a:t>
            </a:r>
            <a:br>
              <a:rPr lang="nl-NL" dirty="0"/>
            </a:br>
            <a:r>
              <a:rPr lang="nl-NL" dirty="0"/>
              <a:t>afbeeldingspictogram en </a:t>
            </a:r>
            <a:br>
              <a:rPr lang="nl-NL" dirty="0"/>
            </a:br>
            <a:r>
              <a:rPr lang="nl-NL" dirty="0"/>
              <a:t>voeg je eigen foto in</a:t>
            </a:r>
            <a:r>
              <a:rPr lang="nl-NL" noProof="0" dirty="0"/>
              <a:t>.</a:t>
            </a:r>
          </a:p>
        </p:txBody>
      </p:sp>
      <p:sp>
        <p:nvSpPr>
          <p:cNvPr id="13" name="Tekstvak 12">
            <a:extLst>
              <a:ext uri="{FF2B5EF4-FFF2-40B4-BE49-F238E27FC236}">
                <a16:creationId xmlns:a16="http://schemas.microsoft.com/office/drawing/2014/main" id="{F710D2C9-CBE6-4CD7-81BB-91DEE2FE3712}"/>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TITEL en object (groen+2/3 foto)</a:t>
            </a:r>
          </a:p>
        </p:txBody>
      </p:sp>
      <p:pic>
        <p:nvPicPr>
          <p:cNvPr id="15" name="Afbeelding 14">
            <a:extLst>
              <a:ext uri="{FF2B5EF4-FFF2-40B4-BE49-F238E27FC236}">
                <a16:creationId xmlns:a16="http://schemas.microsoft.com/office/drawing/2014/main" id="{AD136605-3DEF-465E-8B56-319FC4B68D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55719" y="3048112"/>
            <a:ext cx="533400" cy="657225"/>
          </a:xfrm>
          <a:prstGeom prst="rect">
            <a:avLst/>
          </a:prstGeom>
        </p:spPr>
      </p:pic>
      <p:pic>
        <p:nvPicPr>
          <p:cNvPr id="16" name="Afbeelding 15">
            <a:extLst>
              <a:ext uri="{FF2B5EF4-FFF2-40B4-BE49-F238E27FC236}">
                <a16:creationId xmlns:a16="http://schemas.microsoft.com/office/drawing/2014/main" id="{40250544-D823-418F-966E-C7D8943C20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55719" y="3048112"/>
            <a:ext cx="533400" cy="657225"/>
          </a:xfrm>
          <a:prstGeom prst="rect">
            <a:avLst/>
          </a:prstGeom>
        </p:spPr>
      </p:pic>
      <p:sp>
        <p:nvSpPr>
          <p:cNvPr id="11" name="Tekstvak 10">
            <a:extLst>
              <a:ext uri="{FF2B5EF4-FFF2-40B4-BE49-F238E27FC236}">
                <a16:creationId xmlns:a16="http://schemas.microsoft.com/office/drawing/2014/main" id="{D858B88B-3CF2-4557-ADAB-D10F0A38CB15}"/>
              </a:ext>
            </a:extLst>
          </p:cNvPr>
          <p:cNvSpPr txBox="1"/>
          <p:nvPr/>
        </p:nvSpPr>
        <p:spPr>
          <a:xfrm>
            <a:off x="12478626" y="-36000"/>
            <a:ext cx="2088000" cy="4911024"/>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00" b="0" baseline="0" noProof="1">
                <a:solidFill>
                  <a:srgbClr val="515F67"/>
                </a:solidFill>
                <a:latin typeface="Arial" panose="020B0604020202020204" pitchFamily="34" charset="0"/>
                <a:cs typeface="Arial" panose="020B0604020202020204" pitchFamily="34" charset="0"/>
              </a:rPr>
              <a:t>Klik op het afbeeldings-pictogram in het midden van het fotovak en voeg de gewenste foto in.</a:t>
            </a:r>
            <a:endParaRPr lang="nl-NL" sz="900" baseline="0" noProof="1">
              <a:solidFill>
                <a:srgbClr val="515F67"/>
              </a:solidFill>
              <a:latin typeface="Arial" panose="020B0604020202020204" pitchFamily="34" charset="0"/>
              <a:cs typeface="Arial" panose="020B0604020202020204" pitchFamily="34" charset="0"/>
            </a:endParaRPr>
          </a:p>
          <a:p>
            <a:pPr>
              <a:lnSpc>
                <a:spcPct val="120000"/>
              </a:lnSpc>
            </a:pPr>
            <a:endParaRPr lang="nl-NL" sz="900" b="1" cap="all" baseline="0" noProof="1">
              <a:solidFill>
                <a:schemeClr val="tx1"/>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VERVANGEN</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foto.</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Verwijder de foto door op </a:t>
            </a:r>
            <a:r>
              <a:rPr lang="nl-NL" sz="900" b="0" u="none" baseline="0" noProof="1">
                <a:solidFill>
                  <a:srgbClr val="515F67"/>
                </a:solidFill>
                <a:latin typeface="Arial Black" panose="020B0A04020102020204" pitchFamily="34" charset="0"/>
                <a:cs typeface="Arial" panose="020B0604020202020204" pitchFamily="34" charset="0"/>
              </a:rPr>
              <a:t>Delete</a:t>
            </a:r>
            <a:r>
              <a:rPr lang="nl-NL" sz="900" b="1" baseline="0" noProof="1">
                <a:solidFill>
                  <a:srgbClr val="515F67"/>
                </a:solidFill>
                <a:latin typeface="Arial" panose="020B0604020202020204" pitchFamily="34" charset="0"/>
                <a:cs typeface="Arial" panose="020B0604020202020204" pitchFamily="34" charset="0"/>
              </a:rPr>
              <a:t> </a:t>
            </a:r>
            <a:r>
              <a:rPr lang="nl-NL" sz="900" b="0" baseline="0" noProof="1">
                <a:solidFill>
                  <a:srgbClr val="515F67"/>
                </a:solidFill>
                <a:latin typeface="Arial" panose="020B0604020202020204" pitchFamily="34" charset="0"/>
                <a:cs typeface="Arial" panose="020B0604020202020204" pitchFamily="34" charset="0"/>
              </a:rPr>
              <a:t>te drukken.</a:t>
            </a:r>
          </a:p>
          <a:p>
            <a:pPr marL="108000" indent="-108000">
              <a:lnSpc>
                <a:spcPct val="120000"/>
              </a:lnSpc>
              <a:buFont typeface="+mj-lt"/>
              <a:buAutoNum type="arabicPeriod"/>
            </a:pPr>
            <a:r>
              <a:rPr lang="nl-NL" sz="900" b="0" baseline="0" noProof="1">
                <a:solidFill>
                  <a:srgbClr val="515F67"/>
                </a:solidFill>
                <a:latin typeface="Arial" panose="020B0604020202020204" pitchFamily="34" charset="0"/>
                <a:cs typeface="Arial" panose="020B0604020202020204" pitchFamily="34" charset="0"/>
              </a:rPr>
              <a:t>Klik op het afbeeldings-pictogram en voeg de gewenste foto in.</a:t>
            </a:r>
            <a:endParaRPr lang="nl-NL" sz="900" baseline="0" noProof="1">
              <a:solidFill>
                <a:srgbClr val="515F67"/>
              </a:solidFill>
              <a:latin typeface="Arial" panose="020B0604020202020204" pitchFamily="34" charset="0"/>
              <a:cs typeface="Arial" panose="020B0604020202020204" pitchFamily="34" charset="0"/>
            </a:endParaRPr>
          </a:p>
          <a:p>
            <a:pPr>
              <a:lnSpc>
                <a:spcPct val="120000"/>
              </a:lnSpc>
            </a:pPr>
            <a:endParaRPr lang="nl-NL" sz="900" baseline="0" noProof="1">
              <a:solidFill>
                <a:schemeClr val="tx1"/>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BIJSNIJDEN</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foto.</a:t>
            </a:r>
            <a:br>
              <a:rPr lang="nl-NL" sz="900" baseline="0" noProof="1">
                <a:solidFill>
                  <a:srgbClr val="515F67"/>
                </a:solidFill>
                <a:latin typeface="Arial" panose="020B0604020202020204" pitchFamily="34" charset="0"/>
                <a:cs typeface="Arial" panose="020B0604020202020204" pitchFamily="34" charset="0"/>
              </a:rPr>
            </a:br>
            <a:r>
              <a:rPr lang="nl-NL" sz="900" baseline="0" noProof="1">
                <a:solidFill>
                  <a:srgbClr val="515F67"/>
                </a:solidFill>
                <a:latin typeface="Arial" panose="020B0604020202020204" pitchFamily="34" charset="0"/>
                <a:cs typeface="Arial" panose="020B0604020202020204" pitchFamily="34" charset="0"/>
              </a:rPr>
              <a:t>De tab ‘Afbeeldingsopmaak’ verschijnt.</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het onderste deel van de knop </a:t>
            </a:r>
            <a:r>
              <a:rPr lang="nl-NL" sz="900" baseline="0" noProof="1">
                <a:solidFill>
                  <a:srgbClr val="515F67"/>
                </a:solidFill>
                <a:latin typeface="Arial Black" panose="020B0A04020102020204" pitchFamily="34" charset="0"/>
                <a:cs typeface="Arial" panose="020B0604020202020204" pitchFamily="34" charset="0"/>
              </a:rPr>
              <a:t>Bijsnijden</a:t>
            </a:r>
            <a:r>
              <a:rPr lang="nl-NL" sz="900" baseline="0" noProof="1">
                <a:solidFill>
                  <a:srgbClr val="515F67"/>
                </a:solidFill>
                <a:latin typeface="Arial" panose="020B0604020202020204" pitchFamily="34" charset="0"/>
                <a:cs typeface="Arial" panose="020B0604020202020204" pitchFamily="34" charset="0"/>
              </a:rPr>
              <a:t>.</a:t>
            </a: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optie </a:t>
            </a:r>
            <a:r>
              <a:rPr lang="nl-NL" sz="900" b="0" baseline="0" noProof="1">
                <a:solidFill>
                  <a:srgbClr val="515F67"/>
                </a:solidFill>
                <a:latin typeface="Arial Black" panose="020B0A04020102020204" pitchFamily="34" charset="0"/>
                <a:cs typeface="Arial" panose="020B0604020202020204" pitchFamily="34" charset="0"/>
              </a:rPr>
              <a:t>Opvullen</a:t>
            </a:r>
            <a:r>
              <a:rPr lang="nl-NL" sz="900" baseline="0" noProof="1">
                <a:solidFill>
                  <a:srgbClr val="515F67"/>
                </a:solidFill>
                <a:latin typeface="Arial" panose="020B0604020202020204" pitchFamily="34" charset="0"/>
                <a:cs typeface="Arial" panose="020B0604020202020204" pitchFamily="34" charset="0"/>
              </a:rPr>
              <a:t>.</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Houd eventueel de </a:t>
            </a:r>
            <a:r>
              <a:rPr lang="nl-NL" sz="900" b="0" baseline="0" noProof="1">
                <a:solidFill>
                  <a:srgbClr val="515F67"/>
                </a:solidFill>
                <a:latin typeface="Arial Black" panose="020B0A04020102020204" pitchFamily="34" charset="0"/>
                <a:cs typeface="Arial" panose="020B0604020202020204" pitchFamily="34" charset="0"/>
              </a:rPr>
              <a:t>Shift-toets</a:t>
            </a:r>
            <a:r>
              <a:rPr lang="nl-NL" sz="900" baseline="0" noProof="1">
                <a:solidFill>
                  <a:srgbClr val="515F67"/>
                </a:solidFill>
                <a:latin typeface="Arial" panose="020B0604020202020204" pitchFamily="34" charset="0"/>
                <a:cs typeface="Arial" panose="020B0604020202020204" pitchFamily="34" charset="0"/>
              </a:rPr>
              <a:t> ingedrukt en sleep de foto zodat het juiste deel van de foto wordt getoond. </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naast de dia.</a:t>
            </a:r>
          </a:p>
        </p:txBody>
      </p:sp>
      <p:pic>
        <p:nvPicPr>
          <p:cNvPr id="12" name="Afbeelding 11">
            <a:extLst>
              <a:ext uri="{FF2B5EF4-FFF2-40B4-BE49-F238E27FC236}">
                <a16:creationId xmlns:a16="http://schemas.microsoft.com/office/drawing/2014/main" id="{D2F635DC-94A7-4DEB-B9E8-E077A0218B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2400" y="6202802"/>
            <a:ext cx="936000" cy="362137"/>
          </a:xfrm>
          <a:prstGeom prst="rect">
            <a:avLst/>
          </a:prstGeom>
        </p:spPr>
      </p:pic>
      <p:sp>
        <p:nvSpPr>
          <p:cNvPr id="14" name="Titel 2">
            <a:extLst>
              <a:ext uri="{FF2B5EF4-FFF2-40B4-BE49-F238E27FC236}">
                <a16:creationId xmlns:a16="http://schemas.microsoft.com/office/drawing/2014/main" id="{141DF14A-7DB6-4A21-AA06-7316EB024E74}"/>
              </a:ext>
            </a:extLst>
          </p:cNvPr>
          <p:cNvSpPr>
            <a:spLocks noGrp="1"/>
          </p:cNvSpPr>
          <p:nvPr>
            <p:ph type="title"/>
          </p:nvPr>
        </p:nvSpPr>
        <p:spPr>
          <a:xfrm>
            <a:off x="672000" y="1026000"/>
            <a:ext cx="3121374" cy="666000"/>
          </a:xfrm>
        </p:spPr>
        <p:txBody>
          <a:bodyPr/>
          <a:lstStyle>
            <a:lvl1pPr>
              <a:defRPr>
                <a:solidFill>
                  <a:schemeClr val="bg1"/>
                </a:solidFill>
              </a:defRPr>
            </a:lvl1pPr>
          </a:lstStyle>
          <a:p>
            <a:r>
              <a:rPr lang="nl-NL"/>
              <a:t>Klik om stijl te bewerken</a:t>
            </a:r>
            <a:endParaRPr lang="en-GB"/>
          </a:p>
        </p:txBody>
      </p:sp>
      <p:sp>
        <p:nvSpPr>
          <p:cNvPr id="18" name="Tijdelijke aanduiding voor inhoud 2">
            <a:extLst>
              <a:ext uri="{FF2B5EF4-FFF2-40B4-BE49-F238E27FC236}">
                <a16:creationId xmlns:a16="http://schemas.microsoft.com/office/drawing/2014/main" id="{182F4912-9A7C-45D3-92C3-B57180C4A5E5}"/>
              </a:ext>
            </a:extLst>
          </p:cNvPr>
          <p:cNvSpPr>
            <a:spLocks noGrp="1"/>
          </p:cNvSpPr>
          <p:nvPr>
            <p:ph idx="1"/>
          </p:nvPr>
        </p:nvSpPr>
        <p:spPr>
          <a:xfrm>
            <a:off x="670987" y="1764000"/>
            <a:ext cx="3121374" cy="414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423174230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Grote foto">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0" hasCustomPrompt="1"/>
          </p:nvPr>
        </p:nvSpPr>
        <p:spPr>
          <a:xfrm>
            <a:off x="0" y="0"/>
            <a:ext cx="12192000" cy="6858000"/>
          </a:xfrm>
          <a:solidFill>
            <a:schemeClr val="bg1">
              <a:lumMod val="95000"/>
            </a:schemeClr>
          </a:solidFill>
        </p:spPr>
        <p:txBody>
          <a:bodyPr/>
          <a:lstStyle>
            <a:lvl1pPr marL="0" indent="0" algn="ctr">
              <a:buNone/>
              <a:defRPr/>
            </a:lvl1pPr>
          </a:lstStyle>
          <a:p>
            <a:r>
              <a:rPr lang="nl-NL" dirty="0"/>
              <a:t>Klik op het </a:t>
            </a:r>
            <a:br>
              <a:rPr lang="nl-NL" dirty="0"/>
            </a:br>
            <a:r>
              <a:rPr lang="nl-NL" dirty="0"/>
              <a:t>afbeeldingspictogram en </a:t>
            </a:r>
            <a:br>
              <a:rPr lang="nl-NL" dirty="0"/>
            </a:br>
            <a:r>
              <a:rPr lang="nl-NL" dirty="0"/>
              <a:t>voeg je eigen foto in.</a:t>
            </a:r>
          </a:p>
          <a:p>
            <a:endParaRPr lang="nl-NL" dirty="0"/>
          </a:p>
        </p:txBody>
      </p:sp>
      <p:sp>
        <p:nvSpPr>
          <p:cNvPr id="5" name="Tijdelijke aanduiding voor dianummer 5"/>
          <p:cNvSpPr>
            <a:spLocks noGrp="1"/>
          </p:cNvSpPr>
          <p:nvPr>
            <p:ph type="sldNum" sz="quarter" idx="4"/>
          </p:nvPr>
        </p:nvSpPr>
        <p:spPr>
          <a:xfrm>
            <a:off x="8640000" y="6338054"/>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sp>
        <p:nvSpPr>
          <p:cNvPr id="8" name="Tijdelijke aanduiding voor afbeelding 7"/>
          <p:cNvSpPr>
            <a:spLocks noGrp="1"/>
          </p:cNvSpPr>
          <p:nvPr>
            <p:ph type="pic" sz="quarter" idx="11" hasCustomPrompt="1"/>
          </p:nvPr>
        </p:nvSpPr>
        <p:spPr>
          <a:xfrm>
            <a:off x="302400" y="6202800"/>
            <a:ext cx="936000" cy="363600"/>
          </a:xfrm>
          <a:blipFill>
            <a:blip r:embed="rId2"/>
            <a:stretch>
              <a:fillRect/>
            </a:stretch>
          </a:blipFill>
        </p:spPr>
        <p:txBody>
          <a:bodyPr/>
          <a:lstStyle>
            <a:lvl1pPr marL="0" indent="0">
              <a:buNone/>
              <a:defRPr/>
            </a:lvl1pPr>
          </a:lstStyle>
          <a:p>
            <a:r>
              <a:rPr lang="nl-NL" dirty="0"/>
              <a:t> </a:t>
            </a:r>
          </a:p>
        </p:txBody>
      </p:sp>
      <p:sp>
        <p:nvSpPr>
          <p:cNvPr id="11" name="Tekstvak 10">
            <a:extLst>
              <a:ext uri="{FF2B5EF4-FFF2-40B4-BE49-F238E27FC236}">
                <a16:creationId xmlns:a16="http://schemas.microsoft.com/office/drawing/2014/main" id="{A817D2C3-502A-4EA4-8566-1A465E14F8A4}"/>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Grote foto</a:t>
            </a:r>
          </a:p>
        </p:txBody>
      </p:sp>
      <p:pic>
        <p:nvPicPr>
          <p:cNvPr id="12" name="Afbeelding 11">
            <a:extLst>
              <a:ext uri="{FF2B5EF4-FFF2-40B4-BE49-F238E27FC236}">
                <a16:creationId xmlns:a16="http://schemas.microsoft.com/office/drawing/2014/main" id="{648CED8D-9F18-460A-A1D9-D9742331D7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55719" y="3048112"/>
            <a:ext cx="533400" cy="657225"/>
          </a:xfrm>
          <a:prstGeom prst="rect">
            <a:avLst/>
          </a:prstGeom>
        </p:spPr>
      </p:pic>
      <p:pic>
        <p:nvPicPr>
          <p:cNvPr id="13" name="Afbeelding 12">
            <a:extLst>
              <a:ext uri="{FF2B5EF4-FFF2-40B4-BE49-F238E27FC236}">
                <a16:creationId xmlns:a16="http://schemas.microsoft.com/office/drawing/2014/main" id="{C95B1336-E4CD-4D66-9B53-2E2B09B439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55719" y="3048112"/>
            <a:ext cx="533400" cy="657225"/>
          </a:xfrm>
          <a:prstGeom prst="rect">
            <a:avLst/>
          </a:prstGeom>
        </p:spPr>
      </p:pic>
      <p:sp>
        <p:nvSpPr>
          <p:cNvPr id="10" name="Tekstvak 9">
            <a:extLst>
              <a:ext uri="{FF2B5EF4-FFF2-40B4-BE49-F238E27FC236}">
                <a16:creationId xmlns:a16="http://schemas.microsoft.com/office/drawing/2014/main" id="{D8CD381F-EA95-470D-9115-4C2F3956C6EB}"/>
              </a:ext>
            </a:extLst>
          </p:cNvPr>
          <p:cNvSpPr txBox="1"/>
          <p:nvPr/>
        </p:nvSpPr>
        <p:spPr>
          <a:xfrm>
            <a:off x="12478626" y="-36000"/>
            <a:ext cx="2088000" cy="4911024"/>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00" b="0" baseline="0" noProof="1">
                <a:solidFill>
                  <a:srgbClr val="515F67"/>
                </a:solidFill>
                <a:latin typeface="Arial" panose="020B0604020202020204" pitchFamily="34" charset="0"/>
                <a:cs typeface="Arial" panose="020B0604020202020204" pitchFamily="34" charset="0"/>
              </a:rPr>
              <a:t>Klik op het afbeeldings-pictogram in het midden van het fotovak en voeg de gewenste foto in.</a:t>
            </a:r>
            <a:endParaRPr lang="nl-NL" sz="900" baseline="0" noProof="1">
              <a:solidFill>
                <a:srgbClr val="515F67"/>
              </a:solidFill>
              <a:latin typeface="Arial" panose="020B0604020202020204" pitchFamily="34" charset="0"/>
              <a:cs typeface="Arial" panose="020B0604020202020204" pitchFamily="34" charset="0"/>
            </a:endParaRPr>
          </a:p>
          <a:p>
            <a:pPr>
              <a:lnSpc>
                <a:spcPct val="120000"/>
              </a:lnSpc>
            </a:pPr>
            <a:endParaRPr lang="nl-NL" sz="900" b="1" cap="all" baseline="0" noProof="1">
              <a:solidFill>
                <a:schemeClr val="tx1"/>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VERVANGEN</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foto.</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Verwijder de foto door op </a:t>
            </a:r>
            <a:r>
              <a:rPr lang="nl-NL" sz="900" b="0" u="none" baseline="0" noProof="1">
                <a:solidFill>
                  <a:srgbClr val="515F67"/>
                </a:solidFill>
                <a:latin typeface="Arial Black" panose="020B0A04020102020204" pitchFamily="34" charset="0"/>
                <a:cs typeface="Arial" panose="020B0604020202020204" pitchFamily="34" charset="0"/>
              </a:rPr>
              <a:t>Delete</a:t>
            </a:r>
            <a:r>
              <a:rPr lang="nl-NL" sz="900" b="1" baseline="0" noProof="1">
                <a:solidFill>
                  <a:srgbClr val="515F67"/>
                </a:solidFill>
                <a:latin typeface="Arial" panose="020B0604020202020204" pitchFamily="34" charset="0"/>
                <a:cs typeface="Arial" panose="020B0604020202020204" pitchFamily="34" charset="0"/>
              </a:rPr>
              <a:t> </a:t>
            </a:r>
            <a:r>
              <a:rPr lang="nl-NL" sz="900" b="0" baseline="0" noProof="1">
                <a:solidFill>
                  <a:srgbClr val="515F67"/>
                </a:solidFill>
                <a:latin typeface="Arial" panose="020B0604020202020204" pitchFamily="34" charset="0"/>
                <a:cs typeface="Arial" panose="020B0604020202020204" pitchFamily="34" charset="0"/>
              </a:rPr>
              <a:t>te drukken.</a:t>
            </a:r>
          </a:p>
          <a:p>
            <a:pPr marL="108000" indent="-108000">
              <a:lnSpc>
                <a:spcPct val="120000"/>
              </a:lnSpc>
              <a:buFont typeface="+mj-lt"/>
              <a:buAutoNum type="arabicPeriod"/>
            </a:pPr>
            <a:r>
              <a:rPr lang="nl-NL" sz="900" b="0" baseline="0" noProof="1">
                <a:solidFill>
                  <a:srgbClr val="515F67"/>
                </a:solidFill>
                <a:latin typeface="Arial" panose="020B0604020202020204" pitchFamily="34" charset="0"/>
                <a:cs typeface="Arial" panose="020B0604020202020204" pitchFamily="34" charset="0"/>
              </a:rPr>
              <a:t>Klik op het afbeeldings-pictogram en voeg de gewenste foto in.</a:t>
            </a:r>
            <a:endParaRPr lang="nl-NL" sz="900" baseline="0" noProof="1">
              <a:solidFill>
                <a:srgbClr val="515F67"/>
              </a:solidFill>
              <a:latin typeface="Arial" panose="020B0604020202020204" pitchFamily="34" charset="0"/>
              <a:cs typeface="Arial" panose="020B0604020202020204" pitchFamily="34" charset="0"/>
            </a:endParaRPr>
          </a:p>
          <a:p>
            <a:pPr>
              <a:lnSpc>
                <a:spcPct val="120000"/>
              </a:lnSpc>
            </a:pPr>
            <a:endParaRPr lang="nl-NL" sz="900" baseline="0" noProof="1">
              <a:solidFill>
                <a:schemeClr val="tx1"/>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FOTO BIJSNIJDEN</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foto.</a:t>
            </a:r>
            <a:br>
              <a:rPr lang="nl-NL" sz="900" baseline="0" noProof="1">
                <a:solidFill>
                  <a:srgbClr val="515F67"/>
                </a:solidFill>
                <a:latin typeface="Arial" panose="020B0604020202020204" pitchFamily="34" charset="0"/>
                <a:cs typeface="Arial" panose="020B0604020202020204" pitchFamily="34" charset="0"/>
              </a:rPr>
            </a:br>
            <a:r>
              <a:rPr lang="nl-NL" sz="900" baseline="0" noProof="1">
                <a:solidFill>
                  <a:srgbClr val="515F67"/>
                </a:solidFill>
                <a:latin typeface="Arial" panose="020B0604020202020204" pitchFamily="34" charset="0"/>
                <a:cs typeface="Arial" panose="020B0604020202020204" pitchFamily="34" charset="0"/>
              </a:rPr>
              <a:t>De tab ‘Afbeeldingsopmaak’ verschijnt.</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het onderste deel van de knop </a:t>
            </a:r>
            <a:r>
              <a:rPr lang="nl-NL" sz="900" baseline="0" noProof="1">
                <a:solidFill>
                  <a:srgbClr val="515F67"/>
                </a:solidFill>
                <a:latin typeface="Arial Black" panose="020B0A04020102020204" pitchFamily="34" charset="0"/>
                <a:cs typeface="Arial" panose="020B0604020202020204" pitchFamily="34" charset="0"/>
              </a:rPr>
              <a:t>Bijsnijden</a:t>
            </a:r>
            <a:r>
              <a:rPr lang="nl-NL" sz="900" baseline="0" noProof="1">
                <a:solidFill>
                  <a:srgbClr val="515F67"/>
                </a:solidFill>
                <a:latin typeface="Arial" panose="020B0604020202020204" pitchFamily="34" charset="0"/>
                <a:cs typeface="Arial" panose="020B0604020202020204" pitchFamily="34" charset="0"/>
              </a:rPr>
              <a:t>.</a:t>
            </a: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endParaRPr lang="nl-NL" sz="900" baseline="0" noProof="1">
              <a:solidFill>
                <a:srgbClr val="515F67"/>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optie </a:t>
            </a:r>
            <a:r>
              <a:rPr lang="nl-NL" sz="900" b="0" baseline="0" noProof="1">
                <a:solidFill>
                  <a:srgbClr val="515F67"/>
                </a:solidFill>
                <a:latin typeface="Arial Black" panose="020B0A04020102020204" pitchFamily="34" charset="0"/>
                <a:cs typeface="Arial" panose="020B0604020202020204" pitchFamily="34" charset="0"/>
              </a:rPr>
              <a:t>Opvullen</a:t>
            </a:r>
            <a:r>
              <a:rPr lang="nl-NL" sz="900" baseline="0" noProof="1">
                <a:solidFill>
                  <a:srgbClr val="515F67"/>
                </a:solidFill>
                <a:latin typeface="Arial" panose="020B0604020202020204" pitchFamily="34" charset="0"/>
                <a:cs typeface="Arial" panose="020B0604020202020204" pitchFamily="34" charset="0"/>
              </a:rPr>
              <a:t>.</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Houd eventueel de </a:t>
            </a:r>
            <a:r>
              <a:rPr lang="nl-NL" sz="900" b="0" baseline="0" noProof="1">
                <a:solidFill>
                  <a:srgbClr val="515F67"/>
                </a:solidFill>
                <a:latin typeface="Arial Black" panose="020B0A04020102020204" pitchFamily="34" charset="0"/>
                <a:cs typeface="Arial" panose="020B0604020202020204" pitchFamily="34" charset="0"/>
              </a:rPr>
              <a:t>Shift-toets</a:t>
            </a:r>
            <a:r>
              <a:rPr lang="nl-NL" sz="900" baseline="0" noProof="1">
                <a:solidFill>
                  <a:srgbClr val="515F67"/>
                </a:solidFill>
                <a:latin typeface="Arial" panose="020B0604020202020204" pitchFamily="34" charset="0"/>
                <a:cs typeface="Arial" panose="020B0604020202020204" pitchFamily="34" charset="0"/>
              </a:rPr>
              <a:t> ingedrukt en sleep de foto zodat het juiste deel van de foto wordt getoond. </a:t>
            </a:r>
          </a:p>
          <a:p>
            <a:pPr marL="108000" indent="-10800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naast de dia.</a:t>
            </a:r>
          </a:p>
        </p:txBody>
      </p:sp>
    </p:spTree>
    <p:extLst>
      <p:ext uri="{BB962C8B-B14F-4D97-AF65-F5344CB8AC3E}">
        <p14:creationId xmlns:p14="http://schemas.microsoft.com/office/powerpoint/2010/main" val="38070734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70900" y="4406903"/>
            <a:ext cx="10418317" cy="1362075"/>
          </a:xfrm>
        </p:spPr>
        <p:txBody>
          <a:bodyPr anchor="t"/>
          <a:lstStyle>
            <a:lvl1pPr algn="l">
              <a:defRPr sz="4000" b="1" cap="all"/>
            </a:lvl1pPr>
          </a:lstStyle>
          <a:p>
            <a:r>
              <a:rPr lang="nl-NL"/>
              <a:t>Klik om stijl te bewerken</a:t>
            </a:r>
            <a:endParaRPr lang="en-US"/>
          </a:p>
        </p:txBody>
      </p:sp>
      <p:sp>
        <p:nvSpPr>
          <p:cNvPr id="3" name="Tijdelijke aanduiding voor tekst 2"/>
          <p:cNvSpPr>
            <a:spLocks noGrp="1"/>
          </p:cNvSpPr>
          <p:nvPr>
            <p:ph type="body" idx="1"/>
          </p:nvPr>
        </p:nvSpPr>
        <p:spPr>
          <a:xfrm>
            <a:off x="670985" y="2906713"/>
            <a:ext cx="10417016"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5" name="Tijdelijke aanduiding voor dianummer 5"/>
          <p:cNvSpPr>
            <a:spLocks noGrp="1"/>
          </p:cNvSpPr>
          <p:nvPr>
            <p:ph type="sldNum" sz="quarter" idx="4"/>
          </p:nvPr>
        </p:nvSpPr>
        <p:spPr>
          <a:xfrm>
            <a:off x="8640000" y="6338054"/>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sp>
        <p:nvSpPr>
          <p:cNvPr id="6" name="Tekstvak 5">
            <a:extLst>
              <a:ext uri="{FF2B5EF4-FFF2-40B4-BE49-F238E27FC236}">
                <a16:creationId xmlns:a16="http://schemas.microsoft.com/office/drawing/2014/main" id="{39D60296-2A65-4A38-BB67-4A38E7380A8E}"/>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sectiekop</a:t>
            </a:r>
          </a:p>
        </p:txBody>
      </p:sp>
    </p:spTree>
    <p:extLst>
      <p:ext uri="{BB962C8B-B14F-4D97-AF65-F5344CB8AC3E}">
        <p14:creationId xmlns:p14="http://schemas.microsoft.com/office/powerpoint/2010/main" val="374741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70983" y="1736728"/>
            <a:ext cx="4992000" cy="4176713"/>
          </a:xfrm>
        </p:spPr>
        <p:txBody>
          <a:bodyPr>
            <a:normAutofit/>
          </a:bodyPr>
          <a:lstStyle>
            <a:lvl1pPr marL="288000">
              <a:defRPr sz="2300"/>
            </a:lvl1pPr>
            <a:lvl2pPr>
              <a:defRPr sz="2300"/>
            </a:lvl2pPr>
            <a:lvl3pPr>
              <a:defRPr sz="2300"/>
            </a:lvl3pPr>
            <a:lvl4pPr>
              <a:defRPr sz="2300"/>
            </a:lvl4pPr>
            <a:lvl5pPr>
              <a:defRPr sz="23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ijdelijke aanduiding voor inhoud 3"/>
          <p:cNvSpPr>
            <a:spLocks noGrp="1"/>
          </p:cNvSpPr>
          <p:nvPr>
            <p:ph sz="half" idx="2"/>
          </p:nvPr>
        </p:nvSpPr>
        <p:spPr>
          <a:xfrm>
            <a:off x="6096002" y="1736728"/>
            <a:ext cx="4993217" cy="4176713"/>
          </a:xfrm>
        </p:spPr>
        <p:txBody>
          <a:bodyPr>
            <a:normAutofit/>
          </a:bodyPr>
          <a:lstStyle>
            <a:lvl1pPr marL="288000">
              <a:defRPr sz="2300"/>
            </a:lvl1pPr>
            <a:lvl2pPr>
              <a:defRPr sz="2300"/>
            </a:lvl2pPr>
            <a:lvl3pPr>
              <a:defRPr sz="2300"/>
            </a:lvl3pPr>
            <a:lvl4pPr>
              <a:defRPr sz="2300"/>
            </a:lvl4pPr>
            <a:lvl5pPr>
              <a:defRPr sz="23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Titel 1"/>
          <p:cNvSpPr>
            <a:spLocks noGrp="1"/>
          </p:cNvSpPr>
          <p:nvPr>
            <p:ph type="title"/>
          </p:nvPr>
        </p:nvSpPr>
        <p:spPr>
          <a:xfrm>
            <a:off x="670984" y="1026000"/>
            <a:ext cx="10417016" cy="666000"/>
          </a:xfrm>
        </p:spPr>
        <p:txBody>
          <a:bodyPr/>
          <a:lstStyle/>
          <a:p>
            <a:r>
              <a:rPr lang="nl-NL"/>
              <a:t>Klik om stijl te bewerken</a:t>
            </a:r>
            <a:endParaRPr lang="en-US" dirty="0"/>
          </a:p>
        </p:txBody>
      </p:sp>
      <p:sp>
        <p:nvSpPr>
          <p:cNvPr id="6" name="Tijdelijke aanduiding voor dianummer 5"/>
          <p:cNvSpPr>
            <a:spLocks noGrp="1"/>
          </p:cNvSpPr>
          <p:nvPr>
            <p:ph type="sldNum" sz="quarter" idx="4"/>
          </p:nvPr>
        </p:nvSpPr>
        <p:spPr>
          <a:xfrm>
            <a:off x="8640000" y="6338054"/>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sp>
        <p:nvSpPr>
          <p:cNvPr id="8" name="Tekstvak 7">
            <a:extLst>
              <a:ext uri="{FF2B5EF4-FFF2-40B4-BE49-F238E27FC236}">
                <a16:creationId xmlns:a16="http://schemas.microsoft.com/office/drawing/2014/main" id="{CC5EE97F-CAC9-44A7-ACC8-8F1AF103AAD4}"/>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Inhoud van twee</a:t>
            </a:r>
          </a:p>
        </p:txBody>
      </p:sp>
    </p:spTree>
    <p:extLst>
      <p:ext uri="{BB962C8B-B14F-4D97-AF65-F5344CB8AC3E}">
        <p14:creationId xmlns:p14="http://schemas.microsoft.com/office/powerpoint/2010/main" val="40355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43E1A-BC7E-C53C-ED5A-0D157704643F}"/>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24B52CB7-E1F0-0BB1-40AA-13AE2051E6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F9F6F3F-D7E7-B8A3-296D-76E79A962BD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8729FF7F-8B0F-F83E-9BD4-23F4DDE268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48254D5-0F72-B436-3BA9-2C5EE216131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B37210F9-2818-5CE9-CC2B-1A7148A75F9D}"/>
              </a:ext>
            </a:extLst>
          </p:cNvPr>
          <p:cNvSpPr>
            <a:spLocks noGrp="1"/>
          </p:cNvSpPr>
          <p:nvPr>
            <p:ph type="dt" sz="half" idx="10"/>
          </p:nvPr>
        </p:nvSpPr>
        <p:spPr/>
        <p:txBody>
          <a:bodyPr/>
          <a:lstStyle/>
          <a:p>
            <a:fld id="{74CADB49-82C2-420F-B9E7-57864DA4075B}" type="datetimeFigureOut">
              <a:rPr lang="en-GB" smtClean="0"/>
              <a:t>04/02/2026</a:t>
            </a:fld>
            <a:endParaRPr lang="en-GB"/>
          </a:p>
        </p:txBody>
      </p:sp>
      <p:sp>
        <p:nvSpPr>
          <p:cNvPr id="8" name="Tijdelijke aanduiding voor voettekst 7">
            <a:extLst>
              <a:ext uri="{FF2B5EF4-FFF2-40B4-BE49-F238E27FC236}">
                <a16:creationId xmlns:a16="http://schemas.microsoft.com/office/drawing/2014/main" id="{10E607D2-2828-DE0C-2CA5-8F926A751645}"/>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5F2D055D-4053-776E-FCF9-2E50816373D3}"/>
              </a:ext>
            </a:extLst>
          </p:cNvPr>
          <p:cNvSpPr>
            <a:spLocks noGrp="1"/>
          </p:cNvSpPr>
          <p:nvPr>
            <p:ph type="sldNum" sz="quarter" idx="12"/>
          </p:nvPr>
        </p:nvSpPr>
        <p:spPr/>
        <p:txBody>
          <a:bodyPr/>
          <a:lstStyle/>
          <a:p>
            <a:fld id="{189372E1-0F14-4F02-B5E3-7E9FDACAA270}" type="slidenum">
              <a:rPr lang="en-GB" smtClean="0"/>
              <a:t>‹nr.›</a:t>
            </a:fld>
            <a:endParaRPr lang="en-GB"/>
          </a:p>
        </p:txBody>
      </p:sp>
    </p:spTree>
    <p:extLst>
      <p:ext uri="{BB962C8B-B14F-4D97-AF65-F5344CB8AC3E}">
        <p14:creationId xmlns:p14="http://schemas.microsoft.com/office/powerpoint/2010/main" val="39351555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endParaRPr lang="en-US"/>
          </a:p>
        </p:txBody>
      </p:sp>
      <p:sp>
        <p:nvSpPr>
          <p:cNvPr id="3" name="Tijdelijke aanduiding voor tekst 2"/>
          <p:cNvSpPr>
            <a:spLocks noGrp="1"/>
          </p:cNvSpPr>
          <p:nvPr>
            <p:ph type="body" idx="1" hasCustomPrompt="1"/>
          </p:nvPr>
        </p:nvSpPr>
        <p:spPr>
          <a:xfrm>
            <a:off x="672000" y="1736725"/>
            <a:ext cx="4992000" cy="438150"/>
          </a:xfrm>
        </p:spPr>
        <p:txBody>
          <a:bodyPr anchor="b">
            <a:normAutofit/>
          </a:bodyPr>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voor </a:t>
            </a:r>
            <a:r>
              <a:rPr lang="nl-NL" dirty="0" err="1"/>
              <a:t>subkop</a:t>
            </a:r>
            <a:endParaRPr lang="nl-NL" dirty="0"/>
          </a:p>
        </p:txBody>
      </p:sp>
      <p:sp>
        <p:nvSpPr>
          <p:cNvPr id="4" name="Tijdelijke aanduiding voor inhoud 3"/>
          <p:cNvSpPr>
            <a:spLocks noGrp="1"/>
          </p:cNvSpPr>
          <p:nvPr>
            <p:ph sz="half" idx="2"/>
          </p:nvPr>
        </p:nvSpPr>
        <p:spPr>
          <a:xfrm>
            <a:off x="672000" y="2174878"/>
            <a:ext cx="4992000" cy="3738563"/>
          </a:xfrm>
        </p:spPr>
        <p:txBody>
          <a:bodyPr>
            <a:normAutofit/>
          </a:bodyPr>
          <a:lstStyle>
            <a:lvl1pPr>
              <a:defRPr sz="2300"/>
            </a:lvl1pPr>
            <a:lvl2pPr>
              <a:defRPr sz="2300"/>
            </a:lvl2pPr>
            <a:lvl3pPr>
              <a:defRPr sz="2300"/>
            </a:lvl3pPr>
            <a:lvl4pPr>
              <a:defRPr sz="2300"/>
            </a:lvl4pPr>
            <a:lvl5pPr>
              <a:defRPr sz="23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ijdelijke aanduiding voor tekst 4"/>
          <p:cNvSpPr>
            <a:spLocks noGrp="1"/>
          </p:cNvSpPr>
          <p:nvPr>
            <p:ph type="body" sz="quarter" idx="3" hasCustomPrompt="1"/>
          </p:nvPr>
        </p:nvSpPr>
        <p:spPr>
          <a:xfrm>
            <a:off x="6096003" y="1736725"/>
            <a:ext cx="4993216" cy="438150"/>
          </a:xfrm>
        </p:spPr>
        <p:txBody>
          <a:bodyPr anchor="b">
            <a:normAutofit/>
          </a:bodyPr>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voor </a:t>
            </a:r>
            <a:r>
              <a:rPr lang="nl-NL" dirty="0" err="1"/>
              <a:t>subkop</a:t>
            </a:r>
            <a:endParaRPr lang="nl-NL" dirty="0"/>
          </a:p>
        </p:txBody>
      </p:sp>
      <p:sp>
        <p:nvSpPr>
          <p:cNvPr id="6" name="Tijdelijke aanduiding voor inhoud 5"/>
          <p:cNvSpPr>
            <a:spLocks noGrp="1"/>
          </p:cNvSpPr>
          <p:nvPr>
            <p:ph sz="quarter" idx="4"/>
          </p:nvPr>
        </p:nvSpPr>
        <p:spPr>
          <a:xfrm>
            <a:off x="6096001" y="2174878"/>
            <a:ext cx="4993216" cy="3738563"/>
          </a:xfrm>
        </p:spPr>
        <p:txBody>
          <a:bodyPr>
            <a:normAutofit/>
          </a:bodyPr>
          <a:lstStyle>
            <a:lvl1pPr>
              <a:defRPr sz="2300"/>
            </a:lvl1pPr>
            <a:lvl2pPr>
              <a:defRPr sz="2300"/>
            </a:lvl2pPr>
            <a:lvl3pPr>
              <a:defRPr sz="2300"/>
            </a:lvl3pPr>
            <a:lvl4pPr>
              <a:defRPr sz="2300"/>
            </a:lvl4pPr>
            <a:lvl5pPr>
              <a:defRPr sz="23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Tijdelijke aanduiding voor dianummer 5"/>
          <p:cNvSpPr>
            <a:spLocks noGrp="1"/>
          </p:cNvSpPr>
          <p:nvPr>
            <p:ph type="sldNum" sz="quarter" idx="10"/>
          </p:nvPr>
        </p:nvSpPr>
        <p:spPr>
          <a:xfrm>
            <a:off x="8640000" y="6338054"/>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sp>
        <p:nvSpPr>
          <p:cNvPr id="9" name="Tekstvak 8">
            <a:extLst>
              <a:ext uri="{FF2B5EF4-FFF2-40B4-BE49-F238E27FC236}">
                <a16:creationId xmlns:a16="http://schemas.microsoft.com/office/drawing/2014/main" id="{DF31D87E-EA1A-432A-AFBF-FF7B5E69CE19}"/>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vergelijking</a:t>
            </a:r>
          </a:p>
        </p:txBody>
      </p:sp>
    </p:spTree>
    <p:extLst>
      <p:ext uri="{BB962C8B-B14F-4D97-AF65-F5344CB8AC3E}">
        <p14:creationId xmlns:p14="http://schemas.microsoft.com/office/powerpoint/2010/main" val="28642716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4" name="Titel 1"/>
          <p:cNvSpPr>
            <a:spLocks noGrp="1"/>
          </p:cNvSpPr>
          <p:nvPr>
            <p:ph type="title"/>
          </p:nvPr>
        </p:nvSpPr>
        <p:spPr>
          <a:xfrm>
            <a:off x="670984" y="1026000"/>
            <a:ext cx="10417016" cy="666000"/>
          </a:xfrm>
        </p:spPr>
        <p:txBody>
          <a:bodyPr/>
          <a:lstStyle/>
          <a:p>
            <a:r>
              <a:rPr lang="nl-NL"/>
              <a:t>Klik om stijl te bewerken</a:t>
            </a:r>
            <a:endParaRPr lang="en-US" dirty="0"/>
          </a:p>
        </p:txBody>
      </p:sp>
      <p:sp>
        <p:nvSpPr>
          <p:cNvPr id="5" name="Tijdelijke aanduiding voor dianummer 5"/>
          <p:cNvSpPr>
            <a:spLocks noGrp="1"/>
          </p:cNvSpPr>
          <p:nvPr>
            <p:ph type="sldNum" sz="quarter" idx="4"/>
          </p:nvPr>
        </p:nvSpPr>
        <p:spPr>
          <a:xfrm>
            <a:off x="8640000" y="6338054"/>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sp>
        <p:nvSpPr>
          <p:cNvPr id="6" name="Tekstvak 5">
            <a:extLst>
              <a:ext uri="{FF2B5EF4-FFF2-40B4-BE49-F238E27FC236}">
                <a16:creationId xmlns:a16="http://schemas.microsoft.com/office/drawing/2014/main" id="{5DADD9A8-7A38-4589-B5A1-997790D855A2}"/>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Alleen titel</a:t>
            </a:r>
          </a:p>
        </p:txBody>
      </p:sp>
    </p:spTree>
    <p:extLst>
      <p:ext uri="{BB962C8B-B14F-4D97-AF65-F5344CB8AC3E}">
        <p14:creationId xmlns:p14="http://schemas.microsoft.com/office/powerpoint/2010/main" val="1158292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dianummer 5"/>
          <p:cNvSpPr>
            <a:spLocks noGrp="1"/>
          </p:cNvSpPr>
          <p:nvPr>
            <p:ph type="sldNum" sz="quarter" idx="4"/>
          </p:nvPr>
        </p:nvSpPr>
        <p:spPr>
          <a:xfrm>
            <a:off x="8640000" y="6338054"/>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sp>
        <p:nvSpPr>
          <p:cNvPr id="4" name="Tekstvak 3">
            <a:extLst>
              <a:ext uri="{FF2B5EF4-FFF2-40B4-BE49-F238E27FC236}">
                <a16:creationId xmlns:a16="http://schemas.microsoft.com/office/drawing/2014/main" id="{26814762-C25A-44C2-B67B-1AC52F962445}"/>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leeg</a:t>
            </a:r>
          </a:p>
        </p:txBody>
      </p:sp>
    </p:spTree>
    <p:extLst>
      <p:ext uri="{BB962C8B-B14F-4D97-AF65-F5344CB8AC3E}">
        <p14:creationId xmlns:p14="http://schemas.microsoft.com/office/powerpoint/2010/main" val="11799150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70986" y="1016002"/>
            <a:ext cx="3949700" cy="720725"/>
          </a:xfrm>
        </p:spPr>
        <p:txBody>
          <a:bodyPr anchor="b"/>
          <a:lstStyle>
            <a:lvl1pPr algn="l">
              <a:defRPr sz="2000" b="1"/>
            </a:lvl1pPr>
          </a:lstStyle>
          <a:p>
            <a:r>
              <a:rPr lang="nl-NL"/>
              <a:t>Klik om stijl te bewerken</a:t>
            </a:r>
            <a:endParaRPr lang="en-US"/>
          </a:p>
        </p:txBody>
      </p:sp>
      <p:sp>
        <p:nvSpPr>
          <p:cNvPr id="3" name="Tijdelijke aanduiding voor inhoud 2"/>
          <p:cNvSpPr>
            <a:spLocks noGrp="1"/>
          </p:cNvSpPr>
          <p:nvPr>
            <p:ph idx="1"/>
          </p:nvPr>
        </p:nvSpPr>
        <p:spPr>
          <a:xfrm>
            <a:off x="4766735" y="1016001"/>
            <a:ext cx="6322484" cy="4897439"/>
          </a:xfrm>
        </p:spPr>
        <p:txBody>
          <a:bodyPr>
            <a:normAutofit/>
          </a:bodyPr>
          <a:lstStyle>
            <a:lvl1pPr>
              <a:defRPr sz="2300"/>
            </a:lvl1pPr>
            <a:lvl2pPr>
              <a:defRPr sz="2300"/>
            </a:lvl2pPr>
            <a:lvl3pPr>
              <a:defRPr sz="2300"/>
            </a:lvl3pPr>
            <a:lvl4pPr>
              <a:defRPr sz="2300"/>
            </a:lvl4pPr>
            <a:lvl5pPr>
              <a:defRPr sz="23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p:cNvSpPr>
            <a:spLocks noGrp="1"/>
          </p:cNvSpPr>
          <p:nvPr>
            <p:ph type="body" sz="half" idx="2"/>
          </p:nvPr>
        </p:nvSpPr>
        <p:spPr>
          <a:xfrm>
            <a:off x="670986" y="1736725"/>
            <a:ext cx="3949700" cy="42189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6" name="Tijdelijke aanduiding voor dianummer 5"/>
          <p:cNvSpPr>
            <a:spLocks noGrp="1"/>
          </p:cNvSpPr>
          <p:nvPr>
            <p:ph type="sldNum" sz="quarter" idx="4"/>
          </p:nvPr>
        </p:nvSpPr>
        <p:spPr>
          <a:xfrm>
            <a:off x="8640000" y="6338054"/>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sp>
        <p:nvSpPr>
          <p:cNvPr id="7" name="Tekstvak 6">
            <a:extLst>
              <a:ext uri="{FF2B5EF4-FFF2-40B4-BE49-F238E27FC236}">
                <a16:creationId xmlns:a16="http://schemas.microsoft.com/office/drawing/2014/main" id="{06A9401F-A3DE-42D3-875C-47649ABF2D48}"/>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Inhoud met bijschrift</a:t>
            </a:r>
          </a:p>
        </p:txBody>
      </p:sp>
    </p:spTree>
    <p:extLst>
      <p:ext uri="{BB962C8B-B14F-4D97-AF65-F5344CB8AC3E}">
        <p14:creationId xmlns:p14="http://schemas.microsoft.com/office/powerpoint/2010/main" val="40297118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stijl te bewerken</a:t>
            </a:r>
            <a:endParaRPr lang="en-US"/>
          </a:p>
        </p:txBody>
      </p:sp>
      <p:sp>
        <p:nvSpPr>
          <p:cNvPr id="3" name="Tijdelijke aanduiding voor afbeelding 2"/>
          <p:cNvSpPr>
            <a:spLocks noGrp="1"/>
          </p:cNvSpPr>
          <p:nvPr>
            <p:ph type="pic" idx="1"/>
          </p:nvPr>
        </p:nvSpPr>
        <p:spPr>
          <a:xfrm>
            <a:off x="2389717" y="568411"/>
            <a:ext cx="7315200" cy="41591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ijdelijke aanduiding voor tekst 3"/>
          <p:cNvSpPr>
            <a:spLocks noGrp="1"/>
          </p:cNvSpPr>
          <p:nvPr>
            <p:ph type="body" sz="half" idx="2"/>
          </p:nvPr>
        </p:nvSpPr>
        <p:spPr>
          <a:xfrm>
            <a:off x="2389717" y="5367338"/>
            <a:ext cx="7315200" cy="546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6" name="Tijdelijke aanduiding voor dianummer 5"/>
          <p:cNvSpPr>
            <a:spLocks noGrp="1"/>
          </p:cNvSpPr>
          <p:nvPr>
            <p:ph type="sldNum" sz="quarter" idx="4"/>
          </p:nvPr>
        </p:nvSpPr>
        <p:spPr>
          <a:xfrm>
            <a:off x="8640000" y="6338054"/>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sp>
        <p:nvSpPr>
          <p:cNvPr id="7" name="Tekstvak 6">
            <a:extLst>
              <a:ext uri="{FF2B5EF4-FFF2-40B4-BE49-F238E27FC236}">
                <a16:creationId xmlns:a16="http://schemas.microsoft.com/office/drawing/2014/main" id="{59C40B75-09AC-4745-A84A-CD342AFBE385}"/>
              </a:ext>
            </a:extLst>
          </p:cNvPr>
          <p:cNvSpPr txBox="1"/>
          <p:nvPr/>
        </p:nvSpPr>
        <p:spPr>
          <a:xfrm>
            <a:off x="4377875" y="-237020"/>
            <a:ext cx="3455485" cy="21884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algn="ct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Afbeelding met bijschrift</a:t>
            </a:r>
          </a:p>
        </p:txBody>
      </p:sp>
    </p:spTree>
    <p:extLst>
      <p:ext uri="{BB962C8B-B14F-4D97-AF65-F5344CB8AC3E}">
        <p14:creationId xmlns:p14="http://schemas.microsoft.com/office/powerpoint/2010/main" val="2228834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9800953-537F-479C-A9FE-2E8F626BACCD}"/>
              </a:ext>
            </a:extLst>
          </p:cNvPr>
          <p:cNvSpPr>
            <a:spLocks noGrp="1"/>
          </p:cNvSpPr>
          <p:nvPr>
            <p:ph idx="1" hasCustomPrompt="1"/>
          </p:nvPr>
        </p:nvSpPr>
        <p:spPr>
          <a:xfrm>
            <a:off x="4040373" y="0"/>
            <a:ext cx="8151628" cy="6858000"/>
          </a:xfrm>
          <a:solidFill>
            <a:schemeClr val="bg1"/>
          </a:solidFill>
        </p:spPr>
        <p:txBody>
          <a:bodyPr lIns="432000" tIns="792000"/>
          <a:lstStyle>
            <a:lvl1pPr>
              <a:defRPr sz="1600"/>
            </a:lvl1pPr>
          </a:lstStyle>
          <a:p>
            <a:pPr lvl="0"/>
            <a:r>
              <a:rPr lang="nl-NL"/>
              <a:t>Klik om stijl te bewerken</a:t>
            </a:r>
          </a:p>
        </p:txBody>
      </p:sp>
      <p:sp>
        <p:nvSpPr>
          <p:cNvPr id="2" name="Titel 1">
            <a:extLst>
              <a:ext uri="{FF2B5EF4-FFF2-40B4-BE49-F238E27FC236}">
                <a16:creationId xmlns:a16="http://schemas.microsoft.com/office/drawing/2014/main" id="{FEF2DBF4-41D5-44FE-80A0-4858618714B5}"/>
              </a:ext>
            </a:extLst>
          </p:cNvPr>
          <p:cNvSpPr>
            <a:spLocks noGrp="1"/>
          </p:cNvSpPr>
          <p:nvPr>
            <p:ph type="title"/>
          </p:nvPr>
        </p:nvSpPr>
        <p:spPr>
          <a:xfrm>
            <a:off x="324000" y="792000"/>
            <a:ext cx="3270100" cy="1301860"/>
          </a:xfrm>
        </p:spPr>
        <p:txBody>
          <a:bodyPr anchor="t" anchorCtr="0"/>
          <a:lstStyle>
            <a:lvl1pPr>
              <a:defRPr sz="2400">
                <a:solidFill>
                  <a:schemeClr val="bg1"/>
                </a:solidFill>
              </a:defRPr>
            </a:lvl1pPr>
          </a:lstStyle>
          <a:p>
            <a:r>
              <a:rPr lang="nl-NL"/>
              <a:t>Klik om de stijl te bewerken</a:t>
            </a:r>
          </a:p>
        </p:txBody>
      </p:sp>
      <p:sp>
        <p:nvSpPr>
          <p:cNvPr id="7" name="Tijdelijke aanduiding voor tekst 6">
            <a:extLst>
              <a:ext uri="{FF2B5EF4-FFF2-40B4-BE49-F238E27FC236}">
                <a16:creationId xmlns:a16="http://schemas.microsoft.com/office/drawing/2014/main" id="{98EC8A20-6983-4311-9ACB-A2CEE97541E4}"/>
              </a:ext>
            </a:extLst>
          </p:cNvPr>
          <p:cNvSpPr>
            <a:spLocks noGrp="1"/>
          </p:cNvSpPr>
          <p:nvPr>
            <p:ph type="body" sz="quarter" idx="10"/>
          </p:nvPr>
        </p:nvSpPr>
        <p:spPr>
          <a:xfrm>
            <a:off x="324000" y="2073275"/>
            <a:ext cx="3270100" cy="3594100"/>
          </a:xfrm>
        </p:spPr>
        <p:txBody>
          <a:bodyPr>
            <a:normAutofit/>
          </a:bodyPr>
          <a:lstStyle>
            <a:lvl1pPr>
              <a:defRPr sz="1600"/>
            </a:lvl1pPr>
            <a:lvl2pPr>
              <a:defRPr sz="1600"/>
            </a:lvl2pPr>
            <a:lvl3pPr>
              <a:defRPr sz="1600"/>
            </a:lvl3pPr>
            <a:lvl4pPr>
              <a:defRPr sz="1600"/>
            </a:lvl4pPr>
            <a:lvl5pPr>
              <a:defRPr sz="1600"/>
            </a:lvl5pPr>
          </a:lstStyle>
          <a:p>
            <a:pPr lvl="0"/>
            <a:r>
              <a:rPr lang="nl-NL"/>
              <a:t>Tekststijl van het model bewerken</a:t>
            </a:r>
          </a:p>
        </p:txBody>
      </p:sp>
    </p:spTree>
    <p:extLst>
      <p:ext uri="{BB962C8B-B14F-4D97-AF65-F5344CB8AC3E}">
        <p14:creationId xmlns:p14="http://schemas.microsoft.com/office/powerpoint/2010/main" val="2228633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505C7-2DE7-346E-E831-9B85DB80DA27}"/>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AC21DC59-3307-6950-2CA2-A96961DAB1A7}"/>
              </a:ext>
            </a:extLst>
          </p:cNvPr>
          <p:cNvSpPr>
            <a:spLocks noGrp="1"/>
          </p:cNvSpPr>
          <p:nvPr>
            <p:ph type="dt" sz="half" idx="10"/>
          </p:nvPr>
        </p:nvSpPr>
        <p:spPr/>
        <p:txBody>
          <a:bodyPr/>
          <a:lstStyle/>
          <a:p>
            <a:fld id="{74CADB49-82C2-420F-B9E7-57864DA4075B}" type="datetimeFigureOut">
              <a:rPr lang="en-GB" smtClean="0"/>
              <a:t>04/02/2026</a:t>
            </a:fld>
            <a:endParaRPr lang="en-GB"/>
          </a:p>
        </p:txBody>
      </p:sp>
      <p:sp>
        <p:nvSpPr>
          <p:cNvPr id="4" name="Tijdelijke aanduiding voor voettekst 3">
            <a:extLst>
              <a:ext uri="{FF2B5EF4-FFF2-40B4-BE49-F238E27FC236}">
                <a16:creationId xmlns:a16="http://schemas.microsoft.com/office/drawing/2014/main" id="{A62A5E75-4FFB-1967-592F-BAF95A26FA78}"/>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40C6C6BB-7998-A4CC-4718-3DE4497A12B3}"/>
              </a:ext>
            </a:extLst>
          </p:cNvPr>
          <p:cNvSpPr>
            <a:spLocks noGrp="1"/>
          </p:cNvSpPr>
          <p:nvPr>
            <p:ph type="sldNum" sz="quarter" idx="12"/>
          </p:nvPr>
        </p:nvSpPr>
        <p:spPr/>
        <p:txBody>
          <a:bodyPr/>
          <a:lstStyle/>
          <a:p>
            <a:fld id="{189372E1-0F14-4F02-B5E3-7E9FDACAA270}" type="slidenum">
              <a:rPr lang="en-GB" smtClean="0"/>
              <a:t>‹nr.›</a:t>
            </a:fld>
            <a:endParaRPr lang="en-GB"/>
          </a:p>
        </p:txBody>
      </p:sp>
    </p:spTree>
    <p:extLst>
      <p:ext uri="{BB962C8B-B14F-4D97-AF65-F5344CB8AC3E}">
        <p14:creationId xmlns:p14="http://schemas.microsoft.com/office/powerpoint/2010/main" val="1322223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55A56F6-819B-5B75-7691-7E818A2212C8}"/>
              </a:ext>
            </a:extLst>
          </p:cNvPr>
          <p:cNvSpPr>
            <a:spLocks noGrp="1"/>
          </p:cNvSpPr>
          <p:nvPr>
            <p:ph type="dt" sz="half" idx="10"/>
          </p:nvPr>
        </p:nvSpPr>
        <p:spPr/>
        <p:txBody>
          <a:bodyPr/>
          <a:lstStyle/>
          <a:p>
            <a:fld id="{74CADB49-82C2-420F-B9E7-57864DA4075B}" type="datetimeFigureOut">
              <a:rPr lang="en-GB" smtClean="0"/>
              <a:t>04/02/2026</a:t>
            </a:fld>
            <a:endParaRPr lang="en-GB"/>
          </a:p>
        </p:txBody>
      </p:sp>
      <p:sp>
        <p:nvSpPr>
          <p:cNvPr id="3" name="Tijdelijke aanduiding voor voettekst 2">
            <a:extLst>
              <a:ext uri="{FF2B5EF4-FFF2-40B4-BE49-F238E27FC236}">
                <a16:creationId xmlns:a16="http://schemas.microsoft.com/office/drawing/2014/main" id="{AE2DEDDF-B5DF-8512-0341-F8DA9548CC60}"/>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3B1E43EA-F37D-F7A1-0168-6E7674F7B216}"/>
              </a:ext>
            </a:extLst>
          </p:cNvPr>
          <p:cNvSpPr>
            <a:spLocks noGrp="1"/>
          </p:cNvSpPr>
          <p:nvPr>
            <p:ph type="sldNum" sz="quarter" idx="12"/>
          </p:nvPr>
        </p:nvSpPr>
        <p:spPr/>
        <p:txBody>
          <a:bodyPr/>
          <a:lstStyle/>
          <a:p>
            <a:fld id="{189372E1-0F14-4F02-B5E3-7E9FDACAA270}" type="slidenum">
              <a:rPr lang="en-GB" smtClean="0"/>
              <a:t>‹nr.›</a:t>
            </a:fld>
            <a:endParaRPr lang="en-GB"/>
          </a:p>
        </p:txBody>
      </p:sp>
    </p:spTree>
    <p:extLst>
      <p:ext uri="{BB962C8B-B14F-4D97-AF65-F5344CB8AC3E}">
        <p14:creationId xmlns:p14="http://schemas.microsoft.com/office/powerpoint/2010/main" val="614359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179F88-8DFA-3A7A-1422-5492043B360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DCC0003E-18B5-FD07-60CA-D8E81F093D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717003CC-378C-B546-45C6-FD40E4F20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816C78A-27DC-AD22-7C63-95E4C82C8272}"/>
              </a:ext>
            </a:extLst>
          </p:cNvPr>
          <p:cNvSpPr>
            <a:spLocks noGrp="1"/>
          </p:cNvSpPr>
          <p:nvPr>
            <p:ph type="dt" sz="half" idx="10"/>
          </p:nvPr>
        </p:nvSpPr>
        <p:spPr/>
        <p:txBody>
          <a:bodyPr/>
          <a:lstStyle/>
          <a:p>
            <a:fld id="{74CADB49-82C2-420F-B9E7-57864DA4075B}" type="datetimeFigureOut">
              <a:rPr lang="en-GB" smtClean="0"/>
              <a:t>04/02/2026</a:t>
            </a:fld>
            <a:endParaRPr lang="en-GB"/>
          </a:p>
        </p:txBody>
      </p:sp>
      <p:sp>
        <p:nvSpPr>
          <p:cNvPr id="6" name="Tijdelijke aanduiding voor voettekst 5">
            <a:extLst>
              <a:ext uri="{FF2B5EF4-FFF2-40B4-BE49-F238E27FC236}">
                <a16:creationId xmlns:a16="http://schemas.microsoft.com/office/drawing/2014/main" id="{FB97B315-77DF-9A4A-9D3B-073077FE447C}"/>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2F812947-C15F-51BB-2F59-E1C00C3F4DB0}"/>
              </a:ext>
            </a:extLst>
          </p:cNvPr>
          <p:cNvSpPr>
            <a:spLocks noGrp="1"/>
          </p:cNvSpPr>
          <p:nvPr>
            <p:ph type="sldNum" sz="quarter" idx="12"/>
          </p:nvPr>
        </p:nvSpPr>
        <p:spPr/>
        <p:txBody>
          <a:bodyPr/>
          <a:lstStyle/>
          <a:p>
            <a:fld id="{189372E1-0F14-4F02-B5E3-7E9FDACAA270}" type="slidenum">
              <a:rPr lang="en-GB" smtClean="0"/>
              <a:t>‹nr.›</a:t>
            </a:fld>
            <a:endParaRPr lang="en-GB"/>
          </a:p>
        </p:txBody>
      </p:sp>
    </p:spTree>
    <p:extLst>
      <p:ext uri="{BB962C8B-B14F-4D97-AF65-F5344CB8AC3E}">
        <p14:creationId xmlns:p14="http://schemas.microsoft.com/office/powerpoint/2010/main" val="4189793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A3D2A-F64B-83A3-3DAA-A18CC628155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ABA8ED90-EE33-2E02-DC2D-C1AE7CB0F5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5CF4DDF3-7409-DE4D-A285-D0E6F94DA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F1493AE-8D26-F459-E652-A6AF18D9FE9F}"/>
              </a:ext>
            </a:extLst>
          </p:cNvPr>
          <p:cNvSpPr>
            <a:spLocks noGrp="1"/>
          </p:cNvSpPr>
          <p:nvPr>
            <p:ph type="dt" sz="half" idx="10"/>
          </p:nvPr>
        </p:nvSpPr>
        <p:spPr/>
        <p:txBody>
          <a:bodyPr/>
          <a:lstStyle/>
          <a:p>
            <a:fld id="{74CADB49-82C2-420F-B9E7-57864DA4075B}" type="datetimeFigureOut">
              <a:rPr lang="en-GB" smtClean="0"/>
              <a:t>04/02/2026</a:t>
            </a:fld>
            <a:endParaRPr lang="en-GB"/>
          </a:p>
        </p:txBody>
      </p:sp>
      <p:sp>
        <p:nvSpPr>
          <p:cNvPr id="6" name="Tijdelijke aanduiding voor voettekst 5">
            <a:extLst>
              <a:ext uri="{FF2B5EF4-FFF2-40B4-BE49-F238E27FC236}">
                <a16:creationId xmlns:a16="http://schemas.microsoft.com/office/drawing/2014/main" id="{AEB9EA16-FCF6-44D0-717A-631B2D06BEF0}"/>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C593023E-F49A-D47C-4045-F19A5AE15629}"/>
              </a:ext>
            </a:extLst>
          </p:cNvPr>
          <p:cNvSpPr>
            <a:spLocks noGrp="1"/>
          </p:cNvSpPr>
          <p:nvPr>
            <p:ph type="sldNum" sz="quarter" idx="12"/>
          </p:nvPr>
        </p:nvSpPr>
        <p:spPr/>
        <p:txBody>
          <a:bodyPr/>
          <a:lstStyle/>
          <a:p>
            <a:fld id="{189372E1-0F14-4F02-B5E3-7E9FDACAA270}" type="slidenum">
              <a:rPr lang="en-GB" smtClean="0"/>
              <a:t>‹nr.›</a:t>
            </a:fld>
            <a:endParaRPr lang="en-GB"/>
          </a:p>
        </p:txBody>
      </p:sp>
    </p:spTree>
    <p:extLst>
      <p:ext uri="{BB962C8B-B14F-4D97-AF65-F5344CB8AC3E}">
        <p14:creationId xmlns:p14="http://schemas.microsoft.com/office/powerpoint/2010/main" val="128654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7.emf"/><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image" Target="../media/image11.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15.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image" Target="../media/image14.pn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image" Target="../media/image13.png"/><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F216014-425C-1823-8BCB-93B98C9133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7022E83A-D47F-0878-00C8-E90AD7E4F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FE1E30F7-EE37-6345-DD2F-E7200D68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ADB49-82C2-420F-B9E7-57864DA4075B}" type="datetimeFigureOut">
              <a:rPr lang="en-GB" smtClean="0"/>
              <a:t>04/02/2026</a:t>
            </a:fld>
            <a:endParaRPr lang="en-GB"/>
          </a:p>
        </p:txBody>
      </p:sp>
      <p:sp>
        <p:nvSpPr>
          <p:cNvPr id="5" name="Tijdelijke aanduiding voor voettekst 4">
            <a:extLst>
              <a:ext uri="{FF2B5EF4-FFF2-40B4-BE49-F238E27FC236}">
                <a16:creationId xmlns:a16="http://schemas.microsoft.com/office/drawing/2014/main" id="{2A7F0DB4-7065-D083-A5FD-A8DEE1A57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a:extLst>
              <a:ext uri="{FF2B5EF4-FFF2-40B4-BE49-F238E27FC236}">
                <a16:creationId xmlns:a16="http://schemas.microsoft.com/office/drawing/2014/main" id="{7879AD1E-649B-5291-F3CF-4C796BA56C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9372E1-0F14-4F02-B5E3-7E9FDACAA270}" type="slidenum">
              <a:rPr lang="en-GB" smtClean="0"/>
              <a:t>‹nr.›</a:t>
            </a:fld>
            <a:endParaRPr lang="en-GB"/>
          </a:p>
        </p:txBody>
      </p:sp>
    </p:spTree>
    <p:extLst>
      <p:ext uri="{BB962C8B-B14F-4D97-AF65-F5344CB8AC3E}">
        <p14:creationId xmlns:p14="http://schemas.microsoft.com/office/powerpoint/2010/main" val="214282081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31A6A91-58BE-6E41-860C-77B52C0FFD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Hier is ruimte voor een titel</a:t>
            </a:r>
            <a:endParaRPr lang="en-GB"/>
          </a:p>
        </p:txBody>
      </p:sp>
      <p:sp>
        <p:nvSpPr>
          <p:cNvPr id="3" name="Tijdelijke aanduiding voor tekst 2">
            <a:extLst>
              <a:ext uri="{FF2B5EF4-FFF2-40B4-BE49-F238E27FC236}">
                <a16:creationId xmlns:a16="http://schemas.microsoft.com/office/drawing/2014/main" id="{EF65EC48-E8D5-9740-873C-33505455217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29FAEAD3-4DAF-2946-933E-44CA67B0F4E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E388F-804A-504A-8DB1-3735CB7C8802}" type="datetimeFigureOut">
              <a:rPr lang="en-GB" smtClean="0"/>
              <a:t>04/02/2026</a:t>
            </a:fld>
            <a:endParaRPr lang="en-GB"/>
          </a:p>
        </p:txBody>
      </p:sp>
      <p:sp>
        <p:nvSpPr>
          <p:cNvPr id="6" name="Tijdelijke aanduiding voor dianummer 5">
            <a:extLst>
              <a:ext uri="{FF2B5EF4-FFF2-40B4-BE49-F238E27FC236}">
                <a16:creationId xmlns:a16="http://schemas.microsoft.com/office/drawing/2014/main" id="{9C5990C9-3ECA-AF40-894C-FE5C42CB15D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0CB35-23EF-604E-A52A-63372DAFEC65}" type="slidenum">
              <a:rPr lang="en-GB" smtClean="0"/>
              <a:t>‹nr.›</a:t>
            </a:fld>
            <a:endParaRPr lang="en-GB"/>
          </a:p>
        </p:txBody>
      </p:sp>
      <p:sp>
        <p:nvSpPr>
          <p:cNvPr id="5" name="Tijdelijke aanduiding voor voettekst 4">
            <a:extLst>
              <a:ext uri="{FF2B5EF4-FFF2-40B4-BE49-F238E27FC236}">
                <a16:creationId xmlns:a16="http://schemas.microsoft.com/office/drawing/2014/main" id="{337AA28A-808B-3A4C-95EB-B825D4D789A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57531909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5" r:id="rId9"/>
  </p:sldLayoutIdLst>
  <p:txStyles>
    <p:titleStyle>
      <a:lvl1pPr algn="l" defTabSz="914377"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jdelijke aanduiding voor dianummer 8"/>
          <p:cNvSpPr>
            <a:spLocks noGrp="1"/>
          </p:cNvSpPr>
          <p:nvPr>
            <p:ph type="sldNum" sz="quarter" idx="4"/>
          </p:nvPr>
        </p:nvSpPr>
        <p:spPr>
          <a:xfrm>
            <a:off x="11472334" y="6356351"/>
            <a:ext cx="438151" cy="366183"/>
          </a:xfrm>
          <a:prstGeom prst="rect">
            <a:avLst/>
          </a:prstGeom>
          <a:noFill/>
          <a:ln>
            <a:noFill/>
          </a:ln>
        </p:spPr>
        <p:txBody>
          <a:bodyPr vert="horz" lIns="0" tIns="0" rIns="0" bIns="0" rtlCol="0" anchor="ctr"/>
          <a:lstStyle>
            <a:lvl1pPr algn="r">
              <a:defRPr sz="1333" baseline="0">
                <a:solidFill>
                  <a:schemeClr val="tx1">
                    <a:tint val="75000"/>
                  </a:schemeClr>
                </a:solidFill>
              </a:defRPr>
            </a:lvl1pPr>
          </a:lstStyle>
          <a:p>
            <a:pPr>
              <a:defRPr/>
            </a:pPr>
            <a:fld id="{F37E2B85-7009-974B-B74A-405ACDEC6D7C}" type="slidenum">
              <a:rPr lang="nl-NL"/>
              <a:pPr>
                <a:defRPr/>
              </a:pPr>
              <a:t>‹nr.›</a:t>
            </a:fld>
            <a:endParaRPr lang="nl-NL"/>
          </a:p>
        </p:txBody>
      </p:sp>
      <p:sp>
        <p:nvSpPr>
          <p:cNvPr id="11" name="Tijdelijke aanduiding voor datum 3"/>
          <p:cNvSpPr>
            <a:spLocks noGrp="1"/>
          </p:cNvSpPr>
          <p:nvPr>
            <p:ph type="dt" sz="half" idx="2"/>
          </p:nvPr>
        </p:nvSpPr>
        <p:spPr>
          <a:xfrm>
            <a:off x="1007534" y="6356351"/>
            <a:ext cx="768351" cy="366183"/>
          </a:xfrm>
          <a:prstGeom prst="rect">
            <a:avLst/>
          </a:prstGeom>
          <a:noFill/>
          <a:ln>
            <a:noFill/>
          </a:ln>
        </p:spPr>
        <p:txBody>
          <a:bodyPr vert="horz" lIns="0" tIns="0" rIns="0" bIns="0" rtlCol="0" anchor="ctr"/>
          <a:lstStyle>
            <a:lvl1pPr algn="l">
              <a:defRPr sz="1333" baseline="0">
                <a:solidFill>
                  <a:schemeClr val="tx1">
                    <a:tint val="75000"/>
                  </a:schemeClr>
                </a:solidFill>
              </a:defRPr>
            </a:lvl1pPr>
          </a:lstStyle>
          <a:p>
            <a:pPr>
              <a:defRPr/>
            </a:pPr>
            <a:r>
              <a:rPr lang="nl-NL"/>
              <a:t>Date</a:t>
            </a:r>
          </a:p>
        </p:txBody>
      </p:sp>
      <p:sp>
        <p:nvSpPr>
          <p:cNvPr id="12" name="Tijdelijke aanduiding voor voettekst 7"/>
          <p:cNvSpPr>
            <a:spLocks noGrp="1"/>
          </p:cNvSpPr>
          <p:nvPr>
            <p:ph type="ftr" sz="quarter" idx="3"/>
          </p:nvPr>
        </p:nvSpPr>
        <p:spPr>
          <a:xfrm>
            <a:off x="1871133" y="6356351"/>
            <a:ext cx="3649133" cy="366183"/>
          </a:xfrm>
          <a:prstGeom prst="rect">
            <a:avLst/>
          </a:prstGeom>
          <a:noFill/>
          <a:ln>
            <a:noFill/>
          </a:ln>
        </p:spPr>
        <p:txBody>
          <a:bodyPr vert="horz" lIns="0" tIns="0" rIns="0" bIns="0" rtlCol="0" anchor="ctr"/>
          <a:lstStyle>
            <a:lvl1pPr algn="l">
              <a:defRPr sz="1333" baseline="0">
                <a:solidFill>
                  <a:schemeClr val="tx1">
                    <a:tint val="75000"/>
                  </a:schemeClr>
                </a:solidFill>
              </a:defRPr>
            </a:lvl1pPr>
          </a:lstStyle>
          <a:p>
            <a:pPr>
              <a:defRPr/>
            </a:pPr>
            <a:r>
              <a:rPr lang="nl-NL"/>
              <a:t>Titel </a:t>
            </a:r>
            <a:r>
              <a:rPr lang="nl-NL" err="1"/>
              <a:t>presentation</a:t>
            </a:r>
            <a:r>
              <a:rPr lang="nl-NL"/>
              <a:t> (via header or </a:t>
            </a:r>
            <a:r>
              <a:rPr lang="nl-NL" err="1"/>
              <a:t>footer</a:t>
            </a:r>
            <a:r>
              <a:rPr lang="nl-NL"/>
              <a:t>)</a:t>
            </a:r>
          </a:p>
        </p:txBody>
      </p:sp>
      <p:pic>
        <p:nvPicPr>
          <p:cNvPr id="4101" name="Afbeelding 1"/>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186085" y="6453718"/>
            <a:ext cx="4169833" cy="234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hthoek 8"/>
          <p:cNvSpPr/>
          <p:nvPr/>
        </p:nvSpPr>
        <p:spPr>
          <a:xfrm>
            <a:off x="1007534" y="0"/>
            <a:ext cx="10369551" cy="406400"/>
          </a:xfrm>
          <a:prstGeom prst="rect">
            <a:avLst/>
          </a:prstGeom>
          <a:solidFill>
            <a:srgbClr val="E76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sz="2400"/>
          </a:p>
        </p:txBody>
      </p:sp>
    </p:spTree>
    <p:extLst>
      <p:ext uri="{BB962C8B-B14F-4D97-AF65-F5344CB8AC3E}">
        <p14:creationId xmlns:p14="http://schemas.microsoft.com/office/powerpoint/2010/main" val="200557759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7" r:id="rId8"/>
    <p:sldLayoutId id="2147483798" r:id="rId9"/>
  </p:sldLayoutIdLst>
  <p:hf hdr="0"/>
  <p:txStyles>
    <p:titleStyle>
      <a:lvl1pPr algn="l" defTabSz="609585" rtl="0" eaLnBrk="0" fontAlgn="base" hangingPunct="0">
        <a:spcBef>
          <a:spcPct val="0"/>
        </a:spcBef>
        <a:spcAft>
          <a:spcPct val="0"/>
        </a:spcAft>
        <a:defRPr sz="5333" kern="1200">
          <a:solidFill>
            <a:schemeClr val="tx1"/>
          </a:solidFill>
          <a:latin typeface="Arial"/>
          <a:ea typeface="ＭＳ Ｐゴシック" charset="0"/>
          <a:cs typeface="Arial"/>
        </a:defRPr>
      </a:lvl1pPr>
      <a:lvl2pPr algn="l" defTabSz="609585" rtl="0" eaLnBrk="0" fontAlgn="base" hangingPunct="0">
        <a:spcBef>
          <a:spcPct val="0"/>
        </a:spcBef>
        <a:spcAft>
          <a:spcPct val="0"/>
        </a:spcAft>
        <a:defRPr sz="5333">
          <a:solidFill>
            <a:schemeClr val="tx1"/>
          </a:solidFill>
          <a:latin typeface="Arial" charset="0"/>
          <a:ea typeface="ＭＳ Ｐゴシック" charset="0"/>
        </a:defRPr>
      </a:lvl2pPr>
      <a:lvl3pPr algn="l" defTabSz="609585" rtl="0" eaLnBrk="0" fontAlgn="base" hangingPunct="0">
        <a:spcBef>
          <a:spcPct val="0"/>
        </a:spcBef>
        <a:spcAft>
          <a:spcPct val="0"/>
        </a:spcAft>
        <a:defRPr sz="5333">
          <a:solidFill>
            <a:schemeClr val="tx1"/>
          </a:solidFill>
          <a:latin typeface="Arial" charset="0"/>
          <a:ea typeface="ＭＳ Ｐゴシック" charset="0"/>
        </a:defRPr>
      </a:lvl3pPr>
      <a:lvl4pPr algn="l" defTabSz="609585" rtl="0" eaLnBrk="0" fontAlgn="base" hangingPunct="0">
        <a:spcBef>
          <a:spcPct val="0"/>
        </a:spcBef>
        <a:spcAft>
          <a:spcPct val="0"/>
        </a:spcAft>
        <a:defRPr sz="5333">
          <a:solidFill>
            <a:schemeClr val="tx1"/>
          </a:solidFill>
          <a:latin typeface="Arial" charset="0"/>
          <a:ea typeface="ＭＳ Ｐゴシック" charset="0"/>
        </a:defRPr>
      </a:lvl4pPr>
      <a:lvl5pPr algn="l" defTabSz="609585" rtl="0" eaLnBrk="0" fontAlgn="base" hangingPunct="0">
        <a:spcBef>
          <a:spcPct val="0"/>
        </a:spcBef>
        <a:spcAft>
          <a:spcPct val="0"/>
        </a:spcAft>
        <a:defRPr sz="5333">
          <a:solidFill>
            <a:schemeClr val="tx1"/>
          </a:solidFill>
          <a:latin typeface="Arial" charset="0"/>
          <a:ea typeface="ＭＳ Ｐゴシック" charset="0"/>
        </a:defRPr>
      </a:lvl5pPr>
      <a:lvl6pPr marL="609585" algn="l" defTabSz="609585" rtl="0" fontAlgn="base">
        <a:spcBef>
          <a:spcPct val="0"/>
        </a:spcBef>
        <a:spcAft>
          <a:spcPct val="0"/>
        </a:spcAft>
        <a:defRPr sz="5333">
          <a:solidFill>
            <a:schemeClr val="tx1"/>
          </a:solidFill>
          <a:latin typeface="Arial" charset="0"/>
          <a:ea typeface="ＭＳ Ｐゴシック" charset="0"/>
        </a:defRPr>
      </a:lvl6pPr>
      <a:lvl7pPr marL="1219170" algn="l" defTabSz="609585" rtl="0" fontAlgn="base">
        <a:spcBef>
          <a:spcPct val="0"/>
        </a:spcBef>
        <a:spcAft>
          <a:spcPct val="0"/>
        </a:spcAft>
        <a:defRPr sz="5333">
          <a:solidFill>
            <a:schemeClr val="tx1"/>
          </a:solidFill>
          <a:latin typeface="Arial" charset="0"/>
          <a:ea typeface="ＭＳ Ｐゴシック" charset="0"/>
        </a:defRPr>
      </a:lvl7pPr>
      <a:lvl8pPr marL="1828754" algn="l" defTabSz="609585" rtl="0" fontAlgn="base">
        <a:spcBef>
          <a:spcPct val="0"/>
        </a:spcBef>
        <a:spcAft>
          <a:spcPct val="0"/>
        </a:spcAft>
        <a:defRPr sz="5333">
          <a:solidFill>
            <a:schemeClr val="tx1"/>
          </a:solidFill>
          <a:latin typeface="Arial" charset="0"/>
          <a:ea typeface="ＭＳ Ｐゴシック" charset="0"/>
        </a:defRPr>
      </a:lvl8pPr>
      <a:lvl9pPr marL="2438339" algn="l" defTabSz="609585" rtl="0" fontAlgn="base">
        <a:spcBef>
          <a:spcPct val="0"/>
        </a:spcBef>
        <a:spcAft>
          <a:spcPct val="0"/>
        </a:spcAft>
        <a:defRPr sz="5333">
          <a:solidFill>
            <a:schemeClr val="tx1"/>
          </a:solidFill>
          <a:latin typeface="Arial" charset="0"/>
          <a:ea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000" kern="1200">
          <a:solidFill>
            <a:schemeClr val="tx1"/>
          </a:solidFill>
          <a:latin typeface="Arial"/>
          <a:ea typeface="ＭＳ Ｐゴシック" charset="0"/>
          <a:cs typeface="Arial"/>
        </a:defRPr>
      </a:lvl1pPr>
      <a:lvl2pPr marL="990575" indent="-380990" algn="l" defTabSz="609585" rtl="0" eaLnBrk="0" fontAlgn="base" hangingPunct="0">
        <a:spcBef>
          <a:spcPct val="20000"/>
        </a:spcBef>
        <a:spcAft>
          <a:spcPct val="0"/>
        </a:spcAft>
        <a:buFont typeface="Arial" charset="0"/>
        <a:buChar char="–"/>
        <a:defRPr sz="4000" kern="1200">
          <a:solidFill>
            <a:schemeClr val="tx1"/>
          </a:solidFill>
          <a:latin typeface="Arial"/>
          <a:ea typeface="ＭＳ Ｐゴシック" charset="0"/>
          <a:cs typeface="Arial"/>
        </a:defRPr>
      </a:lvl2pPr>
      <a:lvl3pPr marL="1523962" indent="-304792" algn="l" defTabSz="609585" rtl="0" eaLnBrk="0" fontAlgn="base" hangingPunct="0">
        <a:spcBef>
          <a:spcPct val="20000"/>
        </a:spcBef>
        <a:spcAft>
          <a:spcPct val="0"/>
        </a:spcAft>
        <a:buFont typeface="Arial" charset="0"/>
        <a:buChar char="•"/>
        <a:defRPr sz="4000" kern="1200">
          <a:solidFill>
            <a:schemeClr val="tx1"/>
          </a:solidFill>
          <a:latin typeface="Arial"/>
          <a:ea typeface="ＭＳ Ｐゴシック" charset="0"/>
          <a:cs typeface="Arial"/>
        </a:defRPr>
      </a:lvl3pPr>
      <a:lvl4pPr marL="2133547" indent="-304792" algn="l" defTabSz="609585" rtl="0" eaLnBrk="0" fontAlgn="base" hangingPunct="0">
        <a:spcBef>
          <a:spcPct val="20000"/>
        </a:spcBef>
        <a:spcAft>
          <a:spcPct val="0"/>
        </a:spcAft>
        <a:buFont typeface="Arial" charset="0"/>
        <a:buChar char="–"/>
        <a:defRPr sz="4000" kern="1200">
          <a:solidFill>
            <a:schemeClr val="tx1"/>
          </a:solidFill>
          <a:latin typeface="Arial"/>
          <a:ea typeface="ＭＳ Ｐゴシック" charset="0"/>
          <a:cs typeface="Arial"/>
        </a:defRPr>
      </a:lvl4pPr>
      <a:lvl5pPr marL="2743131" indent="-304792" algn="l" defTabSz="609585" rtl="0" eaLnBrk="0" fontAlgn="base" hangingPunct="0">
        <a:spcBef>
          <a:spcPct val="20000"/>
        </a:spcBef>
        <a:spcAft>
          <a:spcPct val="0"/>
        </a:spcAft>
        <a:buFont typeface="Arial" charset="0"/>
        <a:buChar char="»"/>
        <a:defRPr sz="4000" kern="1200">
          <a:solidFill>
            <a:schemeClr val="tx1"/>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61520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69500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Afbeelding 3"/>
          <p:cNvPicPr>
            <a:picLocks noChangeAspect="1"/>
          </p:cNvPicPr>
          <p:nvPr/>
        </p:nvPicPr>
        <p:blipFill>
          <a:blip r:embed="rId21">
            <a:extLst>
              <a:ext uri="{28A0092B-C50C-407E-A947-70E740481C1C}">
                <a14:useLocalDpi xmlns:a14="http://schemas.microsoft.com/office/drawing/2010/main" val="0"/>
              </a:ext>
            </a:extLst>
          </a:blip>
          <a:stretch>
            <a:fillRect/>
          </a:stretch>
        </p:blipFill>
        <p:spPr bwMode="auto">
          <a:xfrm>
            <a:off x="0" y="0"/>
            <a:ext cx="12192000" cy="57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titel 1"/>
          <p:cNvSpPr>
            <a:spLocks noGrp="1"/>
          </p:cNvSpPr>
          <p:nvPr>
            <p:ph type="title"/>
          </p:nvPr>
        </p:nvSpPr>
        <p:spPr>
          <a:xfrm>
            <a:off x="672000" y="1026000"/>
            <a:ext cx="10416000" cy="666000"/>
          </a:xfrm>
          <a:prstGeom prst="rect">
            <a:avLst/>
          </a:prstGeom>
        </p:spPr>
        <p:txBody>
          <a:bodyPr vert="horz" lIns="0" tIns="0" rIns="0" bIns="0" rtlCol="0" anchor="t" anchorCtr="0">
            <a:normAutofit/>
          </a:bodyPr>
          <a:lstStyle/>
          <a:p>
            <a:r>
              <a:rPr lang="nl-NL" dirty="0"/>
              <a:t>Klik om de stijl te bewerken</a:t>
            </a:r>
            <a:endParaRPr lang="en-US" dirty="0"/>
          </a:p>
        </p:txBody>
      </p:sp>
      <p:sp>
        <p:nvSpPr>
          <p:cNvPr id="3" name="Tijdelijke aanduiding voor tekst 2"/>
          <p:cNvSpPr>
            <a:spLocks noGrp="1"/>
          </p:cNvSpPr>
          <p:nvPr>
            <p:ph type="body" idx="1"/>
          </p:nvPr>
        </p:nvSpPr>
        <p:spPr>
          <a:xfrm>
            <a:off x="672000" y="1764000"/>
            <a:ext cx="10416000" cy="414000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6" name="Tijdelijke aanduiding voor dianummer 5"/>
          <p:cNvSpPr>
            <a:spLocks noGrp="1"/>
          </p:cNvSpPr>
          <p:nvPr>
            <p:ph type="sldNum" sz="quarter" idx="4"/>
          </p:nvPr>
        </p:nvSpPr>
        <p:spPr>
          <a:xfrm>
            <a:off x="8640000" y="6401359"/>
            <a:ext cx="2448000" cy="365125"/>
          </a:xfrm>
          <a:prstGeom prst="rect">
            <a:avLst/>
          </a:prstGeom>
        </p:spPr>
        <p:txBody>
          <a:bodyPr/>
          <a:lstStyle>
            <a:lvl1pPr algn="r">
              <a:defRPr sz="1000">
                <a:solidFill>
                  <a:srgbClr val="898989"/>
                </a:solidFill>
              </a:defRPr>
            </a:lvl1pPr>
          </a:lstStyle>
          <a:p>
            <a:fld id="{63457C7A-EA84-4A56-A96B-FAFA7B532F2B}" type="slidenum">
              <a:rPr lang="nl-NL" smtClean="0"/>
              <a:t>‹nr.›</a:t>
            </a:fld>
            <a:endParaRPr lang="nl-NL"/>
          </a:p>
        </p:txBody>
      </p:sp>
      <p:pic>
        <p:nvPicPr>
          <p:cNvPr id="15" name="Afbeelding 14">
            <a:extLst>
              <a:ext uri="{FF2B5EF4-FFF2-40B4-BE49-F238E27FC236}">
                <a16:creationId xmlns:a16="http://schemas.microsoft.com/office/drawing/2014/main" id="{660AC976-FF57-4216-B594-2ECE7D373C09}"/>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302400" y="6202801"/>
            <a:ext cx="936000" cy="362139"/>
          </a:xfrm>
          <a:prstGeom prst="rect">
            <a:avLst/>
          </a:prstGeom>
        </p:spPr>
      </p:pic>
      <p:sp>
        <p:nvSpPr>
          <p:cNvPr id="13" name="Tekstvak 12">
            <a:extLst>
              <a:ext uri="{FF2B5EF4-FFF2-40B4-BE49-F238E27FC236}">
                <a16:creationId xmlns:a16="http://schemas.microsoft.com/office/drawing/2014/main" id="{92809271-3493-466D-AB40-73FA581AA587}"/>
              </a:ext>
            </a:extLst>
          </p:cNvPr>
          <p:cNvSpPr txBox="1"/>
          <p:nvPr/>
        </p:nvSpPr>
        <p:spPr>
          <a:xfrm>
            <a:off x="-2241155" y="-36000"/>
            <a:ext cx="2088000" cy="6505099"/>
          </a:xfrm>
          <a:prstGeom prst="roundRect">
            <a:avLst>
              <a:gd name="adj" fmla="val 5780"/>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50673" bIns="50673" rtlCol="0">
            <a:spAutoFit/>
          </a:bodyPr>
          <a:lstStyle/>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TAB START</a:t>
            </a:r>
          </a:p>
          <a:p>
            <a:pPr>
              <a:lnSpc>
                <a:spcPct val="120000"/>
              </a:lnSpc>
            </a:pPr>
            <a:endParaRPr lang="nl-NL" sz="1000" b="1" kern="1200" cap="all" baseline="0" noProof="1">
              <a:solidFill>
                <a:schemeClr val="tx2"/>
              </a:solidFill>
              <a:latin typeface="Arial" panose="020B0604020202020204" pitchFamily="34" charset="0"/>
              <a:ea typeface="+mn-ea"/>
              <a:cs typeface="Arial" panose="020B0604020202020204" pitchFamily="34" charset="0"/>
            </a:endParaRPr>
          </a:p>
          <a:p>
            <a:pPr>
              <a:lnSpc>
                <a:spcPct val="120000"/>
              </a:lnSpc>
            </a:pPr>
            <a:endParaRPr lang="nl-NL" sz="1000" b="1" kern="1200" cap="all" baseline="0" noProof="1">
              <a:solidFill>
                <a:schemeClr val="tx2"/>
              </a:solidFill>
              <a:latin typeface="Arial" panose="020B0604020202020204" pitchFamily="34" charset="0"/>
              <a:ea typeface="+mn-ea"/>
              <a:cs typeface="Arial" panose="020B0604020202020204" pitchFamily="34" charset="0"/>
            </a:endParaRPr>
          </a:p>
          <a:p>
            <a:pPr>
              <a:lnSpc>
                <a:spcPct val="120000"/>
              </a:lnSpc>
            </a:pPr>
            <a:endParaRPr lang="nl-NL" sz="1000" b="1" kern="1200" cap="all" baseline="0" noProof="1">
              <a:solidFill>
                <a:schemeClr val="tx2"/>
              </a:solidFill>
              <a:latin typeface="Arial" panose="020B0604020202020204" pitchFamily="34" charset="0"/>
              <a:ea typeface="+mn-ea"/>
              <a:cs typeface="Arial" panose="020B0604020202020204" pitchFamily="34" charset="0"/>
            </a:endParaRPr>
          </a:p>
          <a:p>
            <a:pPr>
              <a:lnSpc>
                <a:spcPct val="120000"/>
              </a:lnSpc>
            </a:pPr>
            <a:endParaRPr lang="nl-NL" sz="1000" b="1" kern="1200" cap="all" baseline="0" noProof="1">
              <a:solidFill>
                <a:schemeClr val="tx2"/>
              </a:solidFill>
              <a:latin typeface="Arial" panose="020B0604020202020204" pitchFamily="34" charset="0"/>
              <a:ea typeface="+mn-ea"/>
              <a:cs typeface="Arial" panose="020B0604020202020204" pitchFamily="34" charset="0"/>
            </a:endParaRPr>
          </a:p>
          <a:p>
            <a:pPr>
              <a:lnSpc>
                <a:spcPct val="120000"/>
              </a:lnSpc>
            </a:pPr>
            <a:endParaRPr lang="nl-NL" sz="1000" b="1" kern="1200" cap="all" baseline="0" noProof="1">
              <a:solidFill>
                <a:schemeClr val="tx2"/>
              </a:solidFill>
              <a:latin typeface="Arial" panose="020B0604020202020204" pitchFamily="34" charset="0"/>
              <a:ea typeface="+mn-ea"/>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nieuwe DIA INVOEGEN</a:t>
            </a:r>
          </a:p>
          <a:p>
            <a:pPr marL="536575" marR="0" lvl="0" indent="0" algn="l" defTabSz="914400" rtl="0" eaLnBrk="1" fontAlgn="auto" latinLnBrk="0" hangingPunct="1">
              <a:lnSpc>
                <a:spcPct val="120000"/>
              </a:lnSpc>
              <a:spcBef>
                <a:spcPts val="0"/>
              </a:spcBef>
              <a:spcAft>
                <a:spcPts val="0"/>
              </a:spcAft>
              <a:buClrTx/>
              <a:buSzTx/>
              <a:buFontTx/>
              <a:buNone/>
              <a:tabLst/>
              <a:defRPr/>
            </a:pPr>
            <a:r>
              <a:rPr lang="nl-NL" sz="900" b="0" baseline="0" noProof="1">
                <a:solidFill>
                  <a:srgbClr val="515F67"/>
                </a:solidFill>
                <a:latin typeface="Arial" panose="020B0604020202020204" pitchFamily="34" charset="0"/>
                <a:cs typeface="Arial" panose="020B0604020202020204" pitchFamily="34" charset="0"/>
              </a:rPr>
              <a:t>Klik op het onderste deel van de knop </a:t>
            </a:r>
            <a:r>
              <a:rPr lang="nl-NL" sz="900" b="0" baseline="0" noProof="1">
                <a:solidFill>
                  <a:srgbClr val="515F67"/>
                </a:solidFill>
                <a:latin typeface="Arial Black" panose="020B0A04020102020204" pitchFamily="34" charset="0"/>
                <a:cs typeface="Arial" panose="020B0604020202020204" pitchFamily="34" charset="0"/>
              </a:rPr>
              <a:t>Nieuwe Dia </a:t>
            </a:r>
            <a:r>
              <a:rPr lang="nl-NL" sz="900" b="0" baseline="0" noProof="1">
                <a:solidFill>
                  <a:srgbClr val="515F67"/>
                </a:solidFill>
                <a:latin typeface="Arial" panose="020B0604020202020204" pitchFamily="34" charset="0"/>
                <a:cs typeface="Arial" panose="020B0604020202020204" pitchFamily="34" charset="0"/>
              </a:rPr>
              <a:t>en kies de gewenste dia-indeling. </a:t>
            </a:r>
          </a:p>
          <a:p>
            <a:pPr marL="0" marR="0" lvl="0" indent="0" algn="l" defTabSz="914400" rtl="0" eaLnBrk="1" fontAlgn="auto" latinLnBrk="0" hangingPunct="1">
              <a:lnSpc>
                <a:spcPct val="120000"/>
              </a:lnSpc>
              <a:spcBef>
                <a:spcPts val="0"/>
              </a:spcBef>
              <a:spcAft>
                <a:spcPts val="0"/>
              </a:spcAft>
              <a:buClrTx/>
              <a:buSzTx/>
              <a:buFontTx/>
              <a:buNone/>
              <a:tabLst/>
              <a:defRPr/>
            </a:pPr>
            <a:endParaRPr lang="nl-NL" sz="900" b="0" baseline="0" noProof="1">
              <a:solidFill>
                <a:srgbClr val="515F67"/>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ANDERE DIA-INDEling </a:t>
            </a:r>
          </a:p>
          <a:p>
            <a:pPr marL="107950" indent="-10795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dia waarvan je de dia-indeling wilt wijzigen.</a:t>
            </a:r>
          </a:p>
          <a:p>
            <a:pPr marL="107950" indent="-107950">
              <a:lnSpc>
                <a:spcPct val="120000"/>
              </a:lnSpc>
              <a:buFont typeface="+mj-lt"/>
              <a:buAutoNum type="arabicPeriod"/>
            </a:pPr>
            <a:r>
              <a:rPr lang="nl-NL" sz="900" baseline="0" noProof="1">
                <a:solidFill>
                  <a:srgbClr val="515F67"/>
                </a:solidFill>
                <a:latin typeface="Arial" panose="020B0604020202020204" pitchFamily="34" charset="0"/>
                <a:cs typeface="Arial" panose="020B0604020202020204" pitchFamily="34" charset="0"/>
              </a:rPr>
              <a:t>Klik op de knop </a:t>
            </a:r>
            <a:r>
              <a:rPr lang="nl-NL" sz="900" b="0" baseline="0" noProof="1">
                <a:solidFill>
                  <a:srgbClr val="515F67"/>
                </a:solidFill>
                <a:latin typeface="Arial Black" panose="020B0A04020102020204" pitchFamily="34" charset="0"/>
                <a:cs typeface="Arial" panose="020B0604020202020204" pitchFamily="34" charset="0"/>
              </a:rPr>
              <a:t>Indeling</a:t>
            </a:r>
            <a:r>
              <a:rPr lang="nl-NL" sz="900" baseline="0" noProof="1">
                <a:solidFill>
                  <a:srgbClr val="515F67"/>
                </a:solidFill>
                <a:latin typeface="Arial" panose="020B0604020202020204" pitchFamily="34" charset="0"/>
                <a:cs typeface="Arial" panose="020B0604020202020204" pitchFamily="34" charset="0"/>
              </a:rPr>
              <a:t>.</a:t>
            </a:r>
            <a:endParaRPr lang="nl-NL" sz="900" b="0" baseline="0" noProof="1">
              <a:solidFill>
                <a:srgbClr val="515F67"/>
              </a:solidFill>
              <a:latin typeface="Arial" panose="020B0604020202020204" pitchFamily="34" charset="0"/>
              <a:cs typeface="Arial" panose="020B0604020202020204" pitchFamily="34" charset="0"/>
            </a:endParaRPr>
          </a:p>
          <a:p>
            <a:pPr marL="107950" indent="-107950">
              <a:lnSpc>
                <a:spcPct val="120000"/>
              </a:lnSpc>
              <a:buFont typeface="+mj-lt"/>
              <a:buAutoNum type="arabicPeriod"/>
            </a:pPr>
            <a:r>
              <a:rPr lang="nl-NL" sz="900" b="0" baseline="0" noProof="1">
                <a:solidFill>
                  <a:srgbClr val="515F67"/>
                </a:solidFill>
                <a:latin typeface="Arial" panose="020B0604020202020204" pitchFamily="34" charset="0"/>
                <a:cs typeface="Arial" panose="020B0604020202020204" pitchFamily="34" charset="0"/>
              </a:rPr>
              <a:t>Kies de gewenste indeling.</a:t>
            </a:r>
            <a:endParaRPr lang="nl-NL" sz="900" baseline="0" noProof="1">
              <a:solidFill>
                <a:srgbClr val="515F67"/>
              </a:solidFill>
              <a:latin typeface="Arial" panose="020B0604020202020204" pitchFamily="34" charset="0"/>
              <a:cs typeface="Arial" panose="020B0604020202020204" pitchFamily="34" charset="0"/>
            </a:endParaRPr>
          </a:p>
          <a:p>
            <a:pPr>
              <a:lnSpc>
                <a:spcPct val="120000"/>
              </a:lnSpc>
            </a:pPr>
            <a:endParaRPr lang="nl-NL" sz="900" baseline="0" noProof="1">
              <a:solidFill>
                <a:schemeClr val="tx1"/>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DIA-INDELING HERSTELLEN</a:t>
            </a:r>
          </a:p>
          <a:p>
            <a:pPr marL="0" indent="0">
              <a:lnSpc>
                <a:spcPct val="120000"/>
              </a:lnSpc>
              <a:buFont typeface="+mj-lt"/>
              <a:buNone/>
            </a:pPr>
            <a:r>
              <a:rPr lang="nl-NL" sz="900" baseline="0" noProof="1">
                <a:solidFill>
                  <a:srgbClr val="515F67"/>
                </a:solidFill>
                <a:latin typeface="Arial" panose="020B0604020202020204" pitchFamily="34" charset="0"/>
                <a:cs typeface="Arial" panose="020B0604020202020204" pitchFamily="34" charset="0"/>
              </a:rPr>
              <a:t>Het kan gebeuren dat je de tekst- of fotovakken per ongeluk hebt verplaatst, waardoor ze niet meer op de juiste positie staan.</a:t>
            </a:r>
          </a:p>
          <a:p>
            <a:pPr marL="0" indent="0">
              <a:lnSpc>
                <a:spcPct val="120000"/>
              </a:lnSpc>
              <a:buFont typeface="+mj-lt"/>
              <a:buNone/>
            </a:pPr>
            <a:r>
              <a:rPr lang="nl-NL" sz="900" baseline="0" noProof="1">
                <a:solidFill>
                  <a:srgbClr val="515F67"/>
                </a:solidFill>
                <a:latin typeface="Arial" panose="020B0604020202020204" pitchFamily="34" charset="0"/>
                <a:cs typeface="Arial" panose="020B0604020202020204" pitchFamily="34" charset="0"/>
              </a:rPr>
              <a:t>Herstel dit door op de knop </a:t>
            </a:r>
            <a:r>
              <a:rPr lang="nl-NL" sz="900" b="1" baseline="0" noProof="1">
                <a:solidFill>
                  <a:srgbClr val="515F67"/>
                </a:solidFill>
                <a:latin typeface="Arial Black" panose="020B0A04020102020204" pitchFamily="34" charset="0"/>
                <a:cs typeface="Arial" panose="020B0604020202020204" pitchFamily="34" charset="0"/>
              </a:rPr>
              <a:t>Opnieuw</a:t>
            </a:r>
            <a:r>
              <a:rPr lang="nl-NL" sz="900" baseline="0" noProof="1">
                <a:solidFill>
                  <a:srgbClr val="515F67"/>
                </a:solidFill>
                <a:latin typeface="Arial Black" panose="020B0A04020102020204" pitchFamily="34" charset="0"/>
                <a:cs typeface="Arial" panose="020B0604020202020204" pitchFamily="34" charset="0"/>
              </a:rPr>
              <a:t> </a:t>
            </a:r>
            <a:r>
              <a:rPr lang="nl-NL" sz="900" b="1" baseline="0" noProof="1">
                <a:solidFill>
                  <a:srgbClr val="515F67"/>
                </a:solidFill>
                <a:latin typeface="Arial Black" panose="020B0A04020102020204" pitchFamily="34" charset="0"/>
                <a:cs typeface="Arial" panose="020B0604020202020204" pitchFamily="34" charset="0"/>
              </a:rPr>
              <a:t>instellen</a:t>
            </a:r>
            <a:r>
              <a:rPr lang="nl-NL" sz="900" b="1" baseline="0" noProof="1">
                <a:solidFill>
                  <a:srgbClr val="515F67"/>
                </a:solidFill>
                <a:latin typeface="Arial" panose="020B0604020202020204" pitchFamily="34" charset="0"/>
                <a:cs typeface="Arial" panose="020B0604020202020204" pitchFamily="34" charset="0"/>
              </a:rPr>
              <a:t> </a:t>
            </a:r>
            <a:r>
              <a:rPr lang="nl-NL" sz="900" b="0" baseline="0" noProof="1">
                <a:solidFill>
                  <a:srgbClr val="515F67"/>
                </a:solidFill>
                <a:latin typeface="Arial" panose="020B0604020202020204" pitchFamily="34" charset="0"/>
                <a:cs typeface="Arial" panose="020B0604020202020204" pitchFamily="34" charset="0"/>
              </a:rPr>
              <a:t>te klikken.</a:t>
            </a:r>
          </a:p>
          <a:p>
            <a:pPr marL="0" indent="0">
              <a:lnSpc>
                <a:spcPct val="120000"/>
              </a:lnSpc>
              <a:buFont typeface="+mj-lt"/>
              <a:buNone/>
            </a:pPr>
            <a:endParaRPr lang="nl-NL" sz="900" baseline="0" noProof="1">
              <a:solidFill>
                <a:schemeClr val="tx1"/>
              </a:solidFill>
              <a:latin typeface="Arial" panose="020B0604020202020204" pitchFamily="34" charset="0"/>
              <a:cs typeface="Arial" panose="020B0604020202020204" pitchFamily="34" charset="0"/>
            </a:endParaRPr>
          </a:p>
          <a:p>
            <a:pPr>
              <a:lnSpc>
                <a:spcPct val="120000"/>
              </a:lnSpc>
            </a:pPr>
            <a:r>
              <a:rPr lang="nl-NL" sz="1000" b="1" kern="1200" cap="all" baseline="0" noProof="1">
                <a:solidFill>
                  <a:schemeClr val="tx2"/>
                </a:solidFill>
                <a:latin typeface="Arial" panose="020B0604020202020204" pitchFamily="34" charset="0"/>
                <a:ea typeface="+mn-ea"/>
                <a:cs typeface="Arial" panose="020B0604020202020204" pitchFamily="34" charset="0"/>
              </a:rPr>
              <a:t>KOPIËREN VANUIT EEN OUDE PRESENTATIE</a:t>
            </a:r>
          </a:p>
          <a:p>
            <a:pPr marL="0" indent="0">
              <a:lnSpc>
                <a:spcPct val="120000"/>
              </a:lnSpc>
              <a:buFont typeface="+mj-lt"/>
              <a:buNone/>
            </a:pPr>
            <a:r>
              <a:rPr lang="nl-NL" sz="900" baseline="0" noProof="1">
                <a:solidFill>
                  <a:srgbClr val="515F67"/>
                </a:solidFill>
                <a:latin typeface="Arial" panose="020B0604020202020204" pitchFamily="34" charset="0"/>
                <a:cs typeface="Arial" panose="020B0604020202020204" pitchFamily="34" charset="0"/>
              </a:rPr>
              <a:t>Je kunt geen complete dia’s kopiëren vanuit presentaties met een </a:t>
            </a:r>
            <a:r>
              <a:rPr lang="nl-NL" sz="900" u="sng" baseline="0" noProof="1">
                <a:solidFill>
                  <a:srgbClr val="515F67"/>
                </a:solidFill>
                <a:latin typeface="Arial" panose="020B0604020202020204" pitchFamily="34" charset="0"/>
                <a:cs typeface="Arial" panose="020B0604020202020204" pitchFamily="34" charset="0"/>
              </a:rPr>
              <a:t>andere</a:t>
            </a:r>
            <a:r>
              <a:rPr lang="nl-NL" sz="900" baseline="0" noProof="1">
                <a:solidFill>
                  <a:srgbClr val="515F67"/>
                </a:solidFill>
                <a:latin typeface="Arial" panose="020B0604020202020204" pitchFamily="34" charset="0"/>
                <a:cs typeface="Arial" panose="020B0604020202020204" pitchFamily="34" charset="0"/>
              </a:rPr>
              <a:t> opmaak. Voeg in dat geval een nieuwe dia in en kopieer de tekst vanuit de ‘oude’ presentatie naar de nieuwe dia. Gebruik hieroor de knop </a:t>
            </a:r>
            <a:r>
              <a:rPr lang="nl-NL" sz="900" baseline="0" noProof="1">
                <a:solidFill>
                  <a:srgbClr val="515F67"/>
                </a:solidFill>
                <a:latin typeface="Arial Black" panose="020B0A04020102020204" pitchFamily="34" charset="0"/>
                <a:cs typeface="Arial" panose="020B0604020202020204" pitchFamily="34" charset="0"/>
              </a:rPr>
              <a:t>Plakken</a:t>
            </a:r>
            <a:r>
              <a:rPr lang="nl-NL" sz="900" baseline="0" noProof="1">
                <a:solidFill>
                  <a:srgbClr val="515F67"/>
                </a:solidFill>
                <a:latin typeface="Arial" panose="020B0604020202020204" pitchFamily="34" charset="0"/>
                <a:cs typeface="Arial" panose="020B0604020202020204" pitchFamily="34" charset="0"/>
              </a:rPr>
              <a:t> en kies de optie </a:t>
            </a:r>
            <a:r>
              <a:rPr lang="nl-NL" sz="900" b="1" kern="1200" baseline="0" noProof="1">
                <a:solidFill>
                  <a:srgbClr val="515F67"/>
                </a:solidFill>
                <a:latin typeface="Arial Black" panose="020B0A04020102020204" pitchFamily="34" charset="0"/>
                <a:ea typeface="+mn-ea"/>
                <a:cs typeface="Arial" panose="020B0604020202020204" pitchFamily="34" charset="0"/>
              </a:rPr>
              <a:t>Alleen</a:t>
            </a:r>
            <a:r>
              <a:rPr lang="nl-NL" sz="900" baseline="0" noProof="1">
                <a:solidFill>
                  <a:srgbClr val="515F67"/>
                </a:solidFill>
                <a:latin typeface="Arial" panose="020B0604020202020204" pitchFamily="34" charset="0"/>
                <a:cs typeface="Arial" panose="020B0604020202020204" pitchFamily="34" charset="0"/>
              </a:rPr>
              <a:t> </a:t>
            </a:r>
            <a:r>
              <a:rPr lang="nl-NL" sz="900" b="1" kern="1200" baseline="0" noProof="1">
                <a:solidFill>
                  <a:srgbClr val="515F67"/>
                </a:solidFill>
                <a:latin typeface="Arial Black" panose="020B0A04020102020204" pitchFamily="34" charset="0"/>
                <a:ea typeface="+mn-ea"/>
                <a:cs typeface="Arial" panose="020B0604020202020204" pitchFamily="34" charset="0"/>
              </a:rPr>
              <a:t>tekst</a:t>
            </a:r>
            <a:r>
              <a:rPr lang="nl-NL" sz="900" baseline="0" noProof="1">
                <a:solidFill>
                  <a:srgbClr val="515F67"/>
                </a:solidFill>
                <a:latin typeface="Arial" panose="020B0604020202020204" pitchFamily="34" charset="0"/>
                <a:cs typeface="Arial" panose="020B0604020202020204" pitchFamily="34" charset="0"/>
              </a:rPr>
              <a:t> </a:t>
            </a:r>
            <a:r>
              <a:rPr lang="nl-NL" sz="900" b="1" kern="1200" baseline="0" noProof="1">
                <a:solidFill>
                  <a:srgbClr val="515F67"/>
                </a:solidFill>
                <a:latin typeface="Arial Black" panose="020B0A04020102020204" pitchFamily="34" charset="0"/>
                <a:ea typeface="+mn-ea"/>
                <a:cs typeface="Arial" panose="020B0604020202020204" pitchFamily="34" charset="0"/>
              </a:rPr>
              <a:t>behouden</a:t>
            </a:r>
            <a:r>
              <a:rPr lang="nl-NL" sz="900" baseline="0" noProof="1">
                <a:solidFill>
                  <a:srgbClr val="515F67"/>
                </a:solidFill>
                <a:latin typeface="Arial" panose="020B0604020202020204" pitchFamily="34" charset="0"/>
                <a:cs typeface="Arial" panose="020B0604020202020204" pitchFamily="34" charset="0"/>
              </a:rPr>
              <a:t>.</a:t>
            </a:r>
            <a:endParaRPr lang="nl-NL" sz="900" kern="1200" baseline="0" noProof="1">
              <a:solidFill>
                <a:srgbClr val="515F67"/>
              </a:solidFill>
              <a:latin typeface="Arial" panose="020B0604020202020204" pitchFamily="34" charset="0"/>
              <a:ea typeface="+mn-ea"/>
              <a:cs typeface="Arial" panose="020B0604020202020204" pitchFamily="34" charset="0"/>
            </a:endParaRPr>
          </a:p>
        </p:txBody>
      </p:sp>
      <p:pic>
        <p:nvPicPr>
          <p:cNvPr id="14" name="Afbeelding 13">
            <a:extLst>
              <a:ext uri="{FF2B5EF4-FFF2-40B4-BE49-F238E27FC236}">
                <a16:creationId xmlns:a16="http://schemas.microsoft.com/office/drawing/2014/main" id="{F7FC3243-A215-4B96-80E1-7A8F51022F7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15503" y="1359789"/>
            <a:ext cx="428625" cy="657225"/>
          </a:xfrm>
          <a:prstGeom prst="rect">
            <a:avLst/>
          </a:prstGeom>
        </p:spPr>
      </p:pic>
      <p:pic>
        <p:nvPicPr>
          <p:cNvPr id="16" name="Afbeelding 15">
            <a:extLst>
              <a:ext uri="{FF2B5EF4-FFF2-40B4-BE49-F238E27FC236}">
                <a16:creationId xmlns:a16="http://schemas.microsoft.com/office/drawing/2014/main" id="{9145B82A-63CF-4418-B553-F6D182D4133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15503" y="6262927"/>
            <a:ext cx="1457325" cy="523875"/>
          </a:xfrm>
          <a:prstGeom prst="rect">
            <a:avLst/>
          </a:prstGeom>
        </p:spPr>
      </p:pic>
      <p:cxnSp>
        <p:nvCxnSpPr>
          <p:cNvPr id="17" name="Rechte verbindingslijn met pijl 16">
            <a:extLst>
              <a:ext uri="{FF2B5EF4-FFF2-40B4-BE49-F238E27FC236}">
                <a16:creationId xmlns:a16="http://schemas.microsoft.com/office/drawing/2014/main" id="{F0B69D13-0C64-4DE5-AB3D-E65F4DC77D34}"/>
              </a:ext>
            </a:extLst>
          </p:cNvPr>
          <p:cNvCxnSpPr>
            <a:cxnSpLocks/>
          </p:cNvCxnSpPr>
          <p:nvPr/>
        </p:nvCxnSpPr>
        <p:spPr>
          <a:xfrm>
            <a:off x="-1121089" y="6162675"/>
            <a:ext cx="1" cy="318374"/>
          </a:xfrm>
          <a:prstGeom prst="straightConnector1">
            <a:avLst/>
          </a:prstGeom>
          <a:ln>
            <a:solidFill>
              <a:srgbClr val="515F67"/>
            </a:solidFill>
            <a:tailEnd type="triangle"/>
          </a:ln>
        </p:spPr>
        <p:style>
          <a:lnRef idx="1">
            <a:schemeClr val="dk1"/>
          </a:lnRef>
          <a:fillRef idx="0">
            <a:schemeClr val="dk1"/>
          </a:fillRef>
          <a:effectRef idx="0">
            <a:schemeClr val="dk1"/>
          </a:effectRef>
          <a:fontRef idx="minor">
            <a:schemeClr val="tx1"/>
          </a:fontRef>
        </p:style>
      </p:cxnSp>
      <p:cxnSp>
        <p:nvCxnSpPr>
          <p:cNvPr id="18" name="Rechte verbindingslijn met pijl 17">
            <a:extLst>
              <a:ext uri="{FF2B5EF4-FFF2-40B4-BE49-F238E27FC236}">
                <a16:creationId xmlns:a16="http://schemas.microsoft.com/office/drawing/2014/main" id="{C7DD53AD-8525-4F8C-8FB3-F370DA4EA80D}"/>
              </a:ext>
            </a:extLst>
          </p:cNvPr>
          <p:cNvCxnSpPr>
            <a:cxnSpLocks/>
          </p:cNvCxnSpPr>
          <p:nvPr/>
        </p:nvCxnSpPr>
        <p:spPr>
          <a:xfrm flipH="1" flipV="1">
            <a:off x="-1709737" y="1941012"/>
            <a:ext cx="166686" cy="133152"/>
          </a:xfrm>
          <a:prstGeom prst="straightConnector1">
            <a:avLst/>
          </a:prstGeom>
          <a:ln>
            <a:solidFill>
              <a:srgbClr val="515F67"/>
            </a:solidFill>
            <a:tailEnd type="triangle"/>
          </a:ln>
        </p:spPr>
        <p:style>
          <a:lnRef idx="1">
            <a:schemeClr val="dk1"/>
          </a:lnRef>
          <a:fillRef idx="0">
            <a:schemeClr val="dk1"/>
          </a:fillRef>
          <a:effectRef idx="0">
            <a:schemeClr val="dk1"/>
          </a:effectRef>
          <a:fontRef idx="minor">
            <a:schemeClr val="tx1"/>
          </a:fontRef>
        </p:style>
      </p:cxnSp>
      <p:pic>
        <p:nvPicPr>
          <p:cNvPr id="19" name="Afbeelding 18">
            <a:extLst>
              <a:ext uri="{FF2B5EF4-FFF2-40B4-BE49-F238E27FC236}">
                <a16:creationId xmlns:a16="http://schemas.microsoft.com/office/drawing/2014/main" id="{8560EC97-28E4-4A9A-9F83-8C1BE5FCD106}"/>
              </a:ext>
            </a:extLst>
          </p:cNvPr>
          <p:cNvPicPr>
            <a:picLocks noChangeAspect="1"/>
          </p:cNvPicPr>
          <p:nvPr/>
        </p:nvPicPr>
        <p:blipFill rotWithShape="1">
          <a:blip r:embed="rId25">
            <a:extLst>
              <a:ext uri="{28A0092B-C50C-407E-A947-70E740481C1C}">
                <a14:useLocalDpi xmlns:a14="http://schemas.microsoft.com/office/drawing/2010/main" val="0"/>
              </a:ext>
            </a:extLst>
          </a:blip>
          <a:srcRect l="56058" t="26168" r="1250" b="15996"/>
          <a:stretch/>
        </p:blipFill>
        <p:spPr>
          <a:xfrm>
            <a:off x="-2115503" y="235998"/>
            <a:ext cx="1691640" cy="677602"/>
          </a:xfrm>
          <a:prstGeom prst="rect">
            <a:avLst/>
          </a:prstGeom>
        </p:spPr>
      </p:pic>
      <p:cxnSp>
        <p:nvCxnSpPr>
          <p:cNvPr id="23" name="Rechte verbindingslijn met pijl 22">
            <a:extLst>
              <a:ext uri="{FF2B5EF4-FFF2-40B4-BE49-F238E27FC236}">
                <a16:creationId xmlns:a16="http://schemas.microsoft.com/office/drawing/2014/main" id="{AC804CAC-6109-47DC-BF9B-6C26568C72F0}"/>
              </a:ext>
            </a:extLst>
          </p:cNvPr>
          <p:cNvCxnSpPr>
            <a:cxnSpLocks/>
          </p:cNvCxnSpPr>
          <p:nvPr/>
        </p:nvCxnSpPr>
        <p:spPr>
          <a:xfrm>
            <a:off x="-1121089" y="6162675"/>
            <a:ext cx="1" cy="318374"/>
          </a:xfrm>
          <a:prstGeom prst="straightConnector1">
            <a:avLst/>
          </a:prstGeom>
          <a:ln>
            <a:solidFill>
              <a:srgbClr val="515F67"/>
            </a:solidFill>
            <a:tailEnd type="triangle"/>
          </a:ln>
        </p:spPr>
        <p:style>
          <a:lnRef idx="1">
            <a:schemeClr val="dk1"/>
          </a:lnRef>
          <a:fillRef idx="0">
            <a:schemeClr val="dk1"/>
          </a:fillRef>
          <a:effectRef idx="0">
            <a:schemeClr val="dk1"/>
          </a:effectRef>
          <a:fontRef idx="minor">
            <a:schemeClr val="tx1"/>
          </a:fontRef>
        </p:style>
      </p:cxnSp>
      <p:cxnSp>
        <p:nvCxnSpPr>
          <p:cNvPr id="24" name="Rechte verbindingslijn met pijl 23">
            <a:extLst>
              <a:ext uri="{FF2B5EF4-FFF2-40B4-BE49-F238E27FC236}">
                <a16:creationId xmlns:a16="http://schemas.microsoft.com/office/drawing/2014/main" id="{11667B06-528D-450B-B054-CD570D304754}"/>
              </a:ext>
            </a:extLst>
          </p:cNvPr>
          <p:cNvCxnSpPr>
            <a:cxnSpLocks/>
          </p:cNvCxnSpPr>
          <p:nvPr/>
        </p:nvCxnSpPr>
        <p:spPr>
          <a:xfrm flipH="1" flipV="1">
            <a:off x="-1709737" y="1941012"/>
            <a:ext cx="166686" cy="133152"/>
          </a:xfrm>
          <a:prstGeom prst="straightConnector1">
            <a:avLst/>
          </a:prstGeom>
          <a:ln>
            <a:solidFill>
              <a:srgbClr val="515F67"/>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6965995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Lst>
  <p:txStyles>
    <p:titleStyle>
      <a:lvl1pPr algn="l" defTabSz="914400" rtl="0" eaLnBrk="1" latinLnBrk="0" hangingPunct="1">
        <a:lnSpc>
          <a:spcPct val="90000"/>
        </a:lnSpc>
        <a:spcBef>
          <a:spcPct val="0"/>
        </a:spcBef>
        <a:buNone/>
        <a:defRPr sz="2500" b="1" kern="1200">
          <a:solidFill>
            <a:schemeClr val="accent1"/>
          </a:solidFill>
          <a:latin typeface="Calibri" panose="020F0502020204030204" pitchFamily="34" charset="0"/>
          <a:ea typeface="+mj-ea"/>
          <a:cs typeface="Calibri" panose="020F0502020204030204" pitchFamily="34" charset="0"/>
        </a:defRPr>
      </a:lvl1pPr>
    </p:titleStyle>
    <p:bodyStyle>
      <a:lvl1pPr marL="288000" indent="-288000" algn="l" defTabSz="914400" rtl="0" eaLnBrk="1" latinLnBrk="0" hangingPunct="1">
        <a:lnSpc>
          <a:spcPct val="100000"/>
        </a:lnSpc>
        <a:spcBef>
          <a:spcPts val="0"/>
        </a:spcBef>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100000"/>
        </a:lnSpc>
        <a:spcBef>
          <a:spcPts val="0"/>
        </a:spcBef>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100000"/>
        </a:lnSpc>
        <a:spcBef>
          <a:spcPts val="0"/>
        </a:spcBef>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100000"/>
        </a:lnSpc>
        <a:spcBef>
          <a:spcPts val="0"/>
        </a:spcBef>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100000"/>
        </a:lnSpc>
        <a:spcBef>
          <a:spcPts val="0"/>
        </a:spcBef>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p15:clr>
            <a:srgbClr val="F26B43"/>
          </p15:clr>
        </p15:guide>
        <p15:guide id="2" pos="2880">
          <p15:clr>
            <a:srgbClr val="F26B43"/>
          </p15:clr>
        </p15:guide>
        <p15:guide id="3" pos="415">
          <p15:clr>
            <a:srgbClr val="F26B43"/>
          </p15:clr>
        </p15:guide>
        <p15:guide id="4" pos="5239">
          <p15:clr>
            <a:srgbClr val="F26B43"/>
          </p15:clr>
        </p15:guide>
        <p15:guide id="5" orient="horz" pos="3725">
          <p15:clr>
            <a:srgbClr val="F26B43"/>
          </p15:clr>
        </p15:guide>
        <p15:guide id="6" orient="horz" pos="109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image" Target="../media/image32.jfif"/><Relationship Id="rId1" Type="http://schemas.openxmlformats.org/officeDocument/2006/relationships/slideLayout" Target="../slideLayouts/slideLayout51.xml"/><Relationship Id="rId4" Type="http://schemas.openxmlformats.org/officeDocument/2006/relationships/image" Target="../media/image34.jfif"/></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0.xml"/><Relationship Id="rId5" Type="http://schemas.openxmlformats.org/officeDocument/2006/relationships/image" Target="../media/image39.JP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mailto:j.a.p.gelten@saxion.nl" TargetMode="Externa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lass, container, dark, porcelain&#10;&#10;Description automatically generated">
            <a:extLst>
              <a:ext uri="{FF2B5EF4-FFF2-40B4-BE49-F238E27FC236}">
                <a16:creationId xmlns:a16="http://schemas.microsoft.com/office/drawing/2014/main" id="{67A4BA2C-AA7A-C1F3-A7A1-A8001EA429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6370" y="1193978"/>
            <a:ext cx="4164593" cy="4164593"/>
          </a:xfrm>
          <a:prstGeom prst="rect">
            <a:avLst/>
          </a:prstGeom>
        </p:spPr>
      </p:pic>
      <p:pic>
        <p:nvPicPr>
          <p:cNvPr id="9" name="Picture 8" descr="Logo&#10;&#10;Description automatically generated">
            <a:extLst>
              <a:ext uri="{FF2B5EF4-FFF2-40B4-BE49-F238E27FC236}">
                <a16:creationId xmlns:a16="http://schemas.microsoft.com/office/drawing/2014/main" id="{BFB0C1B0-FF7D-B0B4-F9BC-71368BB0E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020" y="212145"/>
            <a:ext cx="3347652" cy="1306573"/>
          </a:xfrm>
          <a:prstGeom prst="rect">
            <a:avLst/>
          </a:prstGeom>
        </p:spPr>
      </p:pic>
      <p:sp>
        <p:nvSpPr>
          <p:cNvPr id="10" name="Title 4">
            <a:extLst>
              <a:ext uri="{FF2B5EF4-FFF2-40B4-BE49-F238E27FC236}">
                <a16:creationId xmlns:a16="http://schemas.microsoft.com/office/drawing/2014/main" id="{38C47A32-E4BF-0E41-010B-2A8CF941FBC9}"/>
              </a:ext>
            </a:extLst>
          </p:cNvPr>
          <p:cNvSpPr txBox="1">
            <a:spLocks/>
          </p:cNvSpPr>
          <p:nvPr/>
        </p:nvSpPr>
        <p:spPr>
          <a:xfrm>
            <a:off x="1113809" y="2523177"/>
            <a:ext cx="6261211" cy="273696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l-NL" sz="4000" b="1" dirty="0">
                <a:solidFill>
                  <a:prstClr val="black"/>
                </a:solidFill>
                <a:latin typeface="Calibri" panose="020F0502020204030204" pitchFamily="34" charset="0"/>
                <a:ea typeface="Calibri" panose="020F0502020204030204" pitchFamily="34" charset="0"/>
              </a:rPr>
              <a:t>Power-</a:t>
            </a:r>
            <a:r>
              <a:rPr lang="nl-NL" sz="4000" b="1" dirty="0" err="1">
                <a:solidFill>
                  <a:prstClr val="black"/>
                </a:solidFill>
                <a:latin typeface="Calibri" panose="020F0502020204030204" pitchFamily="34" charset="0"/>
                <a:ea typeface="Calibri" panose="020F0502020204030204" pitchFamily="34" charset="0"/>
              </a:rPr>
              <a:t>to</a:t>
            </a:r>
            <a:r>
              <a:rPr lang="nl-NL" sz="4000" b="1" dirty="0">
                <a:solidFill>
                  <a:prstClr val="black"/>
                </a:solidFill>
                <a:latin typeface="Calibri" panose="020F0502020204030204" pitchFamily="34" charset="0"/>
                <a:ea typeface="Calibri" panose="020F0502020204030204" pitchFamily="34" charset="0"/>
              </a:rPr>
              <a:t>-Methanol:</a:t>
            </a:r>
            <a:endParaRPr kumimoji="0" lang="nl-NL"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nl-NL" sz="4000" b="1" dirty="0">
              <a:solidFill>
                <a:prstClr val="black"/>
              </a:solidFill>
              <a:latin typeface="Calibri" panose="020F0502020204030204" pitchFamily="34" charset="0"/>
              <a:ea typeface="Calibri" panose="020F0502020204030204" pitchFamily="34" charset="0"/>
            </a:endParaRPr>
          </a:p>
          <a:p>
            <a:pPr lvl="0">
              <a:defRPr/>
            </a:pPr>
            <a:r>
              <a:rPr lang="en-GB" sz="2800" b="1" dirty="0">
                <a:solidFill>
                  <a:prstClr val="black"/>
                </a:solidFill>
                <a:latin typeface="Calibri" panose="020F0502020204030204" pitchFamily="34" charset="0"/>
                <a:ea typeface="Calibri" panose="020F0502020204030204" pitchFamily="34" charset="0"/>
              </a:rPr>
              <a:t>Green methanol as an energy carrier and chemical building block</a:t>
            </a:r>
            <a:endParaRPr kumimoji="0" lang="nl-NL" sz="4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1" name="Subtitle 5">
            <a:extLst>
              <a:ext uri="{FF2B5EF4-FFF2-40B4-BE49-F238E27FC236}">
                <a16:creationId xmlns:a16="http://schemas.microsoft.com/office/drawing/2014/main" id="{C20B8194-4E8C-5483-A9BA-C4C4E2672C84}"/>
              </a:ext>
            </a:extLst>
          </p:cNvPr>
          <p:cNvSpPr txBox="1">
            <a:spLocks/>
          </p:cNvSpPr>
          <p:nvPr/>
        </p:nvSpPr>
        <p:spPr>
          <a:xfrm>
            <a:off x="2001322" y="5099903"/>
            <a:ext cx="8143335" cy="1709849"/>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2000" b="1" dirty="0">
                <a:solidFill>
                  <a:prstClr val="black"/>
                </a:solidFill>
                <a:latin typeface="Calibri" panose="020F0502020204030204"/>
              </a:rPr>
              <a:t>Hans Gelten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sz="2000" b="1"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2000" b="1" dirty="0">
                <a:solidFill>
                  <a:prstClr val="black"/>
                </a:solidFill>
                <a:latin typeface="Calibri" panose="020F0502020204030204"/>
              </a:rPr>
              <a:t>HAN H2 EVENT, Arnhem, 2026-01-30</a:t>
            </a:r>
            <a:endParaRPr kumimoji="0" lang="nl-NL" sz="2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026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49953-2EE3-A41B-53F4-A854F7B374E1}"/>
            </a:ext>
          </a:extLst>
        </p:cNvPr>
        <p:cNvGrpSpPr/>
        <p:nvPr/>
      </p:nvGrpSpPr>
      <p:grpSpPr>
        <a:xfrm>
          <a:off x="0" y="0"/>
          <a:ext cx="0" cy="0"/>
          <a:chOff x="0" y="0"/>
          <a:chExt cx="0" cy="0"/>
        </a:xfrm>
      </p:grpSpPr>
      <p:pic>
        <p:nvPicPr>
          <p:cNvPr id="7" name="Picture 6" descr="A picture containing glass, container, dark, porcelain&#10;&#10;Description automatically generated">
            <a:extLst>
              <a:ext uri="{FF2B5EF4-FFF2-40B4-BE49-F238E27FC236}">
                <a16:creationId xmlns:a16="http://schemas.microsoft.com/office/drawing/2014/main" id="{4C66F2A4-36FF-DE0B-176C-CED8391000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6370" y="1193978"/>
            <a:ext cx="4164593" cy="4164593"/>
          </a:xfrm>
          <a:prstGeom prst="rect">
            <a:avLst/>
          </a:prstGeom>
        </p:spPr>
      </p:pic>
      <p:pic>
        <p:nvPicPr>
          <p:cNvPr id="9" name="Picture 8" descr="Logo&#10;&#10;Description automatically generated">
            <a:extLst>
              <a:ext uri="{FF2B5EF4-FFF2-40B4-BE49-F238E27FC236}">
                <a16:creationId xmlns:a16="http://schemas.microsoft.com/office/drawing/2014/main" id="{AEAECE89-32C8-5686-61FF-5D2D2DA33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020" y="212145"/>
            <a:ext cx="3347652" cy="1306573"/>
          </a:xfrm>
          <a:prstGeom prst="rect">
            <a:avLst/>
          </a:prstGeom>
        </p:spPr>
      </p:pic>
      <p:sp>
        <p:nvSpPr>
          <p:cNvPr id="10" name="Title 4">
            <a:extLst>
              <a:ext uri="{FF2B5EF4-FFF2-40B4-BE49-F238E27FC236}">
                <a16:creationId xmlns:a16="http://schemas.microsoft.com/office/drawing/2014/main" id="{6927D42C-D9A8-67E5-11CB-FF8F581B222A}"/>
              </a:ext>
            </a:extLst>
          </p:cNvPr>
          <p:cNvSpPr txBox="1">
            <a:spLocks/>
          </p:cNvSpPr>
          <p:nvPr/>
        </p:nvSpPr>
        <p:spPr>
          <a:xfrm>
            <a:off x="1113809" y="2523177"/>
            <a:ext cx="6261211" cy="273696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j-cs"/>
              </a:rPr>
              <a:t>Power-</a:t>
            </a:r>
            <a:r>
              <a:rPr kumimoji="0" lang="nl-NL"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j-cs"/>
              </a:rPr>
              <a:t>to</a:t>
            </a:r>
            <a:r>
              <a:rPr kumimoji="0" lang="nl-NL"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j-cs"/>
              </a:rPr>
              <a:t>-Methanol:</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j-cs"/>
              </a:rPr>
              <a:t>Development of the lab-scale methanol set-up</a:t>
            </a:r>
            <a:endParaRPr kumimoji="0" lang="nl-NL" sz="4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837288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6A0F7C-7023-DAD8-BDF6-B246F598BE9A}"/>
              </a:ext>
            </a:extLst>
          </p:cNvPr>
          <p:cNvSpPr>
            <a:spLocks noGrp="1"/>
          </p:cNvSpPr>
          <p:nvPr>
            <p:ph type="title"/>
          </p:nvPr>
        </p:nvSpPr>
        <p:spPr/>
        <p:txBody>
          <a:bodyPr>
            <a:normAutofit/>
          </a:bodyPr>
          <a:lstStyle/>
          <a:p>
            <a:r>
              <a:rPr lang="en-GB" dirty="0"/>
              <a:t>Reason and starting point</a:t>
            </a:r>
          </a:p>
        </p:txBody>
      </p:sp>
      <p:sp>
        <p:nvSpPr>
          <p:cNvPr id="3" name="Tijdelijke aanduiding voor inhoud 2">
            <a:extLst>
              <a:ext uri="{FF2B5EF4-FFF2-40B4-BE49-F238E27FC236}">
                <a16:creationId xmlns:a16="http://schemas.microsoft.com/office/drawing/2014/main" id="{F930A573-FC50-DD8A-AD65-EDC5074E750E}"/>
              </a:ext>
            </a:extLst>
          </p:cNvPr>
          <p:cNvSpPr>
            <a:spLocks noGrp="1"/>
          </p:cNvSpPr>
          <p:nvPr>
            <p:ph idx="1"/>
          </p:nvPr>
        </p:nvSpPr>
        <p:spPr/>
        <p:txBody>
          <a:bodyPr>
            <a:normAutofit/>
          </a:bodyPr>
          <a:lstStyle/>
          <a:p>
            <a:r>
              <a:rPr lang="nl-NL" sz="2400" dirty="0"/>
              <a:t>The performance of a Methanol reactor </a:t>
            </a:r>
            <a:r>
              <a:rPr lang="nl-NL" sz="2400" dirty="0" err="1"/>
              <a:t>can</a:t>
            </a:r>
            <a:r>
              <a:rPr lang="nl-NL" sz="2400" dirty="0"/>
              <a:t> </a:t>
            </a:r>
            <a:r>
              <a:rPr lang="nl-NL" sz="2400" dirty="0" err="1"/>
              <a:t>be</a:t>
            </a:r>
            <a:r>
              <a:rPr lang="nl-NL" sz="2400" dirty="0"/>
              <a:t> </a:t>
            </a:r>
            <a:r>
              <a:rPr lang="nl-NL" sz="2400" dirty="0" err="1"/>
              <a:t>predicted</a:t>
            </a:r>
            <a:r>
              <a:rPr lang="nl-NL" sz="2400" dirty="0"/>
              <a:t> </a:t>
            </a:r>
            <a:r>
              <a:rPr lang="nl-NL" sz="2400" dirty="0" err="1"/>
              <a:t>using</a:t>
            </a:r>
            <a:r>
              <a:rPr lang="nl-NL" sz="2400" dirty="0"/>
              <a:t> </a:t>
            </a:r>
            <a:r>
              <a:rPr lang="nl-NL" sz="2400" dirty="0" err="1"/>
              <a:t>simulation</a:t>
            </a:r>
            <a:r>
              <a:rPr lang="nl-NL" sz="2400" dirty="0"/>
              <a:t> software like </a:t>
            </a:r>
            <a:r>
              <a:rPr lang="nl-NL" sz="2400" dirty="0" err="1"/>
              <a:t>Comsol</a:t>
            </a:r>
            <a:r>
              <a:rPr lang="nl-NL" sz="2400" dirty="0"/>
              <a:t>.</a:t>
            </a:r>
          </a:p>
          <a:p>
            <a:endParaRPr lang="nl-NL" sz="2400" dirty="0"/>
          </a:p>
          <a:p>
            <a:r>
              <a:rPr lang="en-GB" sz="2400" dirty="0"/>
              <a:t>COMSOL is a general-purpose simulation software package used for </a:t>
            </a:r>
            <a:r>
              <a:rPr lang="en-GB" sz="2400" dirty="0" err="1"/>
              <a:t>modeling</a:t>
            </a:r>
            <a:r>
              <a:rPr lang="en-GB" sz="2400" dirty="0"/>
              <a:t> and simulating designs, devices, and processes across various fields of engineering and science.</a:t>
            </a:r>
            <a:r>
              <a:rPr lang="nl-NL" sz="2400" dirty="0"/>
              <a:t> </a:t>
            </a:r>
          </a:p>
          <a:p>
            <a:endParaRPr lang="nl-NL" sz="1800" dirty="0"/>
          </a:p>
          <a:p>
            <a:endParaRPr lang="nl-NL" sz="1800" dirty="0"/>
          </a:p>
          <a:p>
            <a:endParaRPr lang="en-GB" dirty="0"/>
          </a:p>
        </p:txBody>
      </p:sp>
    </p:spTree>
    <p:extLst>
      <p:ext uri="{BB962C8B-B14F-4D97-AF65-F5344CB8AC3E}">
        <p14:creationId xmlns:p14="http://schemas.microsoft.com/office/powerpoint/2010/main" val="3128162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EB7FA94-B9F0-A99A-88E8-63A4A261CD5A}"/>
              </a:ext>
            </a:extLst>
          </p:cNvPr>
          <p:cNvPicPr>
            <a:picLocks noChangeAspect="1"/>
          </p:cNvPicPr>
          <p:nvPr/>
        </p:nvPicPr>
        <p:blipFill>
          <a:blip r:embed="rId2"/>
          <a:stretch>
            <a:fillRect/>
          </a:stretch>
        </p:blipFill>
        <p:spPr>
          <a:xfrm>
            <a:off x="260497" y="601159"/>
            <a:ext cx="11671005" cy="6224942"/>
          </a:xfrm>
          <a:prstGeom prst="rect">
            <a:avLst/>
          </a:prstGeom>
        </p:spPr>
      </p:pic>
    </p:spTree>
    <p:extLst>
      <p:ext uri="{BB962C8B-B14F-4D97-AF65-F5344CB8AC3E}">
        <p14:creationId xmlns:p14="http://schemas.microsoft.com/office/powerpoint/2010/main" val="3264583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590D4-99FD-1867-AC4A-533C58AE7B1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8DA79F-FA3B-A508-9EF2-7773369C2B2D}"/>
              </a:ext>
            </a:extLst>
          </p:cNvPr>
          <p:cNvSpPr>
            <a:spLocks noGrp="1"/>
          </p:cNvSpPr>
          <p:nvPr>
            <p:ph type="title"/>
          </p:nvPr>
        </p:nvSpPr>
        <p:spPr/>
        <p:txBody>
          <a:bodyPr>
            <a:normAutofit/>
          </a:bodyPr>
          <a:lstStyle/>
          <a:p>
            <a:r>
              <a:rPr lang="en-GB" dirty="0"/>
              <a:t>Reason and starting point</a:t>
            </a:r>
          </a:p>
        </p:txBody>
      </p:sp>
      <p:sp>
        <p:nvSpPr>
          <p:cNvPr id="3" name="Tijdelijke aanduiding voor inhoud 2">
            <a:extLst>
              <a:ext uri="{FF2B5EF4-FFF2-40B4-BE49-F238E27FC236}">
                <a16:creationId xmlns:a16="http://schemas.microsoft.com/office/drawing/2014/main" id="{1742283E-BD23-651A-EE32-A37B83FE08AC}"/>
              </a:ext>
            </a:extLst>
          </p:cNvPr>
          <p:cNvSpPr>
            <a:spLocks noGrp="1"/>
          </p:cNvSpPr>
          <p:nvPr>
            <p:ph idx="1"/>
          </p:nvPr>
        </p:nvSpPr>
        <p:spPr/>
        <p:txBody>
          <a:bodyPr>
            <a:normAutofit/>
          </a:bodyPr>
          <a:lstStyle/>
          <a:p>
            <a:r>
              <a:rPr lang="nl-NL" sz="2400" dirty="0"/>
              <a:t>Research </a:t>
            </a:r>
            <a:r>
              <a:rPr lang="nl-NL" sz="2400" dirty="0" err="1"/>
              <a:t>carried</a:t>
            </a:r>
            <a:r>
              <a:rPr lang="nl-NL" sz="2400" dirty="0"/>
              <a:t> out </a:t>
            </a:r>
            <a:r>
              <a:rPr lang="nl-NL" sz="2400" dirty="0" err="1"/>
              <a:t>by</a:t>
            </a:r>
            <a:r>
              <a:rPr lang="nl-NL" sz="2400" dirty="0"/>
              <a:t> Vera Keijzer (BSc. </a:t>
            </a:r>
            <a:r>
              <a:rPr lang="nl-NL" sz="2400" dirty="0" err="1"/>
              <a:t>graduation</a:t>
            </a:r>
            <a:r>
              <a:rPr lang="nl-NL" sz="2400" dirty="0"/>
              <a:t>, Feb-Jul 2025). </a:t>
            </a:r>
          </a:p>
          <a:p>
            <a:endParaRPr lang="nl-NL" sz="2400" dirty="0"/>
          </a:p>
          <a:p>
            <a:r>
              <a:rPr lang="nl-NL" sz="2400" dirty="0"/>
              <a:t>A </a:t>
            </a:r>
            <a:r>
              <a:rPr lang="nl-NL" sz="2400" dirty="0" err="1"/>
              <a:t>labscale</a:t>
            </a:r>
            <a:r>
              <a:rPr lang="nl-NL" sz="2400" dirty="0"/>
              <a:t> </a:t>
            </a:r>
            <a:r>
              <a:rPr lang="nl-NL" sz="2400" dirty="0" err="1"/>
              <a:t>process</a:t>
            </a:r>
            <a:r>
              <a:rPr lang="nl-NL" sz="2400" dirty="0"/>
              <a:t> </a:t>
            </a:r>
            <a:r>
              <a:rPr lang="nl-NL" sz="2400" dirty="0" err="1"/>
              <a:t>can</a:t>
            </a:r>
            <a:r>
              <a:rPr lang="nl-NL" sz="2400" dirty="0"/>
              <a:t> </a:t>
            </a:r>
            <a:r>
              <a:rPr lang="nl-NL" sz="2400" dirty="0" err="1"/>
              <a:t>be</a:t>
            </a:r>
            <a:r>
              <a:rPr lang="nl-NL" sz="2400" dirty="0"/>
              <a:t> </a:t>
            </a:r>
            <a:r>
              <a:rPr lang="nl-NL" sz="2400" dirty="0" err="1"/>
              <a:t>used</a:t>
            </a:r>
            <a:r>
              <a:rPr lang="nl-NL" sz="2400" dirty="0"/>
              <a:t> as </a:t>
            </a:r>
            <a:r>
              <a:rPr lang="nl-NL" sz="2400" dirty="0" err="1"/>
              <a:t>validation</a:t>
            </a:r>
            <a:r>
              <a:rPr lang="nl-NL" sz="2400" dirty="0"/>
              <a:t> tool </a:t>
            </a:r>
            <a:r>
              <a:rPr lang="nl-NL" sz="2400" dirty="0" err="1"/>
              <a:t>for</a:t>
            </a:r>
            <a:r>
              <a:rPr lang="nl-NL" sz="2400" dirty="0"/>
              <a:t> </a:t>
            </a:r>
            <a:r>
              <a:rPr lang="nl-NL" sz="2400" dirty="0" err="1"/>
              <a:t>Comsol</a:t>
            </a:r>
            <a:r>
              <a:rPr lang="nl-NL" sz="2400" dirty="0"/>
              <a:t>.</a:t>
            </a:r>
          </a:p>
          <a:p>
            <a:endParaRPr lang="nl-NL" sz="2400" dirty="0"/>
          </a:p>
          <a:p>
            <a:endParaRPr lang="nl-NL" sz="2400" dirty="0"/>
          </a:p>
          <a:p>
            <a:r>
              <a:rPr lang="nl-NL" sz="2400" dirty="0" err="1"/>
              <a:t>Starting</a:t>
            </a:r>
            <a:r>
              <a:rPr lang="nl-NL" sz="2400" dirty="0"/>
              <a:t> point is </a:t>
            </a:r>
            <a:r>
              <a:rPr lang="nl-NL" sz="2400" dirty="0" err="1"/>
              <a:t>the</a:t>
            </a:r>
            <a:r>
              <a:rPr lang="nl-NL" sz="2400" dirty="0"/>
              <a:t> Methanol set-up </a:t>
            </a:r>
            <a:r>
              <a:rPr lang="nl-NL" sz="2400" dirty="0" err="1"/>
              <a:t>developed</a:t>
            </a:r>
            <a:r>
              <a:rPr lang="nl-NL" sz="2400" dirty="0"/>
              <a:t> at HAN University of </a:t>
            </a:r>
            <a:r>
              <a:rPr lang="nl-NL" sz="2400" dirty="0" err="1"/>
              <a:t>Applied</a:t>
            </a:r>
            <a:r>
              <a:rPr lang="nl-NL" sz="2400" dirty="0"/>
              <a:t> </a:t>
            </a:r>
            <a:r>
              <a:rPr lang="nl-NL" sz="2400" dirty="0" err="1"/>
              <a:t>Science</a:t>
            </a:r>
            <a:r>
              <a:rPr lang="nl-NL" sz="2400" dirty="0"/>
              <a:t>.</a:t>
            </a:r>
          </a:p>
          <a:p>
            <a:endParaRPr lang="nl-NL" sz="2400" dirty="0"/>
          </a:p>
          <a:p>
            <a:endParaRPr lang="nl-NL" sz="2400" dirty="0"/>
          </a:p>
          <a:p>
            <a:endParaRPr lang="nl-NL" sz="1800" dirty="0"/>
          </a:p>
          <a:p>
            <a:endParaRPr lang="nl-NL" sz="1800" dirty="0"/>
          </a:p>
          <a:p>
            <a:endParaRPr lang="en-GB" dirty="0"/>
          </a:p>
        </p:txBody>
      </p:sp>
    </p:spTree>
    <p:extLst>
      <p:ext uri="{BB962C8B-B14F-4D97-AF65-F5344CB8AC3E}">
        <p14:creationId xmlns:p14="http://schemas.microsoft.com/office/powerpoint/2010/main" val="361034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66633-56BE-3680-38A6-CCCB747ED1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CB28CD-FC8F-6A06-B78B-2CE717D6F92B}"/>
              </a:ext>
            </a:extLst>
          </p:cNvPr>
          <p:cNvSpPr>
            <a:spLocks noGrp="1"/>
          </p:cNvSpPr>
          <p:nvPr>
            <p:ph type="title"/>
          </p:nvPr>
        </p:nvSpPr>
        <p:spPr/>
        <p:txBody>
          <a:bodyPr>
            <a:normAutofit/>
          </a:bodyPr>
          <a:lstStyle/>
          <a:p>
            <a:r>
              <a:rPr lang="en-GB" dirty="0"/>
              <a:t>Methanol set-up at HAN</a:t>
            </a:r>
          </a:p>
        </p:txBody>
      </p:sp>
      <p:pic>
        <p:nvPicPr>
          <p:cNvPr id="5" name="Afbeelding 4" descr="Afbeelding met Elektriciteitsnetwerk, stroomkring, Elektrische bedrading, engineering&#10;&#10;Door AI gegenereerde inhoud is mogelijk onjuist.">
            <a:extLst>
              <a:ext uri="{FF2B5EF4-FFF2-40B4-BE49-F238E27FC236}">
                <a16:creationId xmlns:a16="http://schemas.microsoft.com/office/drawing/2014/main" id="{57651B31-F7AD-9843-8353-14C31C3A1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649668" y="2000782"/>
            <a:ext cx="6347637" cy="2856437"/>
          </a:xfrm>
          <a:prstGeom prst="rect">
            <a:avLst/>
          </a:prstGeom>
        </p:spPr>
      </p:pic>
      <p:pic>
        <p:nvPicPr>
          <p:cNvPr id="7" name="Afbeelding 6" descr="Afbeelding met schermopname, 3d-modellering, transport&#10;&#10;Door AI gegenereerde inhoud is mogelijk onjuist.">
            <a:extLst>
              <a:ext uri="{FF2B5EF4-FFF2-40B4-BE49-F238E27FC236}">
                <a16:creationId xmlns:a16="http://schemas.microsoft.com/office/drawing/2014/main" id="{AA33F453-45C5-850C-1C65-26B51373A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924" y="255182"/>
            <a:ext cx="4669229" cy="6602818"/>
          </a:xfrm>
          <a:prstGeom prst="rect">
            <a:avLst/>
          </a:prstGeom>
        </p:spPr>
      </p:pic>
    </p:spTree>
    <p:extLst>
      <p:ext uri="{BB962C8B-B14F-4D97-AF65-F5344CB8AC3E}">
        <p14:creationId xmlns:p14="http://schemas.microsoft.com/office/powerpoint/2010/main" val="107181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52921-9B67-E3E2-1764-88092B1CDE5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D05F844-557E-3030-F453-7FF783BEB02A}"/>
              </a:ext>
            </a:extLst>
          </p:cNvPr>
          <p:cNvSpPr>
            <a:spLocks noGrp="1"/>
          </p:cNvSpPr>
          <p:nvPr>
            <p:ph type="title"/>
          </p:nvPr>
        </p:nvSpPr>
        <p:spPr/>
        <p:txBody>
          <a:bodyPr>
            <a:normAutofit/>
          </a:bodyPr>
          <a:lstStyle/>
          <a:p>
            <a:r>
              <a:rPr lang="en-GB" dirty="0"/>
              <a:t>Development @ Saxion University of Applied Science</a:t>
            </a:r>
          </a:p>
        </p:txBody>
      </p:sp>
      <p:sp>
        <p:nvSpPr>
          <p:cNvPr id="3" name="Tijdelijke aanduiding voor inhoud 2">
            <a:extLst>
              <a:ext uri="{FF2B5EF4-FFF2-40B4-BE49-F238E27FC236}">
                <a16:creationId xmlns:a16="http://schemas.microsoft.com/office/drawing/2014/main" id="{8CB267AA-01FC-885F-0C6D-15C77B5F1F74}"/>
              </a:ext>
            </a:extLst>
          </p:cNvPr>
          <p:cNvSpPr>
            <a:spLocks noGrp="1"/>
          </p:cNvSpPr>
          <p:nvPr>
            <p:ph idx="1"/>
          </p:nvPr>
        </p:nvSpPr>
        <p:spPr/>
        <p:txBody>
          <a:bodyPr>
            <a:normAutofit/>
          </a:bodyPr>
          <a:lstStyle/>
          <a:p>
            <a:r>
              <a:rPr lang="nl-NL" sz="2400" dirty="0" err="1"/>
              <a:t>Adjustments</a:t>
            </a:r>
            <a:r>
              <a:rPr lang="nl-NL" sz="2400" dirty="0"/>
              <a:t> </a:t>
            </a:r>
            <a:r>
              <a:rPr lang="nl-NL" sz="2400" dirty="0" err="1"/>
              <a:t>to</a:t>
            </a:r>
            <a:r>
              <a:rPr lang="nl-NL" sz="2400" dirty="0"/>
              <a:t> </a:t>
            </a:r>
            <a:r>
              <a:rPr lang="nl-NL" sz="2400" dirty="0" err="1"/>
              <a:t>the</a:t>
            </a:r>
            <a:r>
              <a:rPr lang="nl-NL" sz="2400" dirty="0"/>
              <a:t> set-up:</a:t>
            </a:r>
          </a:p>
          <a:p>
            <a:pPr lvl="1"/>
            <a:endParaRPr lang="nl-NL" sz="2400" dirty="0"/>
          </a:p>
          <a:p>
            <a:pPr lvl="1"/>
            <a:r>
              <a:rPr lang="nl-NL" sz="2400" dirty="0"/>
              <a:t>Single pass </a:t>
            </a:r>
            <a:r>
              <a:rPr lang="nl-NL" sz="2400" dirty="0" err="1"/>
              <a:t>process</a:t>
            </a:r>
            <a:endParaRPr lang="nl-NL" sz="2400" dirty="0"/>
          </a:p>
          <a:p>
            <a:pPr lvl="1"/>
            <a:endParaRPr lang="nl-NL" sz="2400" dirty="0"/>
          </a:p>
          <a:p>
            <a:pPr lvl="1"/>
            <a:r>
              <a:rPr lang="nl-NL" sz="2400" dirty="0" err="1"/>
              <a:t>Continuous</a:t>
            </a:r>
            <a:r>
              <a:rPr lang="nl-NL" sz="2400" dirty="0"/>
              <a:t> </a:t>
            </a:r>
            <a:r>
              <a:rPr lang="nl-NL" sz="2400" dirty="0" err="1"/>
              <a:t>process</a:t>
            </a:r>
            <a:endParaRPr lang="nl-NL" sz="2400" dirty="0"/>
          </a:p>
          <a:p>
            <a:pPr lvl="1"/>
            <a:endParaRPr lang="nl-NL" sz="2400" dirty="0"/>
          </a:p>
          <a:p>
            <a:pPr lvl="1"/>
            <a:r>
              <a:rPr lang="nl-NL" sz="2400" dirty="0" err="1"/>
              <a:t>Adapted</a:t>
            </a:r>
            <a:r>
              <a:rPr lang="nl-NL" sz="2400" dirty="0"/>
              <a:t> </a:t>
            </a:r>
            <a:r>
              <a:rPr lang="nl-NL" sz="2400" dirty="0" err="1"/>
              <a:t>for</a:t>
            </a:r>
            <a:r>
              <a:rPr lang="nl-NL" sz="2400" dirty="0"/>
              <a:t> high </a:t>
            </a:r>
            <a:r>
              <a:rPr lang="nl-NL" sz="2400" dirty="0" err="1"/>
              <a:t>pressure</a:t>
            </a:r>
            <a:endParaRPr lang="nl-NL" sz="2400" dirty="0"/>
          </a:p>
          <a:p>
            <a:pPr lvl="1"/>
            <a:endParaRPr lang="nl-NL" sz="2400" dirty="0"/>
          </a:p>
          <a:p>
            <a:pPr lvl="1"/>
            <a:r>
              <a:rPr lang="nl-NL" sz="2400" dirty="0" err="1"/>
              <a:t>Equiped</a:t>
            </a:r>
            <a:r>
              <a:rPr lang="nl-NL" sz="2400" dirty="0"/>
              <a:t> </a:t>
            </a:r>
            <a:r>
              <a:rPr lang="nl-NL" sz="2400" dirty="0" err="1"/>
              <a:t>with</a:t>
            </a:r>
            <a:r>
              <a:rPr lang="nl-NL" sz="2400" dirty="0"/>
              <a:t> </a:t>
            </a:r>
            <a:r>
              <a:rPr lang="nl-NL" sz="2400" dirty="0" err="1"/>
              <a:t>pressure</a:t>
            </a:r>
            <a:r>
              <a:rPr lang="nl-NL" sz="2400" dirty="0"/>
              <a:t> </a:t>
            </a:r>
            <a:r>
              <a:rPr lang="nl-NL" sz="2400" dirty="0" err="1"/>
              <a:t>vessel</a:t>
            </a:r>
            <a:endParaRPr lang="nl-NL" sz="2400" dirty="0"/>
          </a:p>
          <a:p>
            <a:endParaRPr lang="nl-NL" sz="2400" dirty="0"/>
          </a:p>
          <a:p>
            <a:endParaRPr lang="nl-NL" sz="1800" dirty="0"/>
          </a:p>
          <a:p>
            <a:endParaRPr lang="nl-NL" sz="1800" dirty="0"/>
          </a:p>
          <a:p>
            <a:endParaRPr lang="en-GB" dirty="0"/>
          </a:p>
        </p:txBody>
      </p:sp>
      <p:pic>
        <p:nvPicPr>
          <p:cNvPr id="4" name="Afbeelding 3">
            <a:extLst>
              <a:ext uri="{FF2B5EF4-FFF2-40B4-BE49-F238E27FC236}">
                <a16:creationId xmlns:a16="http://schemas.microsoft.com/office/drawing/2014/main" id="{2CE1234C-3056-E0C8-EF9E-B173594FAC8B}"/>
              </a:ext>
            </a:extLst>
          </p:cNvPr>
          <p:cNvPicPr>
            <a:picLocks noChangeAspect="1"/>
          </p:cNvPicPr>
          <p:nvPr/>
        </p:nvPicPr>
        <p:blipFill>
          <a:blip r:embed="rId2"/>
          <a:srcRect l="13351" t="10097" r="28391" b="2393"/>
          <a:stretch>
            <a:fillRect/>
          </a:stretch>
        </p:blipFill>
        <p:spPr>
          <a:xfrm>
            <a:off x="5880000" y="1594883"/>
            <a:ext cx="5208000" cy="4685551"/>
          </a:xfrm>
          <a:prstGeom prst="rect">
            <a:avLst/>
          </a:prstGeom>
        </p:spPr>
      </p:pic>
      <p:pic>
        <p:nvPicPr>
          <p:cNvPr id="5" name="Afbeelding 4">
            <a:extLst>
              <a:ext uri="{FF2B5EF4-FFF2-40B4-BE49-F238E27FC236}">
                <a16:creationId xmlns:a16="http://schemas.microsoft.com/office/drawing/2014/main" id="{18F606A1-4202-50FD-8305-070900B4FC6A}"/>
              </a:ext>
            </a:extLst>
          </p:cNvPr>
          <p:cNvPicPr>
            <a:picLocks noChangeAspect="1"/>
          </p:cNvPicPr>
          <p:nvPr/>
        </p:nvPicPr>
        <p:blipFill>
          <a:blip r:embed="rId3"/>
          <a:srcRect l="4600" t="10820" r="8198" b="11126"/>
          <a:stretch>
            <a:fillRect/>
          </a:stretch>
        </p:blipFill>
        <p:spPr>
          <a:xfrm>
            <a:off x="5156791" y="1774633"/>
            <a:ext cx="6533436" cy="4140000"/>
          </a:xfrm>
          <a:prstGeom prst="rect">
            <a:avLst/>
          </a:prstGeom>
        </p:spPr>
      </p:pic>
    </p:spTree>
    <p:extLst>
      <p:ext uri="{BB962C8B-B14F-4D97-AF65-F5344CB8AC3E}">
        <p14:creationId xmlns:p14="http://schemas.microsoft.com/office/powerpoint/2010/main" val="13555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4DE7F-2967-90EF-1DEE-A4ECECAA3A9A}"/>
              </a:ext>
            </a:extLst>
          </p:cNvPr>
          <p:cNvSpPr>
            <a:spLocks noGrp="1"/>
          </p:cNvSpPr>
          <p:nvPr>
            <p:ph type="title"/>
          </p:nvPr>
        </p:nvSpPr>
        <p:spPr/>
        <p:txBody>
          <a:bodyPr/>
          <a:lstStyle/>
          <a:p>
            <a:r>
              <a:rPr lang="nl-NL" dirty="0" err="1"/>
              <a:t>Pressure</a:t>
            </a:r>
            <a:r>
              <a:rPr lang="nl-NL" dirty="0"/>
              <a:t> </a:t>
            </a:r>
            <a:r>
              <a:rPr lang="nl-NL" dirty="0" err="1"/>
              <a:t>vessel</a:t>
            </a:r>
            <a:r>
              <a:rPr lang="nl-NL" dirty="0"/>
              <a:t> (in cooperation </a:t>
            </a:r>
            <a:r>
              <a:rPr lang="nl-NL" dirty="0" err="1"/>
              <a:t>with</a:t>
            </a:r>
            <a:r>
              <a:rPr lang="nl-NL" dirty="0"/>
              <a:t> </a:t>
            </a:r>
            <a:r>
              <a:rPr lang="nl-NL" dirty="0" err="1"/>
              <a:t>Boessenkool</a:t>
            </a:r>
            <a:r>
              <a:rPr lang="nl-NL" dirty="0"/>
              <a:t>)</a:t>
            </a:r>
            <a:endParaRPr lang="en-GB" dirty="0"/>
          </a:p>
        </p:txBody>
      </p:sp>
      <p:pic>
        <p:nvPicPr>
          <p:cNvPr id="4" name="Afbeelding 3" descr="Afbeelding met grond, gereedschap, cilinder, pijp&#10;&#10;Door AI gegenereerde inhoud is mogelijk onjuist.">
            <a:extLst>
              <a:ext uri="{FF2B5EF4-FFF2-40B4-BE49-F238E27FC236}">
                <a16:creationId xmlns:a16="http://schemas.microsoft.com/office/drawing/2014/main" id="{48906DF5-F688-E2E8-BDF3-792A0FFE3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308" y="1692000"/>
            <a:ext cx="3227990" cy="4303986"/>
          </a:xfrm>
          <a:prstGeom prst="rect">
            <a:avLst/>
          </a:prstGeom>
        </p:spPr>
      </p:pic>
      <p:pic>
        <p:nvPicPr>
          <p:cNvPr id="6" name="Afbeelding 5" descr="Afbeelding met gereedschap, grond, zilver, metaal&#10;&#10;Door AI gegenereerde inhoud is mogelijk onjuist.">
            <a:extLst>
              <a:ext uri="{FF2B5EF4-FFF2-40B4-BE49-F238E27FC236}">
                <a16:creationId xmlns:a16="http://schemas.microsoft.com/office/drawing/2014/main" id="{B23617F3-61CF-6499-C223-CD7BC9069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005" y="1692000"/>
            <a:ext cx="3227990" cy="4303986"/>
          </a:xfrm>
          <a:prstGeom prst="rect">
            <a:avLst/>
          </a:prstGeom>
        </p:spPr>
      </p:pic>
      <p:pic>
        <p:nvPicPr>
          <p:cNvPr id="8" name="Afbeelding 7" descr="Afbeelding met metaal, gereedschap, grond, zilver&#10;&#10;Door AI gegenereerde inhoud is mogelijk onjuist.">
            <a:extLst>
              <a:ext uri="{FF2B5EF4-FFF2-40B4-BE49-F238E27FC236}">
                <a16:creationId xmlns:a16="http://schemas.microsoft.com/office/drawing/2014/main" id="{82C8C368-E2F8-F8EF-EA1A-60ACF3534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1702" y="1692000"/>
            <a:ext cx="3227990" cy="4303986"/>
          </a:xfrm>
          <a:prstGeom prst="rect">
            <a:avLst/>
          </a:prstGeom>
        </p:spPr>
      </p:pic>
    </p:spTree>
    <p:extLst>
      <p:ext uri="{BB962C8B-B14F-4D97-AF65-F5344CB8AC3E}">
        <p14:creationId xmlns:p14="http://schemas.microsoft.com/office/powerpoint/2010/main" val="4024552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8ACD3-E5BB-86FB-2C2C-F656A058F7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EEBF626-FDE4-4065-6015-4998E0092030}"/>
              </a:ext>
            </a:extLst>
          </p:cNvPr>
          <p:cNvSpPr>
            <a:spLocks noGrp="1"/>
          </p:cNvSpPr>
          <p:nvPr>
            <p:ph type="title"/>
          </p:nvPr>
        </p:nvSpPr>
        <p:spPr/>
        <p:txBody>
          <a:bodyPr>
            <a:normAutofit/>
          </a:bodyPr>
          <a:lstStyle/>
          <a:p>
            <a:r>
              <a:rPr lang="en-GB" dirty="0"/>
              <a:t>The set-up</a:t>
            </a:r>
          </a:p>
        </p:txBody>
      </p:sp>
      <p:sp>
        <p:nvSpPr>
          <p:cNvPr id="3" name="Tijdelijke aanduiding voor inhoud 2">
            <a:extLst>
              <a:ext uri="{FF2B5EF4-FFF2-40B4-BE49-F238E27FC236}">
                <a16:creationId xmlns:a16="http://schemas.microsoft.com/office/drawing/2014/main" id="{C3B9F498-24BA-106B-2F00-C2C3B2F64820}"/>
              </a:ext>
            </a:extLst>
          </p:cNvPr>
          <p:cNvSpPr>
            <a:spLocks noGrp="1"/>
          </p:cNvSpPr>
          <p:nvPr>
            <p:ph idx="1"/>
          </p:nvPr>
        </p:nvSpPr>
        <p:spPr>
          <a:xfrm>
            <a:off x="672000" y="1763999"/>
            <a:ext cx="10416000" cy="4764391"/>
          </a:xfrm>
        </p:spPr>
        <p:txBody>
          <a:bodyPr>
            <a:normAutofit/>
          </a:bodyPr>
          <a:lstStyle/>
          <a:p>
            <a:r>
              <a:rPr lang="nl-NL" sz="2400" dirty="0" err="1"/>
              <a:t>Process</a:t>
            </a:r>
            <a:r>
              <a:rPr lang="nl-NL" sz="2400" dirty="0"/>
              <a:t> Flow Diagram:</a:t>
            </a:r>
          </a:p>
          <a:p>
            <a:pPr lvl="1"/>
            <a:endParaRPr lang="nl-NL" sz="2400" dirty="0"/>
          </a:p>
          <a:p>
            <a:pPr lvl="1"/>
            <a:r>
              <a:rPr lang="nl-NL" sz="2400" dirty="0" err="1"/>
              <a:t>Temperature</a:t>
            </a:r>
            <a:r>
              <a:rPr lang="nl-NL" sz="2400" dirty="0"/>
              <a:t> </a:t>
            </a:r>
            <a:r>
              <a:rPr lang="nl-NL" sz="2400" dirty="0" err="1"/>
              <a:t>to</a:t>
            </a:r>
            <a:r>
              <a:rPr lang="nl-NL" sz="2400" dirty="0"/>
              <a:t> 200 </a:t>
            </a:r>
            <a:r>
              <a:rPr lang="nl-NL" sz="2400" dirty="0">
                <a:sym typeface="Symbol" panose="05050102010706020507" pitchFamily="18" charset="2"/>
              </a:rPr>
              <a:t>C</a:t>
            </a:r>
          </a:p>
          <a:p>
            <a:pPr lvl="1"/>
            <a:endParaRPr lang="nl-NL" sz="2400" dirty="0">
              <a:sym typeface="Symbol" panose="05050102010706020507" pitchFamily="18" charset="2"/>
            </a:endParaRPr>
          </a:p>
          <a:p>
            <a:pPr lvl="1"/>
            <a:r>
              <a:rPr lang="nl-NL" sz="2400" dirty="0" err="1">
                <a:sym typeface="Symbol" panose="05050102010706020507" pitchFamily="18" charset="2"/>
              </a:rPr>
              <a:t>Pressure</a:t>
            </a:r>
            <a:r>
              <a:rPr lang="nl-NL" sz="2400" dirty="0">
                <a:sym typeface="Symbol" panose="05050102010706020507" pitchFamily="18" charset="2"/>
              </a:rPr>
              <a:t> </a:t>
            </a:r>
            <a:r>
              <a:rPr lang="nl-NL" sz="2400" dirty="0" err="1">
                <a:sym typeface="Symbol" panose="05050102010706020507" pitchFamily="18" charset="2"/>
              </a:rPr>
              <a:t>to</a:t>
            </a:r>
            <a:r>
              <a:rPr lang="nl-NL" sz="2400" dirty="0">
                <a:sym typeface="Symbol" panose="05050102010706020507" pitchFamily="18" charset="2"/>
              </a:rPr>
              <a:t> 50 bar</a:t>
            </a:r>
          </a:p>
          <a:p>
            <a:pPr marL="288000" lvl="1" indent="0">
              <a:buNone/>
            </a:pPr>
            <a:endParaRPr lang="nl-NL" sz="2400" dirty="0">
              <a:sym typeface="Symbol" panose="05050102010706020507" pitchFamily="18" charset="2"/>
            </a:endParaRPr>
          </a:p>
          <a:p>
            <a:pPr lvl="1"/>
            <a:r>
              <a:rPr lang="nl-NL" sz="2400" dirty="0" err="1">
                <a:sym typeface="Symbol" panose="05050102010706020507" pitchFamily="18" charset="2"/>
              </a:rPr>
              <a:t>Stoichiometric</a:t>
            </a:r>
            <a:r>
              <a:rPr lang="nl-NL" sz="2400" dirty="0">
                <a:sym typeface="Symbol" panose="05050102010706020507" pitchFamily="18" charset="2"/>
              </a:rPr>
              <a:t> gas mixture (CO</a:t>
            </a:r>
            <a:r>
              <a:rPr lang="nl-NL" sz="2400" baseline="-25000" dirty="0">
                <a:sym typeface="Symbol" panose="05050102010706020507" pitchFamily="18" charset="2"/>
              </a:rPr>
              <a:t>2</a:t>
            </a:r>
            <a:r>
              <a:rPr lang="nl-NL" sz="2400" dirty="0">
                <a:sym typeface="Symbol" panose="05050102010706020507" pitchFamily="18" charset="2"/>
              </a:rPr>
              <a:t>/H</a:t>
            </a:r>
            <a:r>
              <a:rPr lang="nl-NL" sz="2400" baseline="-25000" dirty="0">
                <a:sym typeface="Symbol" panose="05050102010706020507" pitchFamily="18" charset="2"/>
              </a:rPr>
              <a:t>2</a:t>
            </a:r>
            <a:r>
              <a:rPr lang="nl-NL" sz="2400" dirty="0">
                <a:sym typeface="Symbol" panose="05050102010706020507" pitchFamily="18" charset="2"/>
              </a:rPr>
              <a:t>)</a:t>
            </a:r>
          </a:p>
          <a:p>
            <a:pPr lvl="1"/>
            <a:endParaRPr lang="nl-NL" sz="2400" dirty="0">
              <a:sym typeface="Symbol" panose="05050102010706020507" pitchFamily="18" charset="2"/>
            </a:endParaRPr>
          </a:p>
          <a:p>
            <a:pPr lvl="1"/>
            <a:r>
              <a:rPr lang="nl-NL" sz="2400" dirty="0">
                <a:sym typeface="Symbol" panose="05050102010706020507" pitchFamily="18" charset="2"/>
              </a:rPr>
              <a:t>Gas </a:t>
            </a:r>
            <a:r>
              <a:rPr lang="nl-NL" sz="2400" dirty="0" err="1">
                <a:sym typeface="Symbol" panose="05050102010706020507" pitchFamily="18" charset="2"/>
              </a:rPr>
              <a:t>and</a:t>
            </a:r>
            <a:r>
              <a:rPr lang="nl-NL" sz="2400" dirty="0">
                <a:sym typeface="Symbol" panose="05050102010706020507" pitchFamily="18" charset="2"/>
              </a:rPr>
              <a:t> liquid product/</a:t>
            </a:r>
            <a:r>
              <a:rPr lang="nl-NL" sz="2400" dirty="0" err="1">
                <a:sym typeface="Symbol" panose="05050102010706020507" pitchFamily="18" charset="2"/>
              </a:rPr>
              <a:t>reactants</a:t>
            </a:r>
            <a:r>
              <a:rPr lang="nl-NL" sz="2400" dirty="0"/>
              <a:t> </a:t>
            </a:r>
          </a:p>
          <a:p>
            <a:endParaRPr lang="nl-NL" sz="2400" dirty="0"/>
          </a:p>
          <a:p>
            <a:r>
              <a:rPr lang="en-GB" sz="2400" dirty="0"/>
              <a:t>Research carried out by Ivo Jeeninga</a:t>
            </a:r>
          </a:p>
          <a:p>
            <a:pPr marL="0" indent="0">
              <a:buNone/>
            </a:pPr>
            <a:r>
              <a:rPr lang="en-GB" sz="2400" dirty="0"/>
              <a:t>(BSc. graduation, Sep-Jan 2026). </a:t>
            </a:r>
          </a:p>
          <a:p>
            <a:pPr marL="0" indent="0">
              <a:buNone/>
            </a:pPr>
            <a:endParaRPr lang="nl-NL" sz="2400" dirty="0"/>
          </a:p>
          <a:p>
            <a:endParaRPr lang="nl-NL" sz="2400" dirty="0"/>
          </a:p>
          <a:p>
            <a:endParaRPr lang="nl-NL" sz="1800" dirty="0"/>
          </a:p>
          <a:p>
            <a:endParaRPr lang="nl-NL" sz="1800" dirty="0"/>
          </a:p>
          <a:p>
            <a:endParaRPr lang="en-GB" dirty="0"/>
          </a:p>
        </p:txBody>
      </p:sp>
      <p:pic>
        <p:nvPicPr>
          <p:cNvPr id="6" name="Afbeelding 5">
            <a:extLst>
              <a:ext uri="{FF2B5EF4-FFF2-40B4-BE49-F238E27FC236}">
                <a16:creationId xmlns:a16="http://schemas.microsoft.com/office/drawing/2014/main" id="{FD870AF3-4A51-E629-5C57-67D9D221A604}"/>
              </a:ext>
            </a:extLst>
          </p:cNvPr>
          <p:cNvPicPr>
            <a:picLocks noChangeAspect="1"/>
          </p:cNvPicPr>
          <p:nvPr/>
        </p:nvPicPr>
        <p:blipFill>
          <a:blip r:embed="rId2"/>
          <a:srcRect r="5611"/>
          <a:stretch>
            <a:fillRect/>
          </a:stretch>
        </p:blipFill>
        <p:spPr>
          <a:xfrm>
            <a:off x="6439470" y="679479"/>
            <a:ext cx="5724181" cy="5996484"/>
          </a:xfrm>
          <a:prstGeom prst="rect">
            <a:avLst/>
          </a:prstGeom>
        </p:spPr>
      </p:pic>
    </p:spTree>
    <p:extLst>
      <p:ext uri="{BB962C8B-B14F-4D97-AF65-F5344CB8AC3E}">
        <p14:creationId xmlns:p14="http://schemas.microsoft.com/office/powerpoint/2010/main" val="3977798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61020-779B-4C85-6326-BF2862DA5C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5C1C94-5363-C41C-5E63-49D881919858}"/>
              </a:ext>
            </a:extLst>
          </p:cNvPr>
          <p:cNvSpPr>
            <a:spLocks noGrp="1"/>
          </p:cNvSpPr>
          <p:nvPr>
            <p:ph type="title"/>
          </p:nvPr>
        </p:nvSpPr>
        <p:spPr/>
        <p:txBody>
          <a:bodyPr>
            <a:normAutofit/>
          </a:bodyPr>
          <a:lstStyle/>
          <a:p>
            <a:r>
              <a:rPr lang="en-GB" dirty="0"/>
              <a:t>Catalyst characterization</a:t>
            </a:r>
          </a:p>
        </p:txBody>
      </p:sp>
      <p:sp>
        <p:nvSpPr>
          <p:cNvPr id="3" name="Tijdelijke aanduiding voor inhoud 2">
            <a:extLst>
              <a:ext uri="{FF2B5EF4-FFF2-40B4-BE49-F238E27FC236}">
                <a16:creationId xmlns:a16="http://schemas.microsoft.com/office/drawing/2014/main" id="{4BEB0FB1-CA9F-FF57-2EE8-644978FB502F}"/>
              </a:ext>
            </a:extLst>
          </p:cNvPr>
          <p:cNvSpPr>
            <a:spLocks noGrp="1"/>
          </p:cNvSpPr>
          <p:nvPr>
            <p:ph idx="1"/>
          </p:nvPr>
        </p:nvSpPr>
        <p:spPr>
          <a:xfrm>
            <a:off x="672000" y="1763999"/>
            <a:ext cx="10416000" cy="4764391"/>
          </a:xfrm>
        </p:spPr>
        <p:txBody>
          <a:bodyPr>
            <a:normAutofit/>
          </a:bodyPr>
          <a:lstStyle/>
          <a:p>
            <a:r>
              <a:rPr lang="nl-NL" sz="2400" dirty="0" err="1"/>
              <a:t>Catalyst</a:t>
            </a:r>
            <a:r>
              <a:rPr lang="nl-NL" sz="2400" dirty="0"/>
              <a:t> </a:t>
            </a:r>
            <a:r>
              <a:rPr lang="nl-NL" sz="2400" dirty="0" err="1"/>
              <a:t>material</a:t>
            </a:r>
            <a:r>
              <a:rPr lang="nl-NL" sz="2400" dirty="0"/>
              <a:t> (Cu/ZnO-Al</a:t>
            </a:r>
            <a:r>
              <a:rPr lang="nl-NL" sz="2400" baseline="-25000" dirty="0"/>
              <a:t>2</a:t>
            </a:r>
            <a:r>
              <a:rPr lang="nl-NL" sz="2400" dirty="0"/>
              <a:t>O</a:t>
            </a:r>
            <a:r>
              <a:rPr lang="nl-NL" sz="2400" baseline="-25000" dirty="0"/>
              <a:t>3</a:t>
            </a:r>
            <a:r>
              <a:rPr lang="nl-NL" sz="2400" dirty="0"/>
              <a:t>) is </a:t>
            </a:r>
            <a:r>
              <a:rPr lang="nl-NL" sz="2400" dirty="0" err="1"/>
              <a:t>used</a:t>
            </a:r>
            <a:r>
              <a:rPr lang="nl-NL" sz="2400" dirty="0"/>
              <a:t> </a:t>
            </a:r>
            <a:r>
              <a:rPr lang="nl-NL" sz="2400" dirty="0" err="1"/>
              <a:t>from</a:t>
            </a:r>
            <a:r>
              <a:rPr lang="nl-NL" sz="2400" dirty="0"/>
              <a:t> HAN</a:t>
            </a:r>
          </a:p>
          <a:p>
            <a:endParaRPr lang="nl-NL" sz="2400" dirty="0">
              <a:sym typeface="Symbol" panose="05050102010706020507" pitchFamily="18" charset="2"/>
            </a:endParaRPr>
          </a:p>
          <a:p>
            <a:r>
              <a:rPr lang="nl-NL" sz="2400" dirty="0">
                <a:sym typeface="Symbol" panose="05050102010706020507" pitchFamily="18" charset="2"/>
              </a:rPr>
              <a:t>SEM-EDX is </a:t>
            </a:r>
            <a:r>
              <a:rPr lang="nl-NL" sz="2400" dirty="0" err="1">
                <a:sym typeface="Symbol" panose="05050102010706020507" pitchFamily="18" charset="2"/>
              </a:rPr>
              <a:t>used</a:t>
            </a:r>
            <a:r>
              <a:rPr lang="nl-NL" sz="2400" dirty="0">
                <a:sym typeface="Symbol" panose="05050102010706020507" pitchFamily="18" charset="2"/>
              </a:rPr>
              <a:t> </a:t>
            </a:r>
            <a:r>
              <a:rPr lang="nl-NL" sz="2400" dirty="0" err="1">
                <a:sym typeface="Symbol" panose="05050102010706020507" pitchFamily="18" charset="2"/>
              </a:rPr>
              <a:t>for</a:t>
            </a:r>
            <a:r>
              <a:rPr lang="nl-NL" sz="2400" dirty="0">
                <a:sym typeface="Symbol" panose="05050102010706020507" pitchFamily="18" charset="2"/>
              </a:rPr>
              <a:t> </a:t>
            </a:r>
            <a:r>
              <a:rPr lang="nl-NL" sz="2400" dirty="0" err="1">
                <a:sym typeface="Symbol" panose="05050102010706020507" pitchFamily="18" charset="2"/>
              </a:rPr>
              <a:t>characterization</a:t>
            </a:r>
            <a:r>
              <a:rPr lang="nl-NL" sz="2400" dirty="0">
                <a:sym typeface="Symbol" panose="05050102010706020507" pitchFamily="18" charset="2"/>
              </a:rPr>
              <a:t> of pellets </a:t>
            </a:r>
          </a:p>
          <a:p>
            <a:pPr lvl="1"/>
            <a:endParaRPr lang="nl-NL" sz="2400" dirty="0">
              <a:sym typeface="Symbol" panose="05050102010706020507" pitchFamily="18" charset="2"/>
            </a:endParaRPr>
          </a:p>
          <a:p>
            <a:pPr marL="0" indent="0">
              <a:buNone/>
            </a:pPr>
            <a:endParaRPr lang="nl-NL" sz="2400" dirty="0"/>
          </a:p>
          <a:p>
            <a:endParaRPr lang="nl-NL" sz="2400" dirty="0"/>
          </a:p>
          <a:p>
            <a:endParaRPr lang="nl-NL" sz="1800" dirty="0"/>
          </a:p>
          <a:p>
            <a:endParaRPr lang="nl-NL" sz="1800" dirty="0"/>
          </a:p>
          <a:p>
            <a:endParaRPr lang="en-GB" dirty="0"/>
          </a:p>
        </p:txBody>
      </p:sp>
      <p:pic>
        <p:nvPicPr>
          <p:cNvPr id="4" name="Afbeelding 3">
            <a:extLst>
              <a:ext uri="{FF2B5EF4-FFF2-40B4-BE49-F238E27FC236}">
                <a16:creationId xmlns:a16="http://schemas.microsoft.com/office/drawing/2014/main" id="{C0D27A94-BD0B-08F7-0670-DE5B986AA0BB}"/>
              </a:ext>
            </a:extLst>
          </p:cNvPr>
          <p:cNvPicPr>
            <a:picLocks noChangeAspect="1"/>
          </p:cNvPicPr>
          <p:nvPr/>
        </p:nvPicPr>
        <p:blipFill>
          <a:blip r:embed="rId2"/>
          <a:stretch>
            <a:fillRect/>
          </a:stretch>
        </p:blipFill>
        <p:spPr>
          <a:xfrm>
            <a:off x="310494" y="3338598"/>
            <a:ext cx="3570826" cy="2760638"/>
          </a:xfrm>
          <a:prstGeom prst="rect">
            <a:avLst/>
          </a:prstGeom>
        </p:spPr>
      </p:pic>
      <p:pic>
        <p:nvPicPr>
          <p:cNvPr id="5" name="Afbeelding 4">
            <a:extLst>
              <a:ext uri="{FF2B5EF4-FFF2-40B4-BE49-F238E27FC236}">
                <a16:creationId xmlns:a16="http://schemas.microsoft.com/office/drawing/2014/main" id="{75C2EF90-C3AF-2569-F2B8-C01548953EED}"/>
              </a:ext>
            </a:extLst>
          </p:cNvPr>
          <p:cNvPicPr>
            <a:picLocks noChangeAspect="1"/>
          </p:cNvPicPr>
          <p:nvPr/>
        </p:nvPicPr>
        <p:blipFill>
          <a:blip r:embed="rId3"/>
          <a:stretch>
            <a:fillRect/>
          </a:stretch>
        </p:blipFill>
        <p:spPr>
          <a:xfrm>
            <a:off x="4156901" y="3166761"/>
            <a:ext cx="4153781" cy="3104312"/>
          </a:xfrm>
          <a:prstGeom prst="rect">
            <a:avLst/>
          </a:prstGeom>
        </p:spPr>
      </p:pic>
      <p:pic>
        <p:nvPicPr>
          <p:cNvPr id="8" name="Afbeelding 7">
            <a:extLst>
              <a:ext uri="{FF2B5EF4-FFF2-40B4-BE49-F238E27FC236}">
                <a16:creationId xmlns:a16="http://schemas.microsoft.com/office/drawing/2014/main" id="{7002D22C-0A7D-E017-6CF4-CD3A35C0BDEB}"/>
              </a:ext>
            </a:extLst>
          </p:cNvPr>
          <p:cNvPicPr>
            <a:picLocks noChangeAspect="1"/>
          </p:cNvPicPr>
          <p:nvPr/>
        </p:nvPicPr>
        <p:blipFill>
          <a:blip r:embed="rId4"/>
          <a:stretch>
            <a:fillRect/>
          </a:stretch>
        </p:blipFill>
        <p:spPr>
          <a:xfrm>
            <a:off x="8321315" y="3673393"/>
            <a:ext cx="3826068" cy="1989104"/>
          </a:xfrm>
          <a:prstGeom prst="rect">
            <a:avLst/>
          </a:prstGeom>
        </p:spPr>
      </p:pic>
      <p:pic>
        <p:nvPicPr>
          <p:cNvPr id="10" name="Afbeelding 9" descr="Afbeelding met schimmel, kunst&#10;&#10;Door AI gegenereerde inhoud is mogelijk onjuist.">
            <a:extLst>
              <a:ext uri="{FF2B5EF4-FFF2-40B4-BE49-F238E27FC236}">
                <a16:creationId xmlns:a16="http://schemas.microsoft.com/office/drawing/2014/main" id="{F2350BE3-043B-7EC6-F655-BBB681672126}"/>
              </a:ext>
            </a:extLst>
          </p:cNvPr>
          <p:cNvPicPr>
            <a:picLocks noChangeAspect="1"/>
          </p:cNvPicPr>
          <p:nvPr/>
        </p:nvPicPr>
        <p:blipFill>
          <a:blip r:embed="rId5">
            <a:extLst>
              <a:ext uri="{28A0092B-C50C-407E-A947-70E740481C1C}">
                <a14:useLocalDpi xmlns:a14="http://schemas.microsoft.com/office/drawing/2010/main" val="0"/>
              </a:ext>
            </a:extLst>
          </a:blip>
          <a:srcRect l="17209" t="8748" r="46436" b="11597"/>
          <a:stretch>
            <a:fillRect/>
          </a:stretch>
        </p:blipFill>
        <p:spPr>
          <a:xfrm rot="5400000">
            <a:off x="9178630" y="-64300"/>
            <a:ext cx="2493181" cy="3072811"/>
          </a:xfrm>
          <a:prstGeom prst="rect">
            <a:avLst/>
          </a:prstGeom>
        </p:spPr>
      </p:pic>
    </p:spTree>
    <p:extLst>
      <p:ext uri="{BB962C8B-B14F-4D97-AF65-F5344CB8AC3E}">
        <p14:creationId xmlns:p14="http://schemas.microsoft.com/office/powerpoint/2010/main" val="375626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E7A59-1AB8-AE4D-D327-2759C61E8E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7A2883-A9F2-7AB1-246A-8FF66E669144}"/>
              </a:ext>
            </a:extLst>
          </p:cNvPr>
          <p:cNvSpPr>
            <a:spLocks noGrp="1"/>
          </p:cNvSpPr>
          <p:nvPr>
            <p:ph type="title"/>
          </p:nvPr>
        </p:nvSpPr>
        <p:spPr/>
        <p:txBody>
          <a:bodyPr>
            <a:normAutofit/>
          </a:bodyPr>
          <a:lstStyle/>
          <a:p>
            <a:r>
              <a:rPr lang="en-GB" dirty="0"/>
              <a:t>Current status</a:t>
            </a:r>
          </a:p>
        </p:txBody>
      </p:sp>
      <p:sp>
        <p:nvSpPr>
          <p:cNvPr id="3" name="Tijdelijke aanduiding voor inhoud 2">
            <a:extLst>
              <a:ext uri="{FF2B5EF4-FFF2-40B4-BE49-F238E27FC236}">
                <a16:creationId xmlns:a16="http://schemas.microsoft.com/office/drawing/2014/main" id="{3F238E21-E2A0-3ED6-74A6-A28151597C75}"/>
              </a:ext>
            </a:extLst>
          </p:cNvPr>
          <p:cNvSpPr>
            <a:spLocks noGrp="1"/>
          </p:cNvSpPr>
          <p:nvPr>
            <p:ph idx="1"/>
          </p:nvPr>
        </p:nvSpPr>
        <p:spPr>
          <a:xfrm>
            <a:off x="672000" y="1763999"/>
            <a:ext cx="10416000" cy="4764391"/>
          </a:xfrm>
        </p:spPr>
        <p:txBody>
          <a:bodyPr>
            <a:normAutofit/>
          </a:bodyPr>
          <a:lstStyle/>
          <a:p>
            <a:r>
              <a:rPr lang="nl-NL" sz="2400" dirty="0"/>
              <a:t>Construction of </a:t>
            </a:r>
            <a:r>
              <a:rPr lang="nl-NL" sz="2400" dirty="0" err="1"/>
              <a:t>framework</a:t>
            </a:r>
            <a:r>
              <a:rPr lang="nl-NL" sz="2400" dirty="0"/>
              <a:t>, set-up </a:t>
            </a:r>
            <a:r>
              <a:rPr lang="nl-NL" sz="2400" dirty="0" err="1"/>
              <a:t>and</a:t>
            </a:r>
            <a:r>
              <a:rPr lang="nl-NL" sz="2400" dirty="0"/>
              <a:t> sensors</a:t>
            </a:r>
          </a:p>
          <a:p>
            <a:endParaRPr lang="nl-NL" sz="2400" dirty="0"/>
          </a:p>
          <a:p>
            <a:r>
              <a:rPr lang="nl-NL" sz="2400" dirty="0"/>
              <a:t>Start of </a:t>
            </a:r>
            <a:r>
              <a:rPr lang="nl-NL" sz="2400" dirty="0" err="1"/>
              <a:t>leaktesting</a:t>
            </a:r>
            <a:r>
              <a:rPr lang="nl-NL" sz="2400" dirty="0"/>
              <a:t> </a:t>
            </a:r>
            <a:r>
              <a:rPr lang="nl-NL" sz="2400" dirty="0" err="1"/>
              <a:t>and</a:t>
            </a:r>
            <a:r>
              <a:rPr lang="nl-NL" sz="2400" dirty="0"/>
              <a:t> test </a:t>
            </a:r>
            <a:r>
              <a:rPr lang="nl-NL" sz="2400" dirty="0" err="1"/>
              <a:t>experiments</a:t>
            </a:r>
            <a:endParaRPr lang="nl-NL" sz="2400" dirty="0"/>
          </a:p>
          <a:p>
            <a:endParaRPr lang="nl-NL" sz="2400" dirty="0">
              <a:sym typeface="Symbol" panose="05050102010706020507" pitchFamily="18" charset="2"/>
            </a:endParaRPr>
          </a:p>
          <a:p>
            <a:r>
              <a:rPr lang="nl-NL" sz="2400" dirty="0" err="1">
                <a:sym typeface="Symbol" panose="05050102010706020507" pitchFamily="18" charset="2"/>
              </a:rPr>
              <a:t>Ongoing</a:t>
            </a:r>
            <a:r>
              <a:rPr lang="nl-NL" sz="2400" dirty="0">
                <a:sym typeface="Symbol" panose="05050102010706020507" pitchFamily="18" charset="2"/>
              </a:rPr>
              <a:t> research </a:t>
            </a:r>
            <a:r>
              <a:rPr lang="nl-NL" sz="2400" dirty="0" err="1">
                <a:sym typeface="Symbol" panose="05050102010706020507" pitchFamily="18" charset="2"/>
              </a:rPr>
              <a:t>from</a:t>
            </a:r>
            <a:r>
              <a:rPr lang="nl-NL" sz="2400" dirty="0">
                <a:sym typeface="Symbol" panose="05050102010706020507" pitchFamily="18" charset="2"/>
              </a:rPr>
              <a:t> Feb – Jul 2026 (Jonathan Wolters (</a:t>
            </a:r>
            <a:r>
              <a:rPr lang="nl-NL" sz="2400" dirty="0" err="1">
                <a:sym typeface="Symbol" panose="05050102010706020507" pitchFamily="18" charset="2"/>
              </a:rPr>
              <a:t>internship</a:t>
            </a:r>
            <a:r>
              <a:rPr lang="nl-NL" sz="2400" dirty="0">
                <a:sym typeface="Symbol" panose="05050102010706020507" pitchFamily="18" charset="2"/>
              </a:rPr>
              <a:t>) </a:t>
            </a:r>
            <a:r>
              <a:rPr lang="nl-NL" sz="2400" dirty="0" err="1">
                <a:sym typeface="Symbol" panose="05050102010706020507" pitchFamily="18" charset="2"/>
              </a:rPr>
              <a:t>and</a:t>
            </a:r>
            <a:r>
              <a:rPr lang="nl-NL" sz="2400" dirty="0">
                <a:sym typeface="Symbol" panose="05050102010706020507" pitchFamily="18" charset="2"/>
              </a:rPr>
              <a:t> Mart Oelering)</a:t>
            </a:r>
          </a:p>
          <a:p>
            <a:pPr lvl="1"/>
            <a:endParaRPr lang="nl-NL" sz="2400" dirty="0">
              <a:sym typeface="Symbol" panose="05050102010706020507" pitchFamily="18" charset="2"/>
            </a:endParaRPr>
          </a:p>
          <a:p>
            <a:pPr marL="0" indent="0">
              <a:buNone/>
            </a:pPr>
            <a:endParaRPr lang="nl-NL" sz="2400" dirty="0"/>
          </a:p>
          <a:p>
            <a:endParaRPr lang="nl-NL" sz="2400" dirty="0"/>
          </a:p>
          <a:p>
            <a:endParaRPr lang="nl-NL" sz="1800" dirty="0"/>
          </a:p>
          <a:p>
            <a:endParaRPr lang="nl-NL" sz="1800" dirty="0"/>
          </a:p>
          <a:p>
            <a:endParaRPr lang="en-GB" dirty="0"/>
          </a:p>
        </p:txBody>
      </p:sp>
    </p:spTree>
    <p:extLst>
      <p:ext uri="{BB962C8B-B14F-4D97-AF65-F5344CB8AC3E}">
        <p14:creationId xmlns:p14="http://schemas.microsoft.com/office/powerpoint/2010/main" val="3430634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A858-4C9A-285E-696D-6571CF79259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68D384-553F-1259-EB5B-55D31B73EB15}"/>
              </a:ext>
            </a:extLst>
          </p:cNvPr>
          <p:cNvSpPr>
            <a:spLocks noGrp="1"/>
          </p:cNvSpPr>
          <p:nvPr>
            <p:ph type="title"/>
          </p:nvPr>
        </p:nvSpPr>
        <p:spPr/>
        <p:txBody>
          <a:bodyPr>
            <a:normAutofit/>
          </a:bodyPr>
          <a:lstStyle/>
          <a:p>
            <a:r>
              <a:rPr lang="en-GB" dirty="0"/>
              <a:t>Green methanol as an energy carrier and chemical building block</a:t>
            </a:r>
          </a:p>
        </p:txBody>
      </p:sp>
      <p:sp>
        <p:nvSpPr>
          <p:cNvPr id="3" name="Tijdelijke aanduiding voor inhoud 2">
            <a:extLst>
              <a:ext uri="{FF2B5EF4-FFF2-40B4-BE49-F238E27FC236}">
                <a16:creationId xmlns:a16="http://schemas.microsoft.com/office/drawing/2014/main" id="{DC4215DD-FC2B-6885-1473-846FAF56DDB2}"/>
              </a:ext>
            </a:extLst>
          </p:cNvPr>
          <p:cNvSpPr>
            <a:spLocks noGrp="1"/>
          </p:cNvSpPr>
          <p:nvPr>
            <p:ph idx="1"/>
          </p:nvPr>
        </p:nvSpPr>
        <p:spPr/>
        <p:txBody>
          <a:bodyPr>
            <a:normAutofit/>
          </a:bodyPr>
          <a:lstStyle/>
          <a:p>
            <a:r>
              <a:rPr lang="en-GB" sz="2400" dirty="0"/>
              <a:t>Professional Doctorate project</a:t>
            </a:r>
          </a:p>
          <a:p>
            <a:endParaRPr lang="en-GB" sz="2400" dirty="0"/>
          </a:p>
          <a:p>
            <a:r>
              <a:rPr lang="en-GB" sz="2400" dirty="0"/>
              <a:t>Techno-Economic Analysis: a dynamic and integrated energy/process challenge</a:t>
            </a:r>
          </a:p>
          <a:p>
            <a:endParaRPr lang="en-GB" sz="2400" dirty="0"/>
          </a:p>
          <a:p>
            <a:r>
              <a:rPr lang="en-GB" sz="2400" dirty="0"/>
              <a:t>Development of the lab-scale methanol set-up    </a:t>
            </a:r>
          </a:p>
        </p:txBody>
      </p:sp>
    </p:spTree>
    <p:extLst>
      <p:ext uri="{BB962C8B-B14F-4D97-AF65-F5344CB8AC3E}">
        <p14:creationId xmlns:p14="http://schemas.microsoft.com/office/powerpoint/2010/main" val="4245668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6419E-3A69-5161-F945-E28858F35F21}"/>
              </a:ext>
            </a:extLst>
          </p:cNvPr>
          <p:cNvSpPr>
            <a:spLocks noGrp="1"/>
          </p:cNvSpPr>
          <p:nvPr>
            <p:ph type="title"/>
          </p:nvPr>
        </p:nvSpPr>
        <p:spPr/>
        <p:txBody>
          <a:bodyPr>
            <a:normAutofit/>
          </a:bodyPr>
          <a:lstStyle/>
          <a:p>
            <a:pPr algn="ctr"/>
            <a:r>
              <a:rPr lang="nl-NL" sz="3600" dirty="0" err="1"/>
              <a:t>Thank</a:t>
            </a:r>
            <a:r>
              <a:rPr lang="nl-NL" sz="3600" dirty="0"/>
              <a:t> </a:t>
            </a:r>
            <a:r>
              <a:rPr lang="nl-NL" sz="3600" dirty="0" err="1"/>
              <a:t>you</a:t>
            </a:r>
            <a:r>
              <a:rPr lang="nl-NL" sz="3600" dirty="0"/>
              <a:t> </a:t>
            </a:r>
            <a:r>
              <a:rPr lang="nl-NL" sz="3600" dirty="0" err="1"/>
              <a:t>for</a:t>
            </a:r>
            <a:r>
              <a:rPr lang="nl-NL" sz="3600" dirty="0"/>
              <a:t> </a:t>
            </a:r>
            <a:r>
              <a:rPr lang="nl-NL" sz="3600" dirty="0" err="1"/>
              <a:t>your</a:t>
            </a:r>
            <a:r>
              <a:rPr lang="nl-NL" sz="3600" dirty="0"/>
              <a:t> kind attention!</a:t>
            </a:r>
            <a:endParaRPr lang="en-GB" sz="3600" dirty="0"/>
          </a:p>
        </p:txBody>
      </p:sp>
      <p:sp>
        <p:nvSpPr>
          <p:cNvPr id="3" name="Tijdelijke aanduiding voor inhoud 2">
            <a:extLst>
              <a:ext uri="{FF2B5EF4-FFF2-40B4-BE49-F238E27FC236}">
                <a16:creationId xmlns:a16="http://schemas.microsoft.com/office/drawing/2014/main" id="{C635E455-8BB9-D52C-748E-63AE8200BA52}"/>
              </a:ext>
            </a:extLst>
          </p:cNvPr>
          <p:cNvSpPr>
            <a:spLocks noGrp="1"/>
          </p:cNvSpPr>
          <p:nvPr>
            <p:ph idx="1"/>
          </p:nvPr>
        </p:nvSpPr>
        <p:spPr>
          <a:xfrm>
            <a:off x="672000" y="1764000"/>
            <a:ext cx="10529400" cy="4988492"/>
          </a:xfrm>
        </p:spPr>
        <p:txBody>
          <a:bodyPr/>
          <a:lstStyle/>
          <a:p>
            <a:pPr marL="0" indent="0" algn="ctr">
              <a:buNone/>
            </a:pPr>
            <a:endParaRPr lang="nl-NL" dirty="0"/>
          </a:p>
          <a:p>
            <a:pPr marL="0" indent="0" algn="ctr">
              <a:buNone/>
            </a:pPr>
            <a:endParaRPr lang="nl-NL" dirty="0"/>
          </a:p>
          <a:p>
            <a:pPr marL="0" indent="0" algn="ctr">
              <a:buNone/>
            </a:pPr>
            <a:endParaRPr lang="nl-NL" dirty="0"/>
          </a:p>
          <a:p>
            <a:pPr marL="0" indent="0" algn="ctr">
              <a:buNone/>
            </a:pPr>
            <a:endParaRPr lang="nl-NL" dirty="0"/>
          </a:p>
          <a:p>
            <a:pPr marL="0" indent="0" algn="ctr">
              <a:buNone/>
            </a:pPr>
            <a:endParaRPr lang="nl-NL" dirty="0"/>
          </a:p>
          <a:p>
            <a:pPr marL="0" indent="0" algn="ctr">
              <a:buNone/>
            </a:pPr>
            <a:endParaRPr lang="nl-NL" dirty="0"/>
          </a:p>
          <a:p>
            <a:pPr marL="0" indent="0" algn="ctr">
              <a:buNone/>
            </a:pPr>
            <a:endParaRPr lang="nl-NL" b="1" dirty="0"/>
          </a:p>
          <a:p>
            <a:pPr marL="0" indent="0" algn="ctr">
              <a:buNone/>
            </a:pPr>
            <a:endParaRPr lang="nl-NL" b="1" dirty="0"/>
          </a:p>
          <a:p>
            <a:pPr marL="0" indent="0" algn="ctr">
              <a:buNone/>
            </a:pPr>
            <a:endParaRPr lang="nl-NL" b="1" dirty="0"/>
          </a:p>
          <a:p>
            <a:pPr marL="0" indent="0" algn="ctr">
              <a:buNone/>
            </a:pPr>
            <a:endParaRPr lang="nl-NL" b="1" dirty="0"/>
          </a:p>
          <a:p>
            <a:pPr marL="0" indent="0" algn="ctr">
              <a:buNone/>
            </a:pPr>
            <a:endParaRPr lang="nl-NL" b="1" dirty="0"/>
          </a:p>
          <a:p>
            <a:pPr marL="0" indent="0" algn="ctr">
              <a:buNone/>
            </a:pPr>
            <a:r>
              <a:rPr lang="nl-NL" b="1" dirty="0"/>
              <a:t>More information:</a:t>
            </a:r>
          </a:p>
          <a:p>
            <a:pPr marL="0" indent="0" algn="ctr">
              <a:buNone/>
            </a:pPr>
            <a:endParaRPr lang="nl-NL" dirty="0"/>
          </a:p>
          <a:p>
            <a:pPr marL="0" indent="0" algn="ctr">
              <a:buNone/>
            </a:pPr>
            <a:r>
              <a:rPr lang="nl-NL" sz="2400" dirty="0"/>
              <a:t>Hans Gelten</a:t>
            </a:r>
          </a:p>
          <a:p>
            <a:pPr marL="0" indent="0" algn="ctr">
              <a:buNone/>
            </a:pPr>
            <a:r>
              <a:rPr lang="nl-NL" sz="2400" dirty="0">
                <a:hlinkClick r:id="rId2"/>
              </a:rPr>
              <a:t>j.a.p.gelten@saxion.nl</a:t>
            </a:r>
            <a:r>
              <a:rPr lang="nl-NL" sz="2400" dirty="0"/>
              <a:t> / 0610823289    </a:t>
            </a:r>
            <a:endParaRPr lang="en-GB" sz="3200" dirty="0"/>
          </a:p>
        </p:txBody>
      </p:sp>
      <p:pic>
        <p:nvPicPr>
          <p:cNvPr id="1026" name="Picture 2" descr="Vragen / contact / privacyverklaring | Kerknet">
            <a:extLst>
              <a:ext uri="{FF2B5EF4-FFF2-40B4-BE49-F238E27FC236}">
                <a16:creationId xmlns:a16="http://schemas.microsoft.com/office/drawing/2014/main" id="{3857CC82-609C-CEB1-5113-502BEB6B5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120" y="1775008"/>
            <a:ext cx="3943160" cy="2982184"/>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7CD4795C-75F8-4000-74E7-967C6C7957BB}"/>
              </a:ext>
            </a:extLst>
          </p:cNvPr>
          <p:cNvSpPr/>
          <p:nvPr/>
        </p:nvSpPr>
        <p:spPr>
          <a:xfrm>
            <a:off x="154462" y="6110758"/>
            <a:ext cx="1257300" cy="641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640568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99E4C-6CB7-766A-1ABF-35CA791F659E}"/>
            </a:ext>
          </a:extLst>
        </p:cNvPr>
        <p:cNvGrpSpPr/>
        <p:nvPr/>
      </p:nvGrpSpPr>
      <p:grpSpPr>
        <a:xfrm>
          <a:off x="0" y="0"/>
          <a:ext cx="0" cy="0"/>
          <a:chOff x="0" y="0"/>
          <a:chExt cx="0" cy="0"/>
        </a:xfrm>
      </p:grpSpPr>
      <p:pic>
        <p:nvPicPr>
          <p:cNvPr id="7" name="Picture 6" descr="A picture containing glass, container, dark, porcelain&#10;&#10;Description automatically generated">
            <a:extLst>
              <a:ext uri="{FF2B5EF4-FFF2-40B4-BE49-F238E27FC236}">
                <a16:creationId xmlns:a16="http://schemas.microsoft.com/office/drawing/2014/main" id="{94201CD1-CE09-43E2-7BCE-2864C12D2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6370" y="1193978"/>
            <a:ext cx="4164593" cy="4164593"/>
          </a:xfrm>
          <a:prstGeom prst="rect">
            <a:avLst/>
          </a:prstGeom>
        </p:spPr>
      </p:pic>
      <p:pic>
        <p:nvPicPr>
          <p:cNvPr id="9" name="Picture 8" descr="Logo&#10;&#10;Description automatically generated">
            <a:extLst>
              <a:ext uri="{FF2B5EF4-FFF2-40B4-BE49-F238E27FC236}">
                <a16:creationId xmlns:a16="http://schemas.microsoft.com/office/drawing/2014/main" id="{DD8AA0F6-64CF-630A-E512-738BCA35A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020" y="212145"/>
            <a:ext cx="3347652" cy="1306573"/>
          </a:xfrm>
          <a:prstGeom prst="rect">
            <a:avLst/>
          </a:prstGeom>
        </p:spPr>
      </p:pic>
      <p:sp>
        <p:nvSpPr>
          <p:cNvPr id="10" name="Title 4">
            <a:extLst>
              <a:ext uri="{FF2B5EF4-FFF2-40B4-BE49-F238E27FC236}">
                <a16:creationId xmlns:a16="http://schemas.microsoft.com/office/drawing/2014/main" id="{6BE1AE44-CD07-2BC6-F7C0-96559278B7F1}"/>
              </a:ext>
            </a:extLst>
          </p:cNvPr>
          <p:cNvSpPr txBox="1">
            <a:spLocks/>
          </p:cNvSpPr>
          <p:nvPr/>
        </p:nvSpPr>
        <p:spPr>
          <a:xfrm>
            <a:off x="1113809" y="2523177"/>
            <a:ext cx="6261211" cy="273696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j-cs"/>
              </a:rPr>
              <a:t>Power-</a:t>
            </a:r>
            <a:r>
              <a:rPr kumimoji="0" lang="nl-NL"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j-cs"/>
              </a:rPr>
              <a:t>to</a:t>
            </a:r>
            <a:r>
              <a:rPr kumimoji="0" lang="nl-NL"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j-cs"/>
              </a:rPr>
              <a:t>-Methanol:</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j-cs"/>
              </a:rPr>
              <a:t>Professional Doctorate project</a:t>
            </a:r>
            <a:endParaRPr kumimoji="0" lang="nl-NL" sz="4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320908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6A0F7C-7023-DAD8-BDF6-B246F598BE9A}"/>
              </a:ext>
            </a:extLst>
          </p:cNvPr>
          <p:cNvSpPr>
            <a:spLocks noGrp="1"/>
          </p:cNvSpPr>
          <p:nvPr>
            <p:ph type="title"/>
          </p:nvPr>
        </p:nvSpPr>
        <p:spPr/>
        <p:txBody>
          <a:bodyPr>
            <a:normAutofit fontScale="90000"/>
          </a:bodyPr>
          <a:lstStyle/>
          <a:p>
            <a:r>
              <a:rPr lang="en-GB" dirty="0"/>
              <a:t>Investing energy in hydrogen – accelerating applications of decentralised hydrogen</a:t>
            </a:r>
          </a:p>
        </p:txBody>
      </p:sp>
      <p:sp>
        <p:nvSpPr>
          <p:cNvPr id="3" name="Tijdelijke aanduiding voor inhoud 2">
            <a:extLst>
              <a:ext uri="{FF2B5EF4-FFF2-40B4-BE49-F238E27FC236}">
                <a16:creationId xmlns:a16="http://schemas.microsoft.com/office/drawing/2014/main" id="{F930A573-FC50-DD8A-AD65-EDC5074E750E}"/>
              </a:ext>
            </a:extLst>
          </p:cNvPr>
          <p:cNvSpPr>
            <a:spLocks noGrp="1"/>
          </p:cNvSpPr>
          <p:nvPr>
            <p:ph idx="1"/>
          </p:nvPr>
        </p:nvSpPr>
        <p:spPr/>
        <p:txBody>
          <a:bodyPr/>
          <a:lstStyle/>
          <a:p>
            <a:r>
              <a:rPr lang="nl-NL" sz="2400" dirty="0"/>
              <a:t>Part of a Professional </a:t>
            </a:r>
            <a:r>
              <a:rPr lang="nl-NL" sz="2400" dirty="0" err="1"/>
              <a:t>Doctorate</a:t>
            </a:r>
            <a:r>
              <a:rPr lang="nl-NL" sz="2400" dirty="0"/>
              <a:t> project (PhD </a:t>
            </a:r>
            <a:r>
              <a:rPr lang="nl-NL" sz="2400" dirty="0" err="1"/>
              <a:t>position</a:t>
            </a:r>
            <a:r>
              <a:rPr lang="nl-NL" sz="2400" dirty="0"/>
              <a:t> at </a:t>
            </a:r>
            <a:r>
              <a:rPr lang="nl-NL" sz="2400" dirty="0" err="1"/>
              <a:t>Universities</a:t>
            </a:r>
            <a:r>
              <a:rPr lang="nl-NL" sz="2400" dirty="0"/>
              <a:t> of </a:t>
            </a:r>
            <a:r>
              <a:rPr lang="nl-NL" sz="2400" dirty="0" err="1"/>
              <a:t>Applied</a:t>
            </a:r>
            <a:r>
              <a:rPr lang="nl-NL" sz="2400" dirty="0"/>
              <a:t> </a:t>
            </a:r>
            <a:r>
              <a:rPr lang="nl-NL" sz="2400" dirty="0" err="1"/>
              <a:t>Science</a:t>
            </a:r>
            <a:r>
              <a:rPr lang="nl-NL" sz="2400" dirty="0"/>
              <a:t>), running </a:t>
            </a:r>
            <a:r>
              <a:rPr lang="nl-NL" sz="2400" dirty="0" err="1"/>
              <a:t>from</a:t>
            </a:r>
            <a:r>
              <a:rPr lang="nl-NL" sz="2400" dirty="0"/>
              <a:t> feb 2024 – feb 2028</a:t>
            </a:r>
          </a:p>
          <a:p>
            <a:endParaRPr lang="nl-NL" sz="2400" dirty="0"/>
          </a:p>
          <a:p>
            <a:r>
              <a:rPr lang="en-GB" sz="2400" dirty="0"/>
              <a:t>The Professional Doctorate project deals with the complex challenges and strategic goals related to energy, sustainability, and circularity, focusing on the transition towards green energy and the role of hydrogen in addressing these challenges.</a:t>
            </a:r>
          </a:p>
          <a:p>
            <a:endParaRPr lang="en-GB" sz="2400" dirty="0"/>
          </a:p>
          <a:p>
            <a:r>
              <a:rPr lang="en-GB" sz="2400" dirty="0"/>
              <a:t>Part of the research group Sustainable Energy Systems (professor Richard van Leeuwen)</a:t>
            </a:r>
            <a:endParaRPr lang="en-GB" dirty="0"/>
          </a:p>
        </p:txBody>
      </p:sp>
    </p:spTree>
    <p:extLst>
      <p:ext uri="{BB962C8B-B14F-4D97-AF65-F5344CB8AC3E}">
        <p14:creationId xmlns:p14="http://schemas.microsoft.com/office/powerpoint/2010/main" val="2475834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649231-7129-8345-AA06-AB6A10286238}"/>
              </a:ext>
            </a:extLst>
          </p:cNvPr>
          <p:cNvSpPr>
            <a:spLocks noGrp="1"/>
          </p:cNvSpPr>
          <p:nvPr>
            <p:ph type="title"/>
          </p:nvPr>
        </p:nvSpPr>
        <p:spPr>
          <a:xfrm>
            <a:off x="670984" y="1026000"/>
            <a:ext cx="11260178" cy="666000"/>
          </a:xfrm>
        </p:spPr>
        <p:txBody>
          <a:bodyPr>
            <a:normAutofit/>
          </a:bodyPr>
          <a:lstStyle/>
          <a:p>
            <a:r>
              <a:rPr lang="nl-NL" dirty="0"/>
              <a:t>Value chain of </a:t>
            </a:r>
            <a:r>
              <a:rPr lang="nl-NL" dirty="0" err="1"/>
              <a:t>hydrogen</a:t>
            </a:r>
            <a:r>
              <a:rPr lang="nl-NL" dirty="0"/>
              <a:t> – Sustainable Methanol </a:t>
            </a:r>
            <a:r>
              <a:rPr lang="nl-NL" dirty="0" err="1"/>
              <a:t>production</a:t>
            </a:r>
            <a:endParaRPr lang="en-GB" dirty="0"/>
          </a:p>
        </p:txBody>
      </p:sp>
      <p:pic>
        <p:nvPicPr>
          <p:cNvPr id="4" name="Afbeelding 3" descr="Afbeelding met tekst, diagram, Plan, lijn&#10;&#10;Automatisch gegenereerde beschrijving">
            <a:extLst>
              <a:ext uri="{FF2B5EF4-FFF2-40B4-BE49-F238E27FC236}">
                <a16:creationId xmlns:a16="http://schemas.microsoft.com/office/drawing/2014/main" id="{987A080D-D170-8008-7308-298E66E4258D}"/>
              </a:ext>
            </a:extLst>
          </p:cNvPr>
          <p:cNvPicPr>
            <a:picLocks noChangeAspect="1"/>
          </p:cNvPicPr>
          <p:nvPr/>
        </p:nvPicPr>
        <p:blipFill rotWithShape="1">
          <a:blip r:embed="rId2">
            <a:extLst>
              <a:ext uri="{28A0092B-C50C-407E-A947-70E740481C1C}">
                <a14:useLocalDpi xmlns:a14="http://schemas.microsoft.com/office/drawing/2010/main" val="0"/>
              </a:ext>
            </a:extLst>
          </a:blip>
          <a:srcRect l="577" t="42802" r="770" b="37531"/>
          <a:stretch/>
        </p:blipFill>
        <p:spPr>
          <a:xfrm>
            <a:off x="82061" y="4457127"/>
            <a:ext cx="12027877" cy="978646"/>
          </a:xfrm>
          <a:prstGeom prst="rect">
            <a:avLst/>
          </a:prstGeom>
        </p:spPr>
      </p:pic>
      <p:pic>
        <p:nvPicPr>
          <p:cNvPr id="7" name="Afbeelding 6" descr="Afbeelding met tekst, diagram, Plan, lijn&#10;&#10;Automatisch gegenereerde beschrijving">
            <a:extLst>
              <a:ext uri="{FF2B5EF4-FFF2-40B4-BE49-F238E27FC236}">
                <a16:creationId xmlns:a16="http://schemas.microsoft.com/office/drawing/2014/main" id="{F5E91F5F-E417-8CCE-2271-024AFBF952EE}"/>
              </a:ext>
            </a:extLst>
          </p:cNvPr>
          <p:cNvPicPr>
            <a:picLocks noChangeAspect="1"/>
          </p:cNvPicPr>
          <p:nvPr/>
        </p:nvPicPr>
        <p:blipFill rotWithShape="1">
          <a:blip r:embed="rId2">
            <a:extLst>
              <a:ext uri="{28A0092B-C50C-407E-A947-70E740481C1C}">
                <a14:useLocalDpi xmlns:a14="http://schemas.microsoft.com/office/drawing/2010/main" val="0"/>
              </a:ext>
            </a:extLst>
          </a:blip>
          <a:srcRect l="577" t="1708" r="770" b="57147"/>
          <a:stretch/>
        </p:blipFill>
        <p:spPr>
          <a:xfrm>
            <a:off x="82060" y="2414167"/>
            <a:ext cx="12027877" cy="2047391"/>
          </a:xfrm>
          <a:prstGeom prst="rect">
            <a:avLst/>
          </a:prstGeom>
        </p:spPr>
      </p:pic>
      <p:grpSp>
        <p:nvGrpSpPr>
          <p:cNvPr id="8" name="Groep 7">
            <a:extLst>
              <a:ext uri="{FF2B5EF4-FFF2-40B4-BE49-F238E27FC236}">
                <a16:creationId xmlns:a16="http://schemas.microsoft.com/office/drawing/2014/main" id="{04BFB5BB-D073-7065-0F06-A355E3175183}"/>
              </a:ext>
            </a:extLst>
          </p:cNvPr>
          <p:cNvGrpSpPr/>
          <p:nvPr/>
        </p:nvGrpSpPr>
        <p:grpSpPr>
          <a:xfrm>
            <a:off x="6315963" y="1971804"/>
            <a:ext cx="4414733" cy="3734868"/>
            <a:chOff x="6315963" y="1031026"/>
            <a:chExt cx="4414733" cy="3734868"/>
          </a:xfrm>
        </p:grpSpPr>
        <p:sp>
          <p:nvSpPr>
            <p:cNvPr id="9" name="Stroomdiagram: Verbindingslijn 8">
              <a:extLst>
                <a:ext uri="{FF2B5EF4-FFF2-40B4-BE49-F238E27FC236}">
                  <a16:creationId xmlns:a16="http://schemas.microsoft.com/office/drawing/2014/main" id="{79378865-DB49-F777-54B7-65292BEFB16D}"/>
                </a:ext>
              </a:extLst>
            </p:cNvPr>
            <p:cNvSpPr/>
            <p:nvPr/>
          </p:nvSpPr>
          <p:spPr>
            <a:xfrm>
              <a:off x="6315963" y="1508079"/>
              <a:ext cx="3593988" cy="3257815"/>
            </a:xfrm>
            <a:prstGeom prst="flowChartConnector">
              <a:avLst/>
            </a:prstGeom>
            <a:solidFill>
              <a:schemeClr val="accent1">
                <a:alpha val="12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 name="Afbeelding 9" descr="Afbeelding met Lettertype, logo, Graphics, wit&#10;&#10;Automatisch gegenereerde beschrijving">
              <a:extLst>
                <a:ext uri="{FF2B5EF4-FFF2-40B4-BE49-F238E27FC236}">
                  <a16:creationId xmlns:a16="http://schemas.microsoft.com/office/drawing/2014/main" id="{35122EE9-04F6-6017-5AD6-767DC8EF1260}"/>
                </a:ext>
              </a:extLst>
            </p:cNvPr>
            <p:cNvPicPr>
              <a:picLocks noChangeAspect="1"/>
            </p:cNvPicPr>
            <p:nvPr/>
          </p:nvPicPr>
          <p:blipFill rotWithShape="1">
            <a:blip r:embed="rId3">
              <a:extLst>
                <a:ext uri="{28A0092B-C50C-407E-A947-70E740481C1C}">
                  <a14:useLocalDpi xmlns:a14="http://schemas.microsoft.com/office/drawing/2010/main" val="0"/>
                </a:ext>
              </a:extLst>
            </a:blip>
            <a:srcRect l="15954" t="26216" r="17048" b="26781"/>
            <a:stretch/>
          </p:blipFill>
          <p:spPr>
            <a:xfrm>
              <a:off x="8752427" y="1031026"/>
              <a:ext cx="1978269" cy="729762"/>
            </a:xfrm>
            <a:prstGeom prst="rect">
              <a:avLst/>
            </a:prstGeom>
            <a:ln w="31750">
              <a:solidFill>
                <a:srgbClr val="002060"/>
              </a:solidFill>
            </a:ln>
          </p:spPr>
        </p:pic>
      </p:grpSp>
    </p:spTree>
    <p:extLst>
      <p:ext uri="{BB962C8B-B14F-4D97-AF65-F5344CB8AC3E}">
        <p14:creationId xmlns:p14="http://schemas.microsoft.com/office/powerpoint/2010/main" val="424007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59C25-5525-9099-22AD-2C8127AAA81B}"/>
            </a:ext>
          </a:extLst>
        </p:cNvPr>
        <p:cNvGrpSpPr/>
        <p:nvPr/>
      </p:nvGrpSpPr>
      <p:grpSpPr>
        <a:xfrm>
          <a:off x="0" y="0"/>
          <a:ext cx="0" cy="0"/>
          <a:chOff x="0" y="0"/>
          <a:chExt cx="0" cy="0"/>
        </a:xfrm>
      </p:grpSpPr>
      <p:pic>
        <p:nvPicPr>
          <p:cNvPr id="7" name="Picture 6" descr="A picture containing glass, container, dark, porcelain&#10;&#10;Description automatically generated">
            <a:extLst>
              <a:ext uri="{FF2B5EF4-FFF2-40B4-BE49-F238E27FC236}">
                <a16:creationId xmlns:a16="http://schemas.microsoft.com/office/drawing/2014/main" id="{16271475-21F6-A63B-320B-566EFFE48C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6370" y="1193978"/>
            <a:ext cx="4164593" cy="4164593"/>
          </a:xfrm>
          <a:prstGeom prst="rect">
            <a:avLst/>
          </a:prstGeom>
        </p:spPr>
      </p:pic>
      <p:pic>
        <p:nvPicPr>
          <p:cNvPr id="9" name="Picture 8" descr="Logo&#10;&#10;Description automatically generated">
            <a:extLst>
              <a:ext uri="{FF2B5EF4-FFF2-40B4-BE49-F238E27FC236}">
                <a16:creationId xmlns:a16="http://schemas.microsoft.com/office/drawing/2014/main" id="{422B1002-667A-AC57-BDF7-3680ABC87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020" y="212145"/>
            <a:ext cx="3347652" cy="1306573"/>
          </a:xfrm>
          <a:prstGeom prst="rect">
            <a:avLst/>
          </a:prstGeom>
        </p:spPr>
      </p:pic>
      <p:sp>
        <p:nvSpPr>
          <p:cNvPr id="10" name="Title 4">
            <a:extLst>
              <a:ext uri="{FF2B5EF4-FFF2-40B4-BE49-F238E27FC236}">
                <a16:creationId xmlns:a16="http://schemas.microsoft.com/office/drawing/2014/main" id="{B936FD72-3A70-7519-8C4B-6B3DD1F3108F}"/>
              </a:ext>
            </a:extLst>
          </p:cNvPr>
          <p:cNvSpPr txBox="1">
            <a:spLocks/>
          </p:cNvSpPr>
          <p:nvPr/>
        </p:nvSpPr>
        <p:spPr>
          <a:xfrm>
            <a:off x="1113809" y="2523177"/>
            <a:ext cx="6261211" cy="273696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j-cs"/>
              </a:rPr>
              <a:t>Power-</a:t>
            </a:r>
            <a:r>
              <a:rPr kumimoji="0" lang="nl-NL"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j-cs"/>
              </a:rPr>
              <a:t>to</a:t>
            </a:r>
            <a:r>
              <a:rPr kumimoji="0" lang="nl-NL"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j-cs"/>
              </a:rPr>
              <a:t>-Methanol:</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j-cs"/>
              </a:rPr>
              <a:t>Techno-Economic Analysis: a dynamic and integrated energy/process challenge</a:t>
            </a:r>
            <a:endParaRPr kumimoji="0" lang="nl-NL" sz="4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45636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C279E-C11A-1173-B901-F96B5D81BE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66AAAD-E2B8-8292-B5C7-5462DF202418}"/>
              </a:ext>
            </a:extLst>
          </p:cNvPr>
          <p:cNvSpPr>
            <a:spLocks noGrp="1"/>
          </p:cNvSpPr>
          <p:nvPr>
            <p:ph type="title"/>
          </p:nvPr>
        </p:nvSpPr>
        <p:spPr/>
        <p:txBody>
          <a:bodyPr>
            <a:normAutofit/>
          </a:bodyPr>
          <a:lstStyle/>
          <a:p>
            <a:r>
              <a:rPr lang="en-GB" dirty="0"/>
              <a:t>Dynamic and optimized TEA – background (1)</a:t>
            </a:r>
          </a:p>
        </p:txBody>
      </p:sp>
      <p:sp>
        <p:nvSpPr>
          <p:cNvPr id="3" name="Tijdelijke aanduiding voor inhoud 2">
            <a:extLst>
              <a:ext uri="{FF2B5EF4-FFF2-40B4-BE49-F238E27FC236}">
                <a16:creationId xmlns:a16="http://schemas.microsoft.com/office/drawing/2014/main" id="{D7DB7FBA-348B-E909-AFF1-438A5F6D4835}"/>
              </a:ext>
            </a:extLst>
          </p:cNvPr>
          <p:cNvSpPr>
            <a:spLocks noGrp="1"/>
          </p:cNvSpPr>
          <p:nvPr>
            <p:ph idx="1"/>
          </p:nvPr>
        </p:nvSpPr>
        <p:spPr/>
        <p:txBody>
          <a:bodyPr>
            <a:normAutofit/>
          </a:bodyPr>
          <a:lstStyle/>
          <a:p>
            <a:r>
              <a:rPr lang="nl-NL" sz="2400" dirty="0"/>
              <a:t>The </a:t>
            </a:r>
            <a:r>
              <a:rPr lang="nl-NL" sz="2400" dirty="0" err="1"/>
              <a:t>involved</a:t>
            </a:r>
            <a:r>
              <a:rPr lang="nl-NL" sz="2400" dirty="0"/>
              <a:t> Power-</a:t>
            </a:r>
            <a:r>
              <a:rPr lang="nl-NL" sz="2400" dirty="0" err="1"/>
              <a:t>to</a:t>
            </a:r>
            <a:r>
              <a:rPr lang="nl-NL" sz="2400" dirty="0"/>
              <a:t>-</a:t>
            </a:r>
            <a:r>
              <a:rPr lang="nl-NL" sz="2400" dirty="0" err="1"/>
              <a:t>MeOH</a:t>
            </a:r>
            <a:r>
              <a:rPr lang="nl-NL" sz="2400" dirty="0"/>
              <a:t> </a:t>
            </a:r>
            <a:r>
              <a:rPr lang="nl-NL" sz="2400" dirty="0" err="1"/>
              <a:t>processes</a:t>
            </a:r>
            <a:r>
              <a:rPr lang="nl-NL" sz="2400" dirty="0"/>
              <a:t>:</a:t>
            </a:r>
          </a:p>
          <a:p>
            <a:pPr lvl="1"/>
            <a:endParaRPr lang="nl-NL" sz="2400" dirty="0"/>
          </a:p>
          <a:p>
            <a:pPr lvl="1"/>
            <a:r>
              <a:rPr lang="nl-NL" sz="2400" dirty="0"/>
              <a:t>CO</a:t>
            </a:r>
            <a:r>
              <a:rPr lang="nl-NL" sz="2400" baseline="-25000" dirty="0"/>
              <a:t>2</a:t>
            </a:r>
            <a:r>
              <a:rPr lang="nl-NL" sz="2400" dirty="0"/>
              <a:t> </a:t>
            </a:r>
            <a:r>
              <a:rPr lang="nl-NL" sz="2400" dirty="0" err="1"/>
              <a:t>hydrogenation</a:t>
            </a:r>
            <a:r>
              <a:rPr lang="nl-NL" sz="2400" dirty="0"/>
              <a:t> </a:t>
            </a:r>
            <a:r>
              <a:rPr lang="nl-NL" sz="2400" dirty="0" err="1"/>
              <a:t>to</a:t>
            </a:r>
            <a:r>
              <a:rPr lang="nl-NL" sz="2400" dirty="0"/>
              <a:t> </a:t>
            </a:r>
            <a:r>
              <a:rPr lang="nl-NL" sz="2400" dirty="0" err="1"/>
              <a:t>MeOH</a:t>
            </a:r>
            <a:endParaRPr lang="nl-NL" sz="2400" dirty="0"/>
          </a:p>
          <a:p>
            <a:pPr lvl="1"/>
            <a:r>
              <a:rPr lang="nl-NL" sz="2400" dirty="0"/>
              <a:t>Dry </a:t>
            </a:r>
            <a:r>
              <a:rPr lang="nl-NL" sz="2400" dirty="0" err="1"/>
              <a:t>methane</a:t>
            </a:r>
            <a:r>
              <a:rPr lang="nl-NL" sz="2400" dirty="0"/>
              <a:t> </a:t>
            </a:r>
            <a:r>
              <a:rPr lang="nl-NL" sz="2400" dirty="0" err="1"/>
              <a:t>reforming</a:t>
            </a:r>
            <a:r>
              <a:rPr lang="nl-NL" sz="2400" dirty="0"/>
              <a:t> of biogas </a:t>
            </a:r>
            <a:r>
              <a:rPr lang="nl-NL" sz="2400" dirty="0" err="1"/>
              <a:t>to</a:t>
            </a:r>
            <a:r>
              <a:rPr lang="nl-NL" sz="2400" dirty="0"/>
              <a:t> </a:t>
            </a:r>
            <a:r>
              <a:rPr lang="nl-NL" sz="2400" dirty="0" err="1"/>
              <a:t>syngas</a:t>
            </a:r>
            <a:r>
              <a:rPr lang="nl-NL" sz="2400" dirty="0"/>
              <a:t> </a:t>
            </a:r>
            <a:r>
              <a:rPr lang="nl-NL" sz="2400" dirty="0" err="1"/>
              <a:t>and</a:t>
            </a:r>
            <a:r>
              <a:rPr lang="nl-NL" sz="2400" dirty="0"/>
              <a:t> </a:t>
            </a:r>
            <a:r>
              <a:rPr lang="nl-NL" sz="2400" dirty="0" err="1"/>
              <a:t>converted</a:t>
            </a:r>
            <a:r>
              <a:rPr lang="nl-NL" sz="2400" dirty="0"/>
              <a:t> </a:t>
            </a:r>
            <a:r>
              <a:rPr lang="nl-NL" sz="2400" dirty="0" err="1"/>
              <a:t>to</a:t>
            </a:r>
            <a:r>
              <a:rPr lang="nl-NL" sz="2400" dirty="0"/>
              <a:t> </a:t>
            </a:r>
            <a:r>
              <a:rPr lang="nl-NL" sz="2400" dirty="0" err="1"/>
              <a:t>MeOH</a:t>
            </a:r>
            <a:endParaRPr lang="nl-NL" sz="2400" dirty="0"/>
          </a:p>
          <a:p>
            <a:pPr lvl="1"/>
            <a:r>
              <a:rPr lang="nl-NL" sz="2400" dirty="0"/>
              <a:t>Biomethane </a:t>
            </a:r>
            <a:r>
              <a:rPr lang="nl-NL" sz="2400" dirty="0" err="1"/>
              <a:t>decomposition</a:t>
            </a:r>
            <a:r>
              <a:rPr lang="nl-NL" sz="2400" dirty="0"/>
              <a:t> </a:t>
            </a:r>
            <a:r>
              <a:rPr lang="nl-NL" sz="2400" dirty="0" err="1"/>
              <a:t>to</a:t>
            </a:r>
            <a:r>
              <a:rPr lang="nl-NL" sz="2400" dirty="0"/>
              <a:t> </a:t>
            </a:r>
            <a:r>
              <a:rPr lang="nl-NL" sz="2400" dirty="0" err="1"/>
              <a:t>hydrogen</a:t>
            </a:r>
            <a:r>
              <a:rPr lang="nl-NL" sz="2400" dirty="0"/>
              <a:t>, </a:t>
            </a:r>
            <a:r>
              <a:rPr lang="nl-NL" sz="2400" dirty="0" err="1"/>
              <a:t>followed</a:t>
            </a:r>
            <a:r>
              <a:rPr lang="nl-NL" sz="2400" dirty="0"/>
              <a:t> </a:t>
            </a:r>
            <a:r>
              <a:rPr lang="nl-NL" sz="2400" dirty="0" err="1"/>
              <a:t>with</a:t>
            </a:r>
            <a:r>
              <a:rPr lang="nl-NL" sz="2400" dirty="0"/>
              <a:t> CO</a:t>
            </a:r>
            <a:r>
              <a:rPr lang="nl-NL" sz="2400" baseline="-25000" dirty="0"/>
              <a:t>2</a:t>
            </a:r>
            <a:r>
              <a:rPr lang="nl-NL" sz="2400" dirty="0"/>
              <a:t> </a:t>
            </a:r>
            <a:r>
              <a:rPr lang="nl-NL" sz="2400" dirty="0" err="1"/>
              <a:t>hydrogenation</a:t>
            </a:r>
            <a:endParaRPr lang="nl-NL" sz="2400" dirty="0"/>
          </a:p>
          <a:p>
            <a:endParaRPr lang="nl-NL" sz="2400" dirty="0"/>
          </a:p>
          <a:p>
            <a:r>
              <a:rPr lang="en-GB" sz="2400" dirty="0"/>
              <a:t>The Techno-Economic Analysis (TEA) is carried out following the methodology of Turton.</a:t>
            </a:r>
          </a:p>
          <a:p>
            <a:endParaRPr lang="en-GB" sz="2400" dirty="0"/>
          </a:p>
          <a:p>
            <a:r>
              <a:rPr lang="en-GB" sz="2400" dirty="0"/>
              <a:t>ASPEN Plus software is used for (static) simulation of processes </a:t>
            </a:r>
            <a:r>
              <a:rPr lang="nl-NL" sz="2400" dirty="0"/>
              <a:t>  </a:t>
            </a:r>
          </a:p>
          <a:p>
            <a:endParaRPr lang="nl-NL" sz="1800" dirty="0"/>
          </a:p>
          <a:p>
            <a:endParaRPr lang="nl-NL" sz="1800" dirty="0"/>
          </a:p>
          <a:p>
            <a:endParaRPr lang="en-GB" dirty="0"/>
          </a:p>
        </p:txBody>
      </p:sp>
    </p:spTree>
    <p:extLst>
      <p:ext uri="{BB962C8B-B14F-4D97-AF65-F5344CB8AC3E}">
        <p14:creationId xmlns:p14="http://schemas.microsoft.com/office/powerpoint/2010/main" val="70794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25E57-1560-5219-80CB-808C8AB7DF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A52ABA-5E43-51A0-6B8C-0E4A8F4E1A6B}"/>
              </a:ext>
            </a:extLst>
          </p:cNvPr>
          <p:cNvSpPr>
            <a:spLocks noGrp="1"/>
          </p:cNvSpPr>
          <p:nvPr>
            <p:ph type="title"/>
          </p:nvPr>
        </p:nvSpPr>
        <p:spPr/>
        <p:txBody>
          <a:bodyPr>
            <a:normAutofit/>
          </a:bodyPr>
          <a:lstStyle/>
          <a:p>
            <a:r>
              <a:rPr lang="en-GB" dirty="0"/>
              <a:t>Dynamic and optimized TEA – background (2)</a:t>
            </a:r>
          </a:p>
        </p:txBody>
      </p:sp>
      <p:sp>
        <p:nvSpPr>
          <p:cNvPr id="3" name="Tijdelijke aanduiding voor inhoud 2">
            <a:extLst>
              <a:ext uri="{FF2B5EF4-FFF2-40B4-BE49-F238E27FC236}">
                <a16:creationId xmlns:a16="http://schemas.microsoft.com/office/drawing/2014/main" id="{654080F7-9AF8-12DD-93E3-4B338D902B66}"/>
              </a:ext>
            </a:extLst>
          </p:cNvPr>
          <p:cNvSpPr>
            <a:spLocks noGrp="1"/>
          </p:cNvSpPr>
          <p:nvPr>
            <p:ph idx="1"/>
          </p:nvPr>
        </p:nvSpPr>
        <p:spPr>
          <a:xfrm>
            <a:off x="672000" y="1764000"/>
            <a:ext cx="10864326" cy="4140000"/>
          </a:xfrm>
        </p:spPr>
        <p:txBody>
          <a:bodyPr>
            <a:normAutofit/>
          </a:bodyPr>
          <a:lstStyle/>
          <a:p>
            <a:r>
              <a:rPr lang="en-GB" sz="2400" dirty="0" err="1"/>
              <a:t>OptiPlant</a:t>
            </a:r>
            <a:r>
              <a:rPr lang="en-GB" sz="2400" dirty="0"/>
              <a:t> is used to build and operate an integrated energy-chemical system at minimum cost (developed at DTU in Denmark). </a:t>
            </a:r>
          </a:p>
          <a:p>
            <a:endParaRPr lang="en-GB" sz="2400" dirty="0"/>
          </a:p>
          <a:p>
            <a:endParaRPr lang="en-GB" sz="2400" dirty="0"/>
          </a:p>
          <a:p>
            <a:r>
              <a:rPr lang="en-GB" sz="2400" dirty="0"/>
              <a:t>This approach results in:</a:t>
            </a:r>
          </a:p>
          <a:p>
            <a:pPr lvl="1"/>
            <a:endParaRPr lang="en-GB" sz="2400" dirty="0"/>
          </a:p>
          <a:p>
            <a:pPr lvl="1">
              <a:buFont typeface="Courier New" panose="02070309020205020404" pitchFamily="49" charset="0"/>
              <a:buChar char="o"/>
            </a:pPr>
            <a:r>
              <a:rPr lang="en-GB" sz="2400" dirty="0"/>
              <a:t>A static TEA to compare processes – intermittency or energy prices are neglected</a:t>
            </a:r>
          </a:p>
          <a:p>
            <a:pPr lvl="1">
              <a:buFont typeface="Courier New" panose="02070309020205020404" pitchFamily="49" charset="0"/>
              <a:buChar char="o"/>
            </a:pPr>
            <a:r>
              <a:rPr lang="en-GB" sz="2400" dirty="0"/>
              <a:t>Optimized TEA integrating energy, processes, intermittency and economics</a:t>
            </a:r>
          </a:p>
          <a:p>
            <a:endParaRPr lang="nl-NL" sz="1800" dirty="0"/>
          </a:p>
          <a:p>
            <a:endParaRPr lang="nl-NL" sz="1800" dirty="0"/>
          </a:p>
          <a:p>
            <a:endParaRPr lang="en-GB" dirty="0"/>
          </a:p>
        </p:txBody>
      </p:sp>
    </p:spTree>
    <p:extLst>
      <p:ext uri="{BB962C8B-B14F-4D97-AF65-F5344CB8AC3E}">
        <p14:creationId xmlns:p14="http://schemas.microsoft.com/office/powerpoint/2010/main" val="1499307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A26B06-A0DB-0E58-DF13-766859086BA9}"/>
              </a:ext>
            </a:extLst>
          </p:cNvPr>
          <p:cNvSpPr>
            <a:spLocks noGrp="1"/>
          </p:cNvSpPr>
          <p:nvPr>
            <p:ph type="title"/>
          </p:nvPr>
        </p:nvSpPr>
        <p:spPr/>
        <p:txBody>
          <a:bodyPr/>
          <a:lstStyle/>
          <a:p>
            <a:r>
              <a:rPr lang="nl-NL" dirty="0" err="1"/>
              <a:t>Results</a:t>
            </a:r>
            <a:r>
              <a:rPr lang="nl-NL" dirty="0"/>
              <a:t> </a:t>
            </a:r>
            <a:r>
              <a:rPr lang="nl-NL" dirty="0" err="1"/>
              <a:t>static</a:t>
            </a:r>
            <a:r>
              <a:rPr lang="nl-NL" dirty="0"/>
              <a:t> &amp; </a:t>
            </a:r>
            <a:r>
              <a:rPr lang="nl-NL" dirty="0" err="1"/>
              <a:t>dynamic</a:t>
            </a:r>
            <a:r>
              <a:rPr lang="nl-NL" dirty="0"/>
              <a:t> TEA – </a:t>
            </a:r>
            <a:r>
              <a:rPr lang="nl-NL" dirty="0" err="1"/>
              <a:t>levelised</a:t>
            </a:r>
            <a:r>
              <a:rPr lang="nl-NL" dirty="0"/>
              <a:t> </a:t>
            </a:r>
            <a:r>
              <a:rPr lang="nl-NL" dirty="0" err="1"/>
              <a:t>cost</a:t>
            </a:r>
            <a:r>
              <a:rPr lang="nl-NL" dirty="0"/>
              <a:t> of </a:t>
            </a:r>
            <a:r>
              <a:rPr lang="nl-NL" dirty="0" err="1"/>
              <a:t>MeOH</a:t>
            </a:r>
            <a:endParaRPr lang="en-GB" dirty="0"/>
          </a:p>
        </p:txBody>
      </p:sp>
      <p:sp>
        <p:nvSpPr>
          <p:cNvPr id="3" name="Tijdelijke aanduiding voor inhoud 2">
            <a:extLst>
              <a:ext uri="{FF2B5EF4-FFF2-40B4-BE49-F238E27FC236}">
                <a16:creationId xmlns:a16="http://schemas.microsoft.com/office/drawing/2014/main" id="{E3498D13-45D2-6A7F-BD15-2114803768B8}"/>
              </a:ext>
            </a:extLst>
          </p:cNvPr>
          <p:cNvSpPr>
            <a:spLocks noGrp="1"/>
          </p:cNvSpPr>
          <p:nvPr>
            <p:ph idx="1"/>
          </p:nvPr>
        </p:nvSpPr>
        <p:spPr/>
        <p:txBody>
          <a:bodyPr/>
          <a:lstStyle/>
          <a:p>
            <a:r>
              <a:rPr lang="nl-NL" dirty="0"/>
              <a:t>Benchmark:	Fossil </a:t>
            </a:r>
            <a:r>
              <a:rPr lang="nl-NL" dirty="0" err="1"/>
              <a:t>based</a:t>
            </a:r>
            <a:r>
              <a:rPr lang="nl-NL" dirty="0"/>
              <a:t> </a:t>
            </a:r>
            <a:r>
              <a:rPr lang="nl-NL" dirty="0" err="1"/>
              <a:t>MeOH</a:t>
            </a:r>
            <a:r>
              <a:rPr lang="nl-NL" dirty="0"/>
              <a:t>	530 €/ton</a:t>
            </a:r>
            <a:endParaRPr lang="en-GB" dirty="0"/>
          </a:p>
          <a:p>
            <a:pPr marL="0" indent="0">
              <a:buNone/>
            </a:pPr>
            <a:r>
              <a:rPr lang="en-GB" dirty="0"/>
              <a:t>		Central e-MeOH		1,080 </a:t>
            </a:r>
            <a:r>
              <a:rPr lang="nl-NL" dirty="0"/>
              <a:t>€/ton</a:t>
            </a:r>
          </a:p>
          <a:p>
            <a:pPr marL="0" indent="0">
              <a:buNone/>
            </a:pPr>
            <a:endParaRPr lang="nl-NL" dirty="0"/>
          </a:p>
          <a:p>
            <a:r>
              <a:rPr lang="nl-NL" dirty="0" err="1"/>
              <a:t>Processes</a:t>
            </a:r>
            <a:r>
              <a:rPr lang="nl-NL" dirty="0"/>
              <a:t>:	</a:t>
            </a:r>
            <a:r>
              <a:rPr lang="nl-NL" dirty="0" err="1"/>
              <a:t>MeOH</a:t>
            </a:r>
            <a:r>
              <a:rPr lang="nl-NL" dirty="0"/>
              <a:t> </a:t>
            </a:r>
            <a:r>
              <a:rPr lang="nl-NL" dirty="0" err="1"/>
              <a:t>from</a:t>
            </a:r>
            <a:r>
              <a:rPr lang="nl-NL" dirty="0"/>
              <a:t> CCU		2,186 €/ton</a:t>
            </a:r>
          </a:p>
          <a:p>
            <a:pPr marL="0" indent="0">
              <a:buNone/>
            </a:pPr>
            <a:r>
              <a:rPr lang="nl-NL" dirty="0"/>
              <a:t>		</a:t>
            </a:r>
            <a:r>
              <a:rPr lang="nl-NL" dirty="0" err="1"/>
              <a:t>MeOH</a:t>
            </a:r>
            <a:r>
              <a:rPr lang="nl-NL" dirty="0"/>
              <a:t> </a:t>
            </a:r>
            <a:r>
              <a:rPr lang="nl-NL" dirty="0" err="1"/>
              <a:t>from</a:t>
            </a:r>
            <a:r>
              <a:rPr lang="nl-NL" dirty="0"/>
              <a:t> DMR		2,372 €/ton</a:t>
            </a:r>
          </a:p>
          <a:p>
            <a:pPr marL="0" indent="0">
              <a:buNone/>
            </a:pPr>
            <a:r>
              <a:rPr lang="nl-NL" dirty="0"/>
              <a:t>		</a:t>
            </a:r>
            <a:r>
              <a:rPr lang="nl-NL" dirty="0" err="1"/>
              <a:t>MeOH</a:t>
            </a:r>
            <a:r>
              <a:rPr lang="nl-NL" dirty="0"/>
              <a:t> </a:t>
            </a:r>
            <a:r>
              <a:rPr lang="nl-NL" dirty="0" err="1"/>
              <a:t>from</a:t>
            </a:r>
            <a:r>
              <a:rPr lang="nl-NL" dirty="0"/>
              <a:t> MD		1,865 €/ton</a:t>
            </a:r>
          </a:p>
          <a:p>
            <a:pPr marL="0" indent="0">
              <a:buNone/>
            </a:pPr>
            <a:endParaRPr lang="nl-NL" dirty="0"/>
          </a:p>
          <a:p>
            <a:pPr marL="0" indent="0">
              <a:buNone/>
            </a:pPr>
            <a:endParaRPr lang="nl-NL" dirty="0"/>
          </a:p>
          <a:p>
            <a:r>
              <a:rPr lang="nl-NL" dirty="0" err="1"/>
              <a:t>Optimized</a:t>
            </a:r>
            <a:r>
              <a:rPr lang="nl-NL" dirty="0"/>
              <a:t> </a:t>
            </a:r>
            <a:r>
              <a:rPr lang="nl-NL" dirty="0" err="1"/>
              <a:t>with</a:t>
            </a:r>
            <a:r>
              <a:rPr lang="nl-NL" dirty="0"/>
              <a:t> </a:t>
            </a:r>
            <a:r>
              <a:rPr lang="nl-NL" dirty="0" err="1"/>
              <a:t>Optiplant</a:t>
            </a:r>
            <a:r>
              <a:rPr lang="nl-NL" dirty="0"/>
              <a:t>:	</a:t>
            </a:r>
            <a:r>
              <a:rPr lang="nl-NL" dirty="0" err="1"/>
              <a:t>MeOH</a:t>
            </a:r>
            <a:r>
              <a:rPr lang="nl-NL" dirty="0"/>
              <a:t> </a:t>
            </a:r>
            <a:r>
              <a:rPr lang="nl-NL" dirty="0" err="1"/>
              <a:t>from</a:t>
            </a:r>
            <a:r>
              <a:rPr lang="nl-NL" dirty="0"/>
              <a:t> CCU		1,501 €/ton</a:t>
            </a:r>
          </a:p>
          <a:p>
            <a:pPr marL="0" indent="0">
              <a:buNone/>
            </a:pPr>
            <a:r>
              <a:rPr lang="nl-NL" dirty="0"/>
              <a:t>				</a:t>
            </a:r>
            <a:r>
              <a:rPr lang="nl-NL" dirty="0" err="1"/>
              <a:t>MeOH</a:t>
            </a:r>
            <a:r>
              <a:rPr lang="nl-NL" dirty="0"/>
              <a:t> </a:t>
            </a:r>
            <a:r>
              <a:rPr lang="nl-NL" dirty="0" err="1"/>
              <a:t>from</a:t>
            </a:r>
            <a:r>
              <a:rPr lang="nl-NL" dirty="0"/>
              <a:t> DMR		2,004 €/ton</a:t>
            </a:r>
          </a:p>
          <a:p>
            <a:pPr marL="0" indent="0">
              <a:buNone/>
            </a:pPr>
            <a:r>
              <a:rPr lang="nl-NL" dirty="0"/>
              <a:t>				</a:t>
            </a:r>
            <a:r>
              <a:rPr lang="nl-NL" dirty="0" err="1"/>
              <a:t>MeOH</a:t>
            </a:r>
            <a:r>
              <a:rPr lang="nl-NL" dirty="0"/>
              <a:t> </a:t>
            </a:r>
            <a:r>
              <a:rPr lang="nl-NL" dirty="0" err="1"/>
              <a:t>from</a:t>
            </a:r>
            <a:r>
              <a:rPr lang="nl-NL" dirty="0"/>
              <a:t> MD		1,890 €/ton</a:t>
            </a:r>
          </a:p>
          <a:p>
            <a:endParaRPr lang="nl-NL" dirty="0"/>
          </a:p>
        </p:txBody>
      </p:sp>
    </p:spTree>
    <p:extLst>
      <p:ext uri="{BB962C8B-B14F-4D97-AF65-F5344CB8AC3E}">
        <p14:creationId xmlns:p14="http://schemas.microsoft.com/office/powerpoint/2010/main" val="8236095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 - Tekst en beeld">
  <a:themeElements>
    <a:clrScheme name="Hanze Hogeschool">
      <a:dk1>
        <a:srgbClr val="000000"/>
      </a:dk1>
      <a:lt1>
        <a:srgbClr val="FFFFFF"/>
      </a:lt1>
      <a:dk2>
        <a:srgbClr val="CF7B00"/>
      </a:dk2>
      <a:lt2>
        <a:srgbClr val="3E3E41"/>
      </a:lt2>
      <a:accent1>
        <a:srgbClr val="FEFFFF"/>
      </a:accent1>
      <a:accent2>
        <a:srgbClr val="FEFFFF"/>
      </a:accent2>
      <a:accent3>
        <a:srgbClr val="FEFFFF"/>
      </a:accent3>
      <a:accent4>
        <a:srgbClr val="FEFFFF"/>
      </a:accent4>
      <a:accent5>
        <a:srgbClr val="FEFFFF"/>
      </a:accent5>
      <a:accent6>
        <a:srgbClr val="FEFFFF"/>
      </a:accent6>
      <a:hlink>
        <a:srgbClr val="D07C00"/>
      </a:hlink>
      <a:folHlink>
        <a:srgbClr val="3E3E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angepast ontwerp">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jabloon EnTranCe CoE Energy En.pptx [Read-Only]" id="{05342DD4-EE1C-4804-963C-FDD650F6F1C8}" vid="{814474A8-F8E8-41A0-9282-9456CB04D2AA}"/>
    </a:ext>
  </a:extLst>
</a:theme>
</file>

<file path=ppt/theme/theme4.xml><?xml version="1.0" encoding="utf-8"?>
<a:theme xmlns:a="http://schemas.openxmlformats.org/drawingml/2006/main" name="5 - Tussen slide">
  <a:themeElements>
    <a:clrScheme name="Hanze Hogeschool">
      <a:dk1>
        <a:srgbClr val="000000"/>
      </a:dk1>
      <a:lt1>
        <a:srgbClr val="FFFFFF"/>
      </a:lt1>
      <a:dk2>
        <a:srgbClr val="CF7B00"/>
      </a:dk2>
      <a:lt2>
        <a:srgbClr val="3E3E41"/>
      </a:lt2>
      <a:accent1>
        <a:srgbClr val="FEFFFF"/>
      </a:accent1>
      <a:accent2>
        <a:srgbClr val="FEFFFF"/>
      </a:accent2>
      <a:accent3>
        <a:srgbClr val="FEFFFF"/>
      </a:accent3>
      <a:accent4>
        <a:srgbClr val="FEFFFF"/>
      </a:accent4>
      <a:accent5>
        <a:srgbClr val="FEFFFF"/>
      </a:accent5>
      <a:accent6>
        <a:srgbClr val="FEFFFF"/>
      </a:accent6>
      <a:hlink>
        <a:srgbClr val="D07C00"/>
      </a:hlink>
      <a:folHlink>
        <a:srgbClr val="3E3E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5 - Tussen slide">
  <a:themeElements>
    <a:clrScheme name="Hanze Hogeschool">
      <a:dk1>
        <a:srgbClr val="000000"/>
      </a:dk1>
      <a:lt1>
        <a:srgbClr val="FFFFFF"/>
      </a:lt1>
      <a:dk2>
        <a:srgbClr val="CF7B00"/>
      </a:dk2>
      <a:lt2>
        <a:srgbClr val="3E3E41"/>
      </a:lt2>
      <a:accent1>
        <a:srgbClr val="FEFFFF"/>
      </a:accent1>
      <a:accent2>
        <a:srgbClr val="FEFFFF"/>
      </a:accent2>
      <a:accent3>
        <a:srgbClr val="FEFFFF"/>
      </a:accent3>
      <a:accent4>
        <a:srgbClr val="FEFFFF"/>
      </a:accent4>
      <a:accent5>
        <a:srgbClr val="FEFFFF"/>
      </a:accent5>
      <a:accent6>
        <a:srgbClr val="FEFFFF"/>
      </a:accent6>
      <a:hlink>
        <a:srgbClr val="D07C00"/>
      </a:hlink>
      <a:folHlink>
        <a:srgbClr val="3E3E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axion_16-9-UAS">
  <a:themeElements>
    <a:clrScheme name="Saxion">
      <a:dk1>
        <a:sysClr val="windowText" lastClr="000000"/>
      </a:dk1>
      <a:lt1>
        <a:sysClr val="window" lastClr="FFFFFF"/>
      </a:lt1>
      <a:dk2>
        <a:srgbClr val="009C82"/>
      </a:dk2>
      <a:lt2>
        <a:srgbClr val="F2F2F2"/>
      </a:lt2>
      <a:accent1>
        <a:srgbClr val="009C82"/>
      </a:accent1>
      <a:accent2>
        <a:srgbClr val="C6C5BF"/>
      </a:accent2>
      <a:accent3>
        <a:srgbClr val="85CEE4"/>
      </a:accent3>
      <a:accent4>
        <a:srgbClr val="009C82"/>
      </a:accent4>
      <a:accent5>
        <a:srgbClr val="C6C5BF"/>
      </a:accent5>
      <a:accent6>
        <a:srgbClr val="85CEE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xion_16-9_UAS.pptx" id="{CE544A4D-0D46-454E-AE87-BA91479FAA58}" vid="{E09CE9C3-99AD-4858-BD84-BC23EA05765A}"/>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0C59240AC6584FAC07F1DC9B42616F" ma:contentTypeVersion="4" ma:contentTypeDescription="Een nieuw document maken." ma:contentTypeScope="" ma:versionID="739fa0e1f7b484c1931e73b51e90fd3a">
  <xsd:schema xmlns:xsd="http://www.w3.org/2001/XMLSchema" xmlns:xs="http://www.w3.org/2001/XMLSchema" xmlns:p="http://schemas.microsoft.com/office/2006/metadata/properties" xmlns:ns2="892081ae-a162-4254-af15-c79e2fddabf0" targetNamespace="http://schemas.microsoft.com/office/2006/metadata/properties" ma:root="true" ma:fieldsID="9adc10c5886a3563a6d1cb8b9b209e27" ns2:_="">
    <xsd:import namespace="892081ae-a162-4254-af15-c79e2fddab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2081ae-a162-4254-af15-c79e2fdda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DE6336-C191-477B-8941-6D1AEBA21365}">
  <ds:schemaRefs>
    <ds:schemaRef ds:uri="http://purl.org/dc/dcmitype/"/>
    <ds:schemaRef ds:uri="http://www.w3.org/XML/1998/namespace"/>
    <ds:schemaRef ds:uri="http://purl.org/dc/elements/1.1/"/>
    <ds:schemaRef ds:uri="http://schemas.microsoft.com/office/2006/documentManagement/types"/>
    <ds:schemaRef ds:uri="http://purl.org/dc/terms/"/>
    <ds:schemaRef ds:uri="19e9353b-672b-48d7-b040-ea841e1a13c0"/>
    <ds:schemaRef ds:uri="http://schemas.openxmlformats.org/package/2006/metadata/core-properties"/>
    <ds:schemaRef ds:uri="http://schemas.microsoft.com/office/infopath/2007/PartnerControls"/>
    <ds:schemaRef ds:uri="e174adb0-b339-4cb1-b5b3-ddeba4b91507"/>
    <ds:schemaRef ds:uri="http://schemas.microsoft.com/office/2006/metadata/properties"/>
  </ds:schemaRefs>
</ds:datastoreItem>
</file>

<file path=customXml/itemProps2.xml><?xml version="1.0" encoding="utf-8"?>
<ds:datastoreItem xmlns:ds="http://schemas.openxmlformats.org/officeDocument/2006/customXml" ds:itemID="{8F7DAF22-5F5E-4D35-A5D5-EDB2DF358327}">
  <ds:schemaRefs>
    <ds:schemaRef ds:uri="http://schemas.microsoft.com/sharepoint/v3/contenttype/forms"/>
  </ds:schemaRefs>
</ds:datastoreItem>
</file>

<file path=customXml/itemProps3.xml><?xml version="1.0" encoding="utf-8"?>
<ds:datastoreItem xmlns:ds="http://schemas.openxmlformats.org/officeDocument/2006/customXml" ds:itemID="{AD08354A-ED55-4726-84DB-48553B85B4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2081ae-a162-4254-af15-c79e2fddab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Saxion_16-9_UAS</Template>
  <TotalTime>0</TotalTime>
  <Words>643</Words>
  <Application>Microsoft Office PowerPoint</Application>
  <PresentationFormat>Breedbeeld</PresentationFormat>
  <Paragraphs>139</Paragraphs>
  <Slides>20</Slides>
  <Notes>0</Notes>
  <HiddenSlides>0</HiddenSlides>
  <MMClips>0</MMClips>
  <ScaleCrop>false</ScaleCrop>
  <HeadingPairs>
    <vt:vector size="6" baseType="variant">
      <vt:variant>
        <vt:lpstr>Gebruikte lettertypen</vt:lpstr>
      </vt:variant>
      <vt:variant>
        <vt:i4>6</vt:i4>
      </vt:variant>
      <vt:variant>
        <vt:lpstr>Thema</vt:lpstr>
      </vt:variant>
      <vt:variant>
        <vt:i4>6</vt:i4>
      </vt:variant>
      <vt:variant>
        <vt:lpstr>Diatitels</vt:lpstr>
      </vt:variant>
      <vt:variant>
        <vt:i4>20</vt:i4>
      </vt:variant>
    </vt:vector>
  </HeadingPairs>
  <TitlesOfParts>
    <vt:vector size="32" baseType="lpstr">
      <vt:lpstr>Arial</vt:lpstr>
      <vt:lpstr>Arial Black</vt:lpstr>
      <vt:lpstr>Calibri</vt:lpstr>
      <vt:lpstr>Calibri Light</vt:lpstr>
      <vt:lpstr>Courier New</vt:lpstr>
      <vt:lpstr>Symbol</vt:lpstr>
      <vt:lpstr>Kantoorthema</vt:lpstr>
      <vt:lpstr>7 - Tekst en beeld</vt:lpstr>
      <vt:lpstr>2_Aangepast ontwerp</vt:lpstr>
      <vt:lpstr>5 - Tussen slide</vt:lpstr>
      <vt:lpstr>1_5 - Tussen slide</vt:lpstr>
      <vt:lpstr>Saxion_16-9-UAS</vt:lpstr>
      <vt:lpstr>PowerPoint-presentatie</vt:lpstr>
      <vt:lpstr>Green methanol as an energy carrier and chemical building block</vt:lpstr>
      <vt:lpstr>PowerPoint-presentatie</vt:lpstr>
      <vt:lpstr>Investing energy in hydrogen – accelerating applications of decentralised hydrogen</vt:lpstr>
      <vt:lpstr>Value chain of hydrogen – Sustainable Methanol production</vt:lpstr>
      <vt:lpstr>PowerPoint-presentatie</vt:lpstr>
      <vt:lpstr>Dynamic and optimized TEA – background (1)</vt:lpstr>
      <vt:lpstr>Dynamic and optimized TEA – background (2)</vt:lpstr>
      <vt:lpstr>Results static &amp; dynamic TEA – levelised cost of MeOH</vt:lpstr>
      <vt:lpstr>PowerPoint-presentatie</vt:lpstr>
      <vt:lpstr>Reason and starting point</vt:lpstr>
      <vt:lpstr>PowerPoint-presentatie</vt:lpstr>
      <vt:lpstr>Reason and starting point</vt:lpstr>
      <vt:lpstr>Methanol set-up at HAN</vt:lpstr>
      <vt:lpstr>Development @ Saxion University of Applied Science</vt:lpstr>
      <vt:lpstr>Pressure vessel (in cooperation with Boessenkool)</vt:lpstr>
      <vt:lpstr>The set-up</vt:lpstr>
      <vt:lpstr>Catalyst characterization</vt:lpstr>
      <vt:lpstr>Current status</vt:lpstr>
      <vt:lpstr>Thank you for your kind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challenge based learning community for hydrogen development and application </dc:title>
  <dc:creator>Hans Gelten</dc:creator>
  <cp:lastModifiedBy>Hans Gelten</cp:lastModifiedBy>
  <cp:revision>1</cp:revision>
  <dcterms:created xsi:type="dcterms:W3CDTF">2023-05-15T13:45:56Z</dcterms:created>
  <dcterms:modified xsi:type="dcterms:W3CDTF">2026-02-04T09:31:49Z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0x010100720C59240AC6584FAC07F1DC9B42616F</vt:lpwstr>
  </property>
</Properties>
</file>