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5"/>
    <p:restoredTop sz="94632"/>
  </p:normalViewPr>
  <p:slideViewPr>
    <p:cSldViewPr snapToGrid="0" snapToObjects="1">
      <p:cViewPr varScale="1">
        <p:scale>
          <a:sx n="101" d="100"/>
          <a:sy n="101" d="100"/>
        </p:scale>
        <p:origin x="8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44A738B4-487A-0944-B6F3-E3DF925977BB}"/>
              </a:ext>
            </a:extLst>
          </p:cNvPr>
          <p:cNvCxnSpPr/>
          <p:nvPr userDrawn="1"/>
        </p:nvCxnSpPr>
        <p:spPr>
          <a:xfrm>
            <a:off x="493486" y="5408597"/>
            <a:ext cx="11099930" cy="0"/>
          </a:xfrm>
          <a:prstGeom prst="line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92A3A935-F72B-944C-99AA-27C47BD79E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8852" y="187841"/>
            <a:ext cx="522776" cy="710293"/>
          </a:xfrm>
          <a:prstGeom prst="rect">
            <a:avLst/>
          </a:prstGeom>
        </p:spPr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2B9E2E93-329A-744A-A522-D6D0924BB555}"/>
              </a:ext>
            </a:extLst>
          </p:cNvPr>
          <p:cNvCxnSpPr>
            <a:cxnSpLocks/>
          </p:cNvCxnSpPr>
          <p:nvPr userDrawn="1"/>
        </p:nvCxnSpPr>
        <p:spPr>
          <a:xfrm>
            <a:off x="276447" y="6115071"/>
            <a:ext cx="11685181" cy="0"/>
          </a:xfrm>
          <a:prstGeom prst="line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89831E23-32F7-5E40-ACDA-C9AB2FFD85CF}"/>
              </a:ext>
            </a:extLst>
          </p:cNvPr>
          <p:cNvCxnSpPr>
            <a:cxnSpLocks/>
          </p:cNvCxnSpPr>
          <p:nvPr userDrawn="1"/>
        </p:nvCxnSpPr>
        <p:spPr>
          <a:xfrm>
            <a:off x="491778" y="1201479"/>
            <a:ext cx="1708" cy="491359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AAE1D0C8-3AC8-9B49-88E5-9FDB34585C8F}"/>
              </a:ext>
            </a:extLst>
          </p:cNvPr>
          <p:cNvCxnSpPr>
            <a:cxnSpLocks/>
          </p:cNvCxnSpPr>
          <p:nvPr userDrawn="1"/>
        </p:nvCxnSpPr>
        <p:spPr>
          <a:xfrm>
            <a:off x="11593416" y="2078366"/>
            <a:ext cx="0" cy="403670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al 11">
            <a:extLst>
              <a:ext uri="{FF2B5EF4-FFF2-40B4-BE49-F238E27FC236}">
                <a16:creationId xmlns:a16="http://schemas.microsoft.com/office/drawing/2014/main" id="{69811E5D-B2BF-7445-8036-5CE69660D408}"/>
              </a:ext>
            </a:extLst>
          </p:cNvPr>
          <p:cNvSpPr/>
          <p:nvPr userDrawn="1"/>
        </p:nvSpPr>
        <p:spPr>
          <a:xfrm>
            <a:off x="491778" y="6555730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A70F44E-2BEE-BB4B-9E14-F173BB69CB8C}"/>
              </a:ext>
            </a:extLst>
          </p:cNvPr>
          <p:cNvSpPr txBox="1"/>
          <p:nvPr userDrawn="1"/>
        </p:nvSpPr>
        <p:spPr>
          <a:xfrm>
            <a:off x="825606" y="6526962"/>
            <a:ext cx="16385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/>
              <a:t>= onderzoek &amp; ontwikkeling</a:t>
            </a:r>
          </a:p>
        </p:txBody>
      </p:sp>
    </p:spTree>
    <p:extLst>
      <p:ext uri="{BB962C8B-B14F-4D97-AF65-F5344CB8AC3E}">
        <p14:creationId xmlns:p14="http://schemas.microsoft.com/office/powerpoint/2010/main" val="427011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2C5906-414C-E841-BA21-553784C8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EAC925-808B-F849-9729-1D2C01275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F55BA6-61AA-3547-8125-9E766357C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7093F9-0463-BB40-AC52-056752199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E2E00A-D5A2-E442-BF2E-607C0900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57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D57E53B-7FFA-9A4C-B3DA-9A43183F1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D6463C1-8B01-B04F-8F80-AA16E0AD7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E5538D-7979-D048-BCC2-B43A60145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B19290-7EE6-0047-A36F-9DE3C0FF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C62936-5297-1B4A-A191-FE99146B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32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6F7589-BD78-8343-9ADD-D60946A7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10548D-7764-074E-8B07-D31482417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D70186-D998-B34E-B19B-B555ED5E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B4C2A0-63B4-6840-A1B7-7030AFF4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2570AE-63D6-7843-BC4E-C648F685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60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29560-8CDC-8247-8280-348DCB04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C31D2A-CD8E-2D43-A626-179186824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612678-DE89-DB42-9706-7FCD02A7C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BC9170-A46E-DB46-9C5F-CAE1B8F5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D69957-DEFB-AF45-A6C2-A5E431C6E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51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0DBA69-09E7-A542-B6A3-7055806C3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FB8A91-FE4B-FE45-8D71-91A0D1E8A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DC5E80-7838-3441-82FC-EAD9863BB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20F96D-95D2-1A4F-9D78-39128221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303F24-5F78-2F42-8261-5AA472D1A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168646-A320-CA4D-98FE-59A027CCC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67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305599-EED5-634D-A2AC-76857B79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EACEDD7-DAC5-D146-A5A7-F3E860573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783A10-5690-FC42-B985-0BCD41867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D4F78D4-238A-4248-BA8B-79D78F208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1316844-DD4C-AA45-A4E8-F0D05D803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85B2841-B0B3-D149-A8D5-4D5E3DAED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162B591-D834-DC4A-87E2-39C0FFF93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D99A90A-F457-C548-BA02-CF3CC98E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97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B2237-D68B-6D41-95AE-665F0EEF2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BC69DF8-DCE2-6941-B4CA-E61E51AA7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7389488-6CA0-134C-B95B-30EA8FBBE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F513F31-8A9E-E540-B00B-DBA84DA74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49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6DB0949-BD0F-4040-BD4F-7DBB460D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FF8368F-5628-7C4D-90A4-6E37DB803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6000568-1A6B-F544-9109-86A63A89D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058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368208-6630-0B46-BB5D-DE1BC0AD5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B059E2-7E17-8F41-99C0-B4EC78AC0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61DEF6D-CB8C-FE40-91CA-B304C0A02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48EDD6D-DF1D-2F45-8533-0BB3DACD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447006-A9A0-0E48-8F3B-31E019C66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BD25CB6-57C0-7D4D-BA5E-B3BCE56C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118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41BD9B-5AE2-3A48-BC54-456341845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C305B4F-6676-C744-923B-F39B3EB549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BE553FA-28C2-9E49-B0A5-851C9C0BC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E2E2445-E4BD-B446-A8C9-5D6246B53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AF772D2-1682-AF4F-8C44-A7013A4E5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121BFA-14B0-A34C-A8C8-FF95EC98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25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835F8A8-4F17-A341-9377-545E7069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F5A724-DD8D-A442-AF0F-47BCE4863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115FD1-6ADE-CB43-98F7-5DAE111755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4B20-E4EE-674A-8A2F-D3C86A16D432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B696C9-6C36-FF48-B83B-A53279115C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007F66-0DA1-1644-8CD9-C0CA014FD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F55F6-A282-B74A-9D3B-4A1562881F5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84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8CCA042D-A6CD-A848-AF34-025940FCD7B7}"/>
              </a:ext>
            </a:extLst>
          </p:cNvPr>
          <p:cNvSpPr/>
          <p:nvPr/>
        </p:nvSpPr>
        <p:spPr>
          <a:xfrm>
            <a:off x="224970" y="580905"/>
            <a:ext cx="1494972" cy="86625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b="1" dirty="0">
                <a:solidFill>
                  <a:schemeClr val="accent1"/>
                </a:solidFill>
              </a:rPr>
              <a:t>Startsituatie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724547A8-938B-5B49-BDEC-D0C3CF6A9C88}"/>
              </a:ext>
            </a:extLst>
          </p:cNvPr>
          <p:cNvSpPr/>
          <p:nvPr/>
        </p:nvSpPr>
        <p:spPr>
          <a:xfrm>
            <a:off x="986971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AF98BE9-DA2F-3144-BA49-584146086B51}"/>
              </a:ext>
            </a:extLst>
          </p:cNvPr>
          <p:cNvSpPr/>
          <p:nvPr/>
        </p:nvSpPr>
        <p:spPr>
          <a:xfrm>
            <a:off x="10528671" y="1126104"/>
            <a:ext cx="1494972" cy="95226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200" b="1" dirty="0">
                <a:solidFill>
                  <a:schemeClr val="accent1"/>
                </a:solidFill>
              </a:rPr>
              <a:t>0 doel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2405E53-1257-614D-A542-5AA7CD29CEE2}"/>
              </a:ext>
            </a:extLst>
          </p:cNvPr>
          <p:cNvSpPr txBox="1"/>
          <p:nvPr/>
        </p:nvSpPr>
        <p:spPr>
          <a:xfrm>
            <a:off x="2785413" y="304799"/>
            <a:ext cx="6716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0 Plaat [Titel]</a:t>
            </a:r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7AB5ADC9-1B51-F845-A70F-44E44E5796EE}"/>
              </a:ext>
            </a:extLst>
          </p:cNvPr>
          <p:cNvCxnSpPr>
            <a:stCxn id="10" idx="2"/>
            <a:endCxn id="9" idx="0"/>
          </p:cNvCxnSpPr>
          <p:nvPr/>
        </p:nvCxnSpPr>
        <p:spPr>
          <a:xfrm>
            <a:off x="1153885" y="3516619"/>
            <a:ext cx="0" cy="179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hoek 28">
            <a:extLst>
              <a:ext uri="{FF2B5EF4-FFF2-40B4-BE49-F238E27FC236}">
                <a16:creationId xmlns:a16="http://schemas.microsoft.com/office/drawing/2014/main" id="{438209DA-CB32-1547-BC23-FD9AE1A0A38E}"/>
              </a:ext>
            </a:extLst>
          </p:cNvPr>
          <p:cNvSpPr/>
          <p:nvPr/>
        </p:nvSpPr>
        <p:spPr>
          <a:xfrm>
            <a:off x="914460" y="1560403"/>
            <a:ext cx="1538137" cy="831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0DD65ED3-06CB-1547-B8AA-DD811DF8C25F}"/>
              </a:ext>
            </a:extLst>
          </p:cNvPr>
          <p:cNvCxnSpPr>
            <a:cxnSpLocks/>
            <a:stCxn id="29" idx="2"/>
            <a:endCxn id="33" idx="0"/>
          </p:cNvCxnSpPr>
          <p:nvPr/>
        </p:nvCxnSpPr>
        <p:spPr>
          <a:xfrm>
            <a:off x="1683529" y="2391827"/>
            <a:ext cx="5493" cy="2922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al 32">
            <a:extLst>
              <a:ext uri="{FF2B5EF4-FFF2-40B4-BE49-F238E27FC236}">
                <a16:creationId xmlns:a16="http://schemas.microsoft.com/office/drawing/2014/main" id="{8AAD800B-A941-DB47-BA5A-5E6D6F850664}"/>
              </a:ext>
            </a:extLst>
          </p:cNvPr>
          <p:cNvSpPr/>
          <p:nvPr/>
        </p:nvSpPr>
        <p:spPr>
          <a:xfrm>
            <a:off x="1522108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al 38">
            <a:extLst>
              <a:ext uri="{FF2B5EF4-FFF2-40B4-BE49-F238E27FC236}">
                <a16:creationId xmlns:a16="http://schemas.microsoft.com/office/drawing/2014/main" id="{D5481F6C-CD6B-6E45-8FA9-CD629E6E02B3}"/>
              </a:ext>
            </a:extLst>
          </p:cNvPr>
          <p:cNvSpPr/>
          <p:nvPr/>
        </p:nvSpPr>
        <p:spPr>
          <a:xfrm>
            <a:off x="2118769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2DA03F08-79AE-A94D-AA81-65B3737611D8}"/>
              </a:ext>
            </a:extLst>
          </p:cNvPr>
          <p:cNvCxnSpPr>
            <a:cxnSpLocks/>
            <a:stCxn id="37" idx="2"/>
            <a:endCxn id="39" idx="0"/>
          </p:cNvCxnSpPr>
          <p:nvPr/>
        </p:nvCxnSpPr>
        <p:spPr>
          <a:xfrm>
            <a:off x="2285683" y="4725853"/>
            <a:ext cx="0" cy="5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C70549FF-1DE0-F64E-8085-DE3743CE128D}"/>
              </a:ext>
            </a:extLst>
          </p:cNvPr>
          <p:cNvCxnSpPr>
            <a:cxnSpLocks/>
            <a:stCxn id="47" idx="2"/>
            <a:endCxn id="51" idx="0"/>
          </p:cNvCxnSpPr>
          <p:nvPr/>
        </p:nvCxnSpPr>
        <p:spPr>
          <a:xfrm>
            <a:off x="2785413" y="3731203"/>
            <a:ext cx="0" cy="1582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al 50">
            <a:extLst>
              <a:ext uri="{FF2B5EF4-FFF2-40B4-BE49-F238E27FC236}">
                <a16:creationId xmlns:a16="http://schemas.microsoft.com/office/drawing/2014/main" id="{7E9FA4A7-F04D-8442-A65D-300301801089}"/>
              </a:ext>
            </a:extLst>
          </p:cNvPr>
          <p:cNvSpPr/>
          <p:nvPr/>
        </p:nvSpPr>
        <p:spPr>
          <a:xfrm>
            <a:off x="2618499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2E92E8E3-5E25-6141-899B-5CEA5BF12B7B}"/>
              </a:ext>
            </a:extLst>
          </p:cNvPr>
          <p:cNvSpPr/>
          <p:nvPr/>
        </p:nvSpPr>
        <p:spPr>
          <a:xfrm>
            <a:off x="1575589" y="3919890"/>
            <a:ext cx="1420187" cy="8059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F5936F73-C150-5B4B-B064-0150AB2F2A54}"/>
              </a:ext>
            </a:extLst>
          </p:cNvPr>
          <p:cNvSpPr/>
          <p:nvPr/>
        </p:nvSpPr>
        <p:spPr>
          <a:xfrm>
            <a:off x="587827" y="2514362"/>
            <a:ext cx="1132115" cy="1002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DE0D57DC-C708-244B-9CC5-078844AC109D}"/>
              </a:ext>
            </a:extLst>
          </p:cNvPr>
          <p:cNvSpPr/>
          <p:nvPr/>
        </p:nvSpPr>
        <p:spPr>
          <a:xfrm>
            <a:off x="2747207" y="1391197"/>
            <a:ext cx="1394850" cy="731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64" name="Ovaal 63">
            <a:extLst>
              <a:ext uri="{FF2B5EF4-FFF2-40B4-BE49-F238E27FC236}">
                <a16:creationId xmlns:a16="http://schemas.microsoft.com/office/drawing/2014/main" id="{0FBBBE23-9226-EB4E-804A-B2D3A210DCF8}"/>
              </a:ext>
            </a:extLst>
          </p:cNvPr>
          <p:cNvSpPr/>
          <p:nvPr/>
        </p:nvSpPr>
        <p:spPr>
          <a:xfrm>
            <a:off x="3277718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5" name="Rechte verbindingslijn 64">
            <a:extLst>
              <a:ext uri="{FF2B5EF4-FFF2-40B4-BE49-F238E27FC236}">
                <a16:creationId xmlns:a16="http://schemas.microsoft.com/office/drawing/2014/main" id="{115C2A5C-2C10-364C-83A1-1C3F2EE48605}"/>
              </a:ext>
            </a:extLst>
          </p:cNvPr>
          <p:cNvCxnSpPr>
            <a:cxnSpLocks/>
            <a:stCxn id="59" idx="2"/>
            <a:endCxn id="64" idx="0"/>
          </p:cNvCxnSpPr>
          <p:nvPr/>
        </p:nvCxnSpPr>
        <p:spPr>
          <a:xfrm>
            <a:off x="3444632" y="2123185"/>
            <a:ext cx="0" cy="31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hoek 71">
            <a:extLst>
              <a:ext uri="{FF2B5EF4-FFF2-40B4-BE49-F238E27FC236}">
                <a16:creationId xmlns:a16="http://schemas.microsoft.com/office/drawing/2014/main" id="{69925A9C-EC7C-DF47-9BF8-DDC995E90CA9}"/>
              </a:ext>
            </a:extLst>
          </p:cNvPr>
          <p:cNvSpPr/>
          <p:nvPr/>
        </p:nvSpPr>
        <p:spPr>
          <a:xfrm>
            <a:off x="4437784" y="1327402"/>
            <a:ext cx="1394850" cy="926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071E26DE-3A01-FD4B-937D-CE637615A76C}"/>
              </a:ext>
            </a:extLst>
          </p:cNvPr>
          <p:cNvSpPr/>
          <p:nvPr/>
        </p:nvSpPr>
        <p:spPr>
          <a:xfrm>
            <a:off x="5296290" y="3703434"/>
            <a:ext cx="1320105" cy="1238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2CD6873A-312B-B447-9DAB-9B084BD140D5}"/>
              </a:ext>
            </a:extLst>
          </p:cNvPr>
          <p:cNvSpPr/>
          <p:nvPr/>
        </p:nvSpPr>
        <p:spPr>
          <a:xfrm>
            <a:off x="5956343" y="1697884"/>
            <a:ext cx="1418856" cy="1112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8" name="Rechthoek 77">
            <a:extLst>
              <a:ext uri="{FF2B5EF4-FFF2-40B4-BE49-F238E27FC236}">
                <a16:creationId xmlns:a16="http://schemas.microsoft.com/office/drawing/2014/main" id="{AEA0384D-1140-FD44-B6EF-94407E87CE57}"/>
              </a:ext>
            </a:extLst>
          </p:cNvPr>
          <p:cNvSpPr/>
          <p:nvPr/>
        </p:nvSpPr>
        <p:spPr>
          <a:xfrm>
            <a:off x="7841048" y="1447158"/>
            <a:ext cx="1418856" cy="8251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7ADCDA1F-D522-CE4C-B4FF-B328119CF03F}"/>
              </a:ext>
            </a:extLst>
          </p:cNvPr>
          <p:cNvSpPr/>
          <p:nvPr/>
        </p:nvSpPr>
        <p:spPr>
          <a:xfrm>
            <a:off x="8621594" y="2491332"/>
            <a:ext cx="1418856" cy="132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0451231F-52B5-454D-9777-11DB4B1D3949}"/>
              </a:ext>
            </a:extLst>
          </p:cNvPr>
          <p:cNvSpPr/>
          <p:nvPr/>
        </p:nvSpPr>
        <p:spPr>
          <a:xfrm>
            <a:off x="10290906" y="2448801"/>
            <a:ext cx="1170992" cy="7489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3" name="Ovaal 82">
            <a:extLst>
              <a:ext uri="{FF2B5EF4-FFF2-40B4-BE49-F238E27FC236}">
                <a16:creationId xmlns:a16="http://schemas.microsoft.com/office/drawing/2014/main" id="{075FAFB9-9811-3449-8C2C-088597C977B4}"/>
              </a:ext>
            </a:extLst>
          </p:cNvPr>
          <p:cNvSpPr/>
          <p:nvPr/>
        </p:nvSpPr>
        <p:spPr>
          <a:xfrm>
            <a:off x="4085792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Ovaal 83">
            <a:extLst>
              <a:ext uri="{FF2B5EF4-FFF2-40B4-BE49-F238E27FC236}">
                <a16:creationId xmlns:a16="http://schemas.microsoft.com/office/drawing/2014/main" id="{EB19D491-E04D-ED4C-89FC-E06C3FAB674B}"/>
              </a:ext>
            </a:extLst>
          </p:cNvPr>
          <p:cNvSpPr/>
          <p:nvPr/>
        </p:nvSpPr>
        <p:spPr>
          <a:xfrm>
            <a:off x="4514458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Ovaal 84">
            <a:extLst>
              <a:ext uri="{FF2B5EF4-FFF2-40B4-BE49-F238E27FC236}">
                <a16:creationId xmlns:a16="http://schemas.microsoft.com/office/drawing/2014/main" id="{C5566C14-B219-9E46-A769-078E51617CBD}"/>
              </a:ext>
            </a:extLst>
          </p:cNvPr>
          <p:cNvSpPr/>
          <p:nvPr/>
        </p:nvSpPr>
        <p:spPr>
          <a:xfrm>
            <a:off x="5796061" y="5321173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Ovaal 85">
            <a:extLst>
              <a:ext uri="{FF2B5EF4-FFF2-40B4-BE49-F238E27FC236}">
                <a16:creationId xmlns:a16="http://schemas.microsoft.com/office/drawing/2014/main" id="{6C78A280-5119-314E-9191-E561BA8F2914}"/>
              </a:ext>
            </a:extLst>
          </p:cNvPr>
          <p:cNvSpPr/>
          <p:nvPr/>
        </p:nvSpPr>
        <p:spPr>
          <a:xfrm>
            <a:off x="6528253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Ovaal 86">
            <a:extLst>
              <a:ext uri="{FF2B5EF4-FFF2-40B4-BE49-F238E27FC236}">
                <a16:creationId xmlns:a16="http://schemas.microsoft.com/office/drawing/2014/main" id="{CE8BB35A-F9EF-EE42-8606-E817E8B9750B}"/>
              </a:ext>
            </a:extLst>
          </p:cNvPr>
          <p:cNvSpPr/>
          <p:nvPr/>
        </p:nvSpPr>
        <p:spPr>
          <a:xfrm>
            <a:off x="7017859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Ovaal 87">
            <a:extLst>
              <a:ext uri="{FF2B5EF4-FFF2-40B4-BE49-F238E27FC236}">
                <a16:creationId xmlns:a16="http://schemas.microsoft.com/office/drawing/2014/main" id="{E0BF992A-44CC-664A-9083-8DF3B1F4E4BD}"/>
              </a:ext>
            </a:extLst>
          </p:cNvPr>
          <p:cNvSpPr/>
          <p:nvPr/>
        </p:nvSpPr>
        <p:spPr>
          <a:xfrm>
            <a:off x="7573959" y="5321173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Ovaal 88">
            <a:extLst>
              <a:ext uri="{FF2B5EF4-FFF2-40B4-BE49-F238E27FC236}">
                <a16:creationId xmlns:a16="http://schemas.microsoft.com/office/drawing/2014/main" id="{70B56C42-26F6-8E44-843F-01768D97FEEB}"/>
              </a:ext>
            </a:extLst>
          </p:cNvPr>
          <p:cNvSpPr/>
          <p:nvPr/>
        </p:nvSpPr>
        <p:spPr>
          <a:xfrm>
            <a:off x="8393582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al 89">
            <a:extLst>
              <a:ext uri="{FF2B5EF4-FFF2-40B4-BE49-F238E27FC236}">
                <a16:creationId xmlns:a16="http://schemas.microsoft.com/office/drawing/2014/main" id="{02A2CF7F-D664-D94C-A686-E1BDBF31A506}"/>
              </a:ext>
            </a:extLst>
          </p:cNvPr>
          <p:cNvSpPr/>
          <p:nvPr/>
        </p:nvSpPr>
        <p:spPr>
          <a:xfrm>
            <a:off x="9168155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Ovaal 90">
            <a:extLst>
              <a:ext uri="{FF2B5EF4-FFF2-40B4-BE49-F238E27FC236}">
                <a16:creationId xmlns:a16="http://schemas.microsoft.com/office/drawing/2014/main" id="{02341334-757B-CD40-90B9-928190481DB3}"/>
              </a:ext>
            </a:extLst>
          </p:cNvPr>
          <p:cNvSpPr/>
          <p:nvPr/>
        </p:nvSpPr>
        <p:spPr>
          <a:xfrm>
            <a:off x="9982525" y="5321173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al 91">
            <a:extLst>
              <a:ext uri="{FF2B5EF4-FFF2-40B4-BE49-F238E27FC236}">
                <a16:creationId xmlns:a16="http://schemas.microsoft.com/office/drawing/2014/main" id="{C2E4785A-C7EF-C44C-9560-BD04EAE20CF2}"/>
              </a:ext>
            </a:extLst>
          </p:cNvPr>
          <p:cNvSpPr/>
          <p:nvPr/>
        </p:nvSpPr>
        <p:spPr>
          <a:xfrm>
            <a:off x="10709488" y="5321173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3" name="Rechte verbindingslijn 92">
            <a:extLst>
              <a:ext uri="{FF2B5EF4-FFF2-40B4-BE49-F238E27FC236}">
                <a16:creationId xmlns:a16="http://schemas.microsoft.com/office/drawing/2014/main" id="{6B0FE930-51FB-964D-8AB3-D4397B2DECE5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>
            <a:off x="4248495" y="4324841"/>
            <a:ext cx="4211" cy="98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94">
            <a:extLst>
              <a:ext uri="{FF2B5EF4-FFF2-40B4-BE49-F238E27FC236}">
                <a16:creationId xmlns:a16="http://schemas.microsoft.com/office/drawing/2014/main" id="{B261533E-F90F-2B4C-9B40-DC95B804F40C}"/>
              </a:ext>
            </a:extLst>
          </p:cNvPr>
          <p:cNvCxnSpPr>
            <a:cxnSpLocks/>
            <a:stCxn id="70" idx="2"/>
            <a:endCxn id="84" idx="0"/>
          </p:cNvCxnSpPr>
          <p:nvPr/>
        </p:nvCxnSpPr>
        <p:spPr>
          <a:xfrm>
            <a:off x="4657493" y="3197790"/>
            <a:ext cx="23879" cy="2116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>
            <a:extLst>
              <a:ext uri="{FF2B5EF4-FFF2-40B4-BE49-F238E27FC236}">
                <a16:creationId xmlns:a16="http://schemas.microsoft.com/office/drawing/2014/main" id="{6EA52C4B-658E-4244-92A6-75441BB46B46}"/>
              </a:ext>
            </a:extLst>
          </p:cNvPr>
          <p:cNvCxnSpPr>
            <a:cxnSpLocks/>
            <a:stCxn id="72" idx="2"/>
            <a:endCxn id="127" idx="0"/>
          </p:cNvCxnSpPr>
          <p:nvPr/>
        </p:nvCxnSpPr>
        <p:spPr>
          <a:xfrm>
            <a:off x="5135209" y="2254102"/>
            <a:ext cx="19236" cy="3049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03">
            <a:extLst>
              <a:ext uri="{FF2B5EF4-FFF2-40B4-BE49-F238E27FC236}">
                <a16:creationId xmlns:a16="http://schemas.microsoft.com/office/drawing/2014/main" id="{F21E2C02-F8D9-F24A-B62D-ED516034A566}"/>
              </a:ext>
            </a:extLst>
          </p:cNvPr>
          <p:cNvCxnSpPr>
            <a:cxnSpLocks/>
            <a:stCxn id="75" idx="2"/>
            <a:endCxn id="86" idx="0"/>
          </p:cNvCxnSpPr>
          <p:nvPr/>
        </p:nvCxnSpPr>
        <p:spPr>
          <a:xfrm>
            <a:off x="6665771" y="2810319"/>
            <a:ext cx="29396" cy="2503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06">
            <a:extLst>
              <a:ext uri="{FF2B5EF4-FFF2-40B4-BE49-F238E27FC236}">
                <a16:creationId xmlns:a16="http://schemas.microsoft.com/office/drawing/2014/main" id="{C5A5C572-8BB7-DB42-A7D1-A3B09291E146}"/>
              </a:ext>
            </a:extLst>
          </p:cNvPr>
          <p:cNvCxnSpPr>
            <a:cxnSpLocks/>
            <a:stCxn id="74" idx="2"/>
            <a:endCxn id="85" idx="0"/>
          </p:cNvCxnSpPr>
          <p:nvPr/>
        </p:nvCxnSpPr>
        <p:spPr>
          <a:xfrm>
            <a:off x="5956343" y="4942307"/>
            <a:ext cx="6632" cy="378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Rechte verbindingslijn 109">
            <a:extLst>
              <a:ext uri="{FF2B5EF4-FFF2-40B4-BE49-F238E27FC236}">
                <a16:creationId xmlns:a16="http://schemas.microsoft.com/office/drawing/2014/main" id="{E0BDB0AB-39E2-EE4A-9813-E4CDE912C660}"/>
              </a:ext>
            </a:extLst>
          </p:cNvPr>
          <p:cNvCxnSpPr>
            <a:cxnSpLocks/>
            <a:stCxn id="77" idx="2"/>
            <a:endCxn id="88" idx="0"/>
          </p:cNvCxnSpPr>
          <p:nvPr/>
        </p:nvCxnSpPr>
        <p:spPr>
          <a:xfrm flipH="1">
            <a:off x="7740873" y="4324841"/>
            <a:ext cx="3909" cy="996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>
            <a:extLst>
              <a:ext uri="{FF2B5EF4-FFF2-40B4-BE49-F238E27FC236}">
                <a16:creationId xmlns:a16="http://schemas.microsoft.com/office/drawing/2014/main" id="{2C5737DF-303C-4843-B6E1-00BE8EE06FE3}"/>
              </a:ext>
            </a:extLst>
          </p:cNvPr>
          <p:cNvCxnSpPr>
            <a:cxnSpLocks/>
            <a:stCxn id="76" idx="2"/>
            <a:endCxn id="87" idx="0"/>
          </p:cNvCxnSpPr>
          <p:nvPr/>
        </p:nvCxnSpPr>
        <p:spPr>
          <a:xfrm flipH="1">
            <a:off x="7184773" y="3585180"/>
            <a:ext cx="4322" cy="1728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echte verbindingslijn 115">
            <a:extLst>
              <a:ext uri="{FF2B5EF4-FFF2-40B4-BE49-F238E27FC236}">
                <a16:creationId xmlns:a16="http://schemas.microsoft.com/office/drawing/2014/main" id="{E2D49CF5-F147-6A43-87E3-6F40EE13EF8D}"/>
              </a:ext>
            </a:extLst>
          </p:cNvPr>
          <p:cNvCxnSpPr>
            <a:cxnSpLocks/>
            <a:stCxn id="78" idx="2"/>
            <a:endCxn id="89" idx="0"/>
          </p:cNvCxnSpPr>
          <p:nvPr/>
        </p:nvCxnSpPr>
        <p:spPr>
          <a:xfrm>
            <a:off x="8550476" y="2272331"/>
            <a:ext cx="10020" cy="3041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al 126">
            <a:extLst>
              <a:ext uri="{FF2B5EF4-FFF2-40B4-BE49-F238E27FC236}">
                <a16:creationId xmlns:a16="http://schemas.microsoft.com/office/drawing/2014/main" id="{AD8B5D14-9DAA-1240-889D-71A0BC25B5F7}"/>
              </a:ext>
            </a:extLst>
          </p:cNvPr>
          <p:cNvSpPr/>
          <p:nvPr/>
        </p:nvSpPr>
        <p:spPr>
          <a:xfrm>
            <a:off x="4987531" y="5303452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8" name="Rechte verbindingslijn 137">
            <a:extLst>
              <a:ext uri="{FF2B5EF4-FFF2-40B4-BE49-F238E27FC236}">
                <a16:creationId xmlns:a16="http://schemas.microsoft.com/office/drawing/2014/main" id="{ED0F4A4A-8341-5C46-8916-E95CAEC5224B}"/>
              </a:ext>
            </a:extLst>
          </p:cNvPr>
          <p:cNvCxnSpPr>
            <a:cxnSpLocks/>
            <a:stCxn id="79" idx="2"/>
            <a:endCxn id="90" idx="0"/>
          </p:cNvCxnSpPr>
          <p:nvPr/>
        </p:nvCxnSpPr>
        <p:spPr>
          <a:xfrm>
            <a:off x="9331022" y="3815748"/>
            <a:ext cx="4047" cy="1498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Rechte verbindingslijn 141">
            <a:extLst>
              <a:ext uri="{FF2B5EF4-FFF2-40B4-BE49-F238E27FC236}">
                <a16:creationId xmlns:a16="http://schemas.microsoft.com/office/drawing/2014/main" id="{CF55438A-2AA4-6F4B-A61B-0CDEDD964957}"/>
              </a:ext>
            </a:extLst>
          </p:cNvPr>
          <p:cNvCxnSpPr>
            <a:cxnSpLocks/>
            <a:stCxn id="80" idx="2"/>
            <a:endCxn id="92" idx="0"/>
          </p:cNvCxnSpPr>
          <p:nvPr/>
        </p:nvCxnSpPr>
        <p:spPr>
          <a:xfrm>
            <a:off x="10876402" y="3197790"/>
            <a:ext cx="0" cy="2123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Rechte verbindingslijn 147">
            <a:extLst>
              <a:ext uri="{FF2B5EF4-FFF2-40B4-BE49-F238E27FC236}">
                <a16:creationId xmlns:a16="http://schemas.microsoft.com/office/drawing/2014/main" id="{3DDF2A59-0808-4E43-9D51-6269A12927A7}"/>
              </a:ext>
            </a:extLst>
          </p:cNvPr>
          <p:cNvCxnSpPr>
            <a:cxnSpLocks/>
            <a:stCxn id="81" idx="2"/>
            <a:endCxn id="91" idx="0"/>
          </p:cNvCxnSpPr>
          <p:nvPr/>
        </p:nvCxnSpPr>
        <p:spPr>
          <a:xfrm>
            <a:off x="10148071" y="4696981"/>
            <a:ext cx="1368" cy="624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hthoek 72">
            <a:extLst>
              <a:ext uri="{FF2B5EF4-FFF2-40B4-BE49-F238E27FC236}">
                <a16:creationId xmlns:a16="http://schemas.microsoft.com/office/drawing/2014/main" id="{AE1A0282-F8A7-A94C-9285-94D8B3984393}"/>
              </a:ext>
            </a:extLst>
          </p:cNvPr>
          <p:cNvSpPr/>
          <p:nvPr/>
        </p:nvSpPr>
        <p:spPr>
          <a:xfrm>
            <a:off x="3575021" y="3518878"/>
            <a:ext cx="1346948" cy="8059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107D0B69-A1F6-6948-9CEE-491F4450283B}"/>
              </a:ext>
            </a:extLst>
          </p:cNvPr>
          <p:cNvSpPr/>
          <p:nvPr/>
        </p:nvSpPr>
        <p:spPr>
          <a:xfrm>
            <a:off x="6148089" y="2928572"/>
            <a:ext cx="2082011" cy="6566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94E9F0D1-F98D-7043-A3B0-ACD39ECB8575}"/>
              </a:ext>
            </a:extLst>
          </p:cNvPr>
          <p:cNvSpPr/>
          <p:nvPr/>
        </p:nvSpPr>
        <p:spPr>
          <a:xfrm>
            <a:off x="7017860" y="3731530"/>
            <a:ext cx="1453844" cy="5933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7B6B19C7-90A0-074C-B464-71F207028F31}"/>
              </a:ext>
            </a:extLst>
          </p:cNvPr>
          <p:cNvSpPr/>
          <p:nvPr/>
        </p:nvSpPr>
        <p:spPr>
          <a:xfrm>
            <a:off x="9217016" y="3947992"/>
            <a:ext cx="1862109" cy="7489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2ED2FF87-C392-5543-BFD6-D19D417B1A75}"/>
              </a:ext>
            </a:extLst>
          </p:cNvPr>
          <p:cNvSpPr/>
          <p:nvPr/>
        </p:nvSpPr>
        <p:spPr>
          <a:xfrm>
            <a:off x="3681335" y="2391827"/>
            <a:ext cx="1952316" cy="8059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938AB45D-8AE6-8B47-B565-0D7E94A68B87}"/>
              </a:ext>
            </a:extLst>
          </p:cNvPr>
          <p:cNvSpPr/>
          <p:nvPr/>
        </p:nvSpPr>
        <p:spPr>
          <a:xfrm>
            <a:off x="2087988" y="2521222"/>
            <a:ext cx="1394850" cy="12099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C28FF0B0-FE25-BE6C-9691-58012991E468}"/>
              </a:ext>
            </a:extLst>
          </p:cNvPr>
          <p:cNvSpPr/>
          <p:nvPr/>
        </p:nvSpPr>
        <p:spPr>
          <a:xfrm>
            <a:off x="496750" y="6333739"/>
            <a:ext cx="335281" cy="148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09E9D95-32FE-9B0B-1FE7-B525D09F593A}"/>
              </a:ext>
            </a:extLst>
          </p:cNvPr>
          <p:cNvSpPr txBox="1"/>
          <p:nvPr/>
        </p:nvSpPr>
        <p:spPr>
          <a:xfrm>
            <a:off x="828080" y="6285613"/>
            <a:ext cx="69353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= aan welke knoppen kunnen we (zelf) draaien om dichter bij 0 te komen?</a:t>
            </a:r>
          </a:p>
        </p:txBody>
      </p:sp>
    </p:spTree>
    <p:extLst>
      <p:ext uri="{BB962C8B-B14F-4D97-AF65-F5344CB8AC3E}">
        <p14:creationId xmlns:p14="http://schemas.microsoft.com/office/powerpoint/2010/main" val="277273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4FAE2-87A3-06A8-2D88-356983DC2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E965BA50-EBBA-A852-5F82-0B150AB60B23}"/>
              </a:ext>
            </a:extLst>
          </p:cNvPr>
          <p:cNvSpPr/>
          <p:nvPr/>
        </p:nvSpPr>
        <p:spPr>
          <a:xfrm>
            <a:off x="224970" y="580905"/>
            <a:ext cx="1494972" cy="86625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200" b="1" dirty="0">
              <a:solidFill>
                <a:schemeClr val="accent1"/>
              </a:solidFill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7A761E4-270F-9350-E0B7-2F1A84A0DBBC}"/>
              </a:ext>
            </a:extLst>
          </p:cNvPr>
          <p:cNvSpPr/>
          <p:nvPr/>
        </p:nvSpPr>
        <p:spPr>
          <a:xfrm>
            <a:off x="986971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B0AE324-AA33-6A5B-4377-92ACD52F2A21}"/>
              </a:ext>
            </a:extLst>
          </p:cNvPr>
          <p:cNvSpPr/>
          <p:nvPr/>
        </p:nvSpPr>
        <p:spPr>
          <a:xfrm>
            <a:off x="10528671" y="1126104"/>
            <a:ext cx="1494972" cy="95226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200" b="1" dirty="0">
              <a:solidFill>
                <a:schemeClr val="accent1"/>
              </a:solidFill>
            </a:endParaRPr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DDFEA4C8-19A0-2860-F37A-AA06ED20F77E}"/>
              </a:ext>
            </a:extLst>
          </p:cNvPr>
          <p:cNvCxnSpPr>
            <a:stCxn id="10" idx="2"/>
            <a:endCxn id="9" idx="0"/>
          </p:cNvCxnSpPr>
          <p:nvPr/>
        </p:nvCxnSpPr>
        <p:spPr>
          <a:xfrm>
            <a:off x="1153885" y="3516619"/>
            <a:ext cx="0" cy="1797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hoek 28">
            <a:extLst>
              <a:ext uri="{FF2B5EF4-FFF2-40B4-BE49-F238E27FC236}">
                <a16:creationId xmlns:a16="http://schemas.microsoft.com/office/drawing/2014/main" id="{C70892D7-CB75-10B7-EF65-CBCE97FAF06F}"/>
              </a:ext>
            </a:extLst>
          </p:cNvPr>
          <p:cNvSpPr/>
          <p:nvPr/>
        </p:nvSpPr>
        <p:spPr>
          <a:xfrm>
            <a:off x="914460" y="1560403"/>
            <a:ext cx="1538137" cy="831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1A49D20C-3896-BAA4-C882-859D7D448485}"/>
              </a:ext>
            </a:extLst>
          </p:cNvPr>
          <p:cNvCxnSpPr>
            <a:cxnSpLocks/>
            <a:stCxn id="29" idx="2"/>
            <a:endCxn id="33" idx="0"/>
          </p:cNvCxnSpPr>
          <p:nvPr/>
        </p:nvCxnSpPr>
        <p:spPr>
          <a:xfrm>
            <a:off x="1683529" y="2391827"/>
            <a:ext cx="5493" cy="2922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al 32">
            <a:extLst>
              <a:ext uri="{FF2B5EF4-FFF2-40B4-BE49-F238E27FC236}">
                <a16:creationId xmlns:a16="http://schemas.microsoft.com/office/drawing/2014/main" id="{8FD9653F-BBD4-DB52-1B23-EB85C2C12CBA}"/>
              </a:ext>
            </a:extLst>
          </p:cNvPr>
          <p:cNvSpPr/>
          <p:nvPr/>
        </p:nvSpPr>
        <p:spPr>
          <a:xfrm>
            <a:off x="1522108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al 38">
            <a:extLst>
              <a:ext uri="{FF2B5EF4-FFF2-40B4-BE49-F238E27FC236}">
                <a16:creationId xmlns:a16="http://schemas.microsoft.com/office/drawing/2014/main" id="{07DD103C-E103-F317-FC23-CE6D1D7C8F97}"/>
              </a:ext>
            </a:extLst>
          </p:cNvPr>
          <p:cNvSpPr/>
          <p:nvPr/>
        </p:nvSpPr>
        <p:spPr>
          <a:xfrm>
            <a:off x="2118769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F1011F76-9962-105C-A3E2-DF0E5309FE3E}"/>
              </a:ext>
            </a:extLst>
          </p:cNvPr>
          <p:cNvCxnSpPr>
            <a:cxnSpLocks/>
            <a:stCxn id="37" idx="2"/>
            <a:endCxn id="39" idx="0"/>
          </p:cNvCxnSpPr>
          <p:nvPr/>
        </p:nvCxnSpPr>
        <p:spPr>
          <a:xfrm>
            <a:off x="2285683" y="4725853"/>
            <a:ext cx="0" cy="5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95EB305B-2638-1BBA-CA46-5EF19A10AC57}"/>
              </a:ext>
            </a:extLst>
          </p:cNvPr>
          <p:cNvCxnSpPr>
            <a:cxnSpLocks/>
            <a:stCxn id="47" idx="2"/>
            <a:endCxn id="51" idx="0"/>
          </p:cNvCxnSpPr>
          <p:nvPr/>
        </p:nvCxnSpPr>
        <p:spPr>
          <a:xfrm>
            <a:off x="2785413" y="3731203"/>
            <a:ext cx="0" cy="15828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al 50">
            <a:extLst>
              <a:ext uri="{FF2B5EF4-FFF2-40B4-BE49-F238E27FC236}">
                <a16:creationId xmlns:a16="http://schemas.microsoft.com/office/drawing/2014/main" id="{02F70367-B6E3-2099-3C5D-4CF36CAD8E98}"/>
              </a:ext>
            </a:extLst>
          </p:cNvPr>
          <p:cNvSpPr/>
          <p:nvPr/>
        </p:nvSpPr>
        <p:spPr>
          <a:xfrm>
            <a:off x="2618499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554D2F2C-CDD2-BC27-85CA-08BFB794E200}"/>
              </a:ext>
            </a:extLst>
          </p:cNvPr>
          <p:cNvSpPr/>
          <p:nvPr/>
        </p:nvSpPr>
        <p:spPr>
          <a:xfrm>
            <a:off x="1575589" y="3919890"/>
            <a:ext cx="1420187" cy="8059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E13E0560-7FA9-480E-793F-CD0ABE7C107F}"/>
              </a:ext>
            </a:extLst>
          </p:cNvPr>
          <p:cNvSpPr/>
          <p:nvPr/>
        </p:nvSpPr>
        <p:spPr>
          <a:xfrm>
            <a:off x="587827" y="2514362"/>
            <a:ext cx="1132115" cy="1002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41E9A779-063A-F4F8-1C58-9ECE88662040}"/>
              </a:ext>
            </a:extLst>
          </p:cNvPr>
          <p:cNvSpPr/>
          <p:nvPr/>
        </p:nvSpPr>
        <p:spPr>
          <a:xfrm>
            <a:off x="2747207" y="1391197"/>
            <a:ext cx="1394850" cy="7319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64" name="Ovaal 63">
            <a:extLst>
              <a:ext uri="{FF2B5EF4-FFF2-40B4-BE49-F238E27FC236}">
                <a16:creationId xmlns:a16="http://schemas.microsoft.com/office/drawing/2014/main" id="{62F32DE3-0F9C-B72D-2640-DB37DEBC538C}"/>
              </a:ext>
            </a:extLst>
          </p:cNvPr>
          <p:cNvSpPr/>
          <p:nvPr/>
        </p:nvSpPr>
        <p:spPr>
          <a:xfrm>
            <a:off x="3277718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5" name="Rechte verbindingslijn 64">
            <a:extLst>
              <a:ext uri="{FF2B5EF4-FFF2-40B4-BE49-F238E27FC236}">
                <a16:creationId xmlns:a16="http://schemas.microsoft.com/office/drawing/2014/main" id="{52744729-2201-7D4D-6424-5FD6D1CCB0BB}"/>
              </a:ext>
            </a:extLst>
          </p:cNvPr>
          <p:cNvCxnSpPr>
            <a:cxnSpLocks/>
            <a:stCxn id="59" idx="2"/>
            <a:endCxn id="64" idx="0"/>
          </p:cNvCxnSpPr>
          <p:nvPr/>
        </p:nvCxnSpPr>
        <p:spPr>
          <a:xfrm>
            <a:off x="3444632" y="2123185"/>
            <a:ext cx="0" cy="31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hthoek 71">
            <a:extLst>
              <a:ext uri="{FF2B5EF4-FFF2-40B4-BE49-F238E27FC236}">
                <a16:creationId xmlns:a16="http://schemas.microsoft.com/office/drawing/2014/main" id="{C04B7FB2-FDE1-7D29-335A-76869F7DCB38}"/>
              </a:ext>
            </a:extLst>
          </p:cNvPr>
          <p:cNvSpPr/>
          <p:nvPr/>
        </p:nvSpPr>
        <p:spPr>
          <a:xfrm>
            <a:off x="4437784" y="1327402"/>
            <a:ext cx="1394850" cy="926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D158BCEC-9576-EDC2-A587-4943B084C0D3}"/>
              </a:ext>
            </a:extLst>
          </p:cNvPr>
          <p:cNvSpPr/>
          <p:nvPr/>
        </p:nvSpPr>
        <p:spPr>
          <a:xfrm>
            <a:off x="5296290" y="3703434"/>
            <a:ext cx="1320105" cy="1238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D1702E59-9D56-FC13-6E90-004D78BA5790}"/>
              </a:ext>
            </a:extLst>
          </p:cNvPr>
          <p:cNvSpPr/>
          <p:nvPr/>
        </p:nvSpPr>
        <p:spPr>
          <a:xfrm>
            <a:off x="5956343" y="1697884"/>
            <a:ext cx="1418856" cy="11124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78" name="Rechthoek 77">
            <a:extLst>
              <a:ext uri="{FF2B5EF4-FFF2-40B4-BE49-F238E27FC236}">
                <a16:creationId xmlns:a16="http://schemas.microsoft.com/office/drawing/2014/main" id="{9C464233-4AF1-CC76-A61C-024630E1FE7D}"/>
              </a:ext>
            </a:extLst>
          </p:cNvPr>
          <p:cNvSpPr/>
          <p:nvPr/>
        </p:nvSpPr>
        <p:spPr>
          <a:xfrm>
            <a:off x="7841048" y="1447158"/>
            <a:ext cx="1418856" cy="8251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96BFDF4A-06F7-760E-08A1-D9A279D5221E}"/>
              </a:ext>
            </a:extLst>
          </p:cNvPr>
          <p:cNvSpPr/>
          <p:nvPr/>
        </p:nvSpPr>
        <p:spPr>
          <a:xfrm>
            <a:off x="8621594" y="2491332"/>
            <a:ext cx="1418856" cy="132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F12B8E8A-897B-2BDC-C1CF-78AABC6F7429}"/>
              </a:ext>
            </a:extLst>
          </p:cNvPr>
          <p:cNvSpPr/>
          <p:nvPr/>
        </p:nvSpPr>
        <p:spPr>
          <a:xfrm>
            <a:off x="10290906" y="2448801"/>
            <a:ext cx="1170992" cy="7489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tx1"/>
                </a:solidFill>
              </a:rPr>
              <a:t>…….</a:t>
            </a:r>
          </a:p>
        </p:txBody>
      </p:sp>
      <p:sp>
        <p:nvSpPr>
          <p:cNvPr id="83" name="Ovaal 82">
            <a:extLst>
              <a:ext uri="{FF2B5EF4-FFF2-40B4-BE49-F238E27FC236}">
                <a16:creationId xmlns:a16="http://schemas.microsoft.com/office/drawing/2014/main" id="{985B2837-7A42-BF8C-3E48-6A5E41FDFAE1}"/>
              </a:ext>
            </a:extLst>
          </p:cNvPr>
          <p:cNvSpPr/>
          <p:nvPr/>
        </p:nvSpPr>
        <p:spPr>
          <a:xfrm>
            <a:off x="4085792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Ovaal 83">
            <a:extLst>
              <a:ext uri="{FF2B5EF4-FFF2-40B4-BE49-F238E27FC236}">
                <a16:creationId xmlns:a16="http://schemas.microsoft.com/office/drawing/2014/main" id="{CC10246A-E432-874A-9BA7-DAC1CADBBD92}"/>
              </a:ext>
            </a:extLst>
          </p:cNvPr>
          <p:cNvSpPr/>
          <p:nvPr/>
        </p:nvSpPr>
        <p:spPr>
          <a:xfrm>
            <a:off x="4514458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Ovaal 84">
            <a:extLst>
              <a:ext uri="{FF2B5EF4-FFF2-40B4-BE49-F238E27FC236}">
                <a16:creationId xmlns:a16="http://schemas.microsoft.com/office/drawing/2014/main" id="{1325AC2A-A13E-15DE-58EE-3062F1950028}"/>
              </a:ext>
            </a:extLst>
          </p:cNvPr>
          <p:cNvSpPr/>
          <p:nvPr/>
        </p:nvSpPr>
        <p:spPr>
          <a:xfrm>
            <a:off x="5796061" y="5321173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Ovaal 85">
            <a:extLst>
              <a:ext uri="{FF2B5EF4-FFF2-40B4-BE49-F238E27FC236}">
                <a16:creationId xmlns:a16="http://schemas.microsoft.com/office/drawing/2014/main" id="{37DB8589-67CA-3816-B459-9704F249D237}"/>
              </a:ext>
            </a:extLst>
          </p:cNvPr>
          <p:cNvSpPr/>
          <p:nvPr/>
        </p:nvSpPr>
        <p:spPr>
          <a:xfrm>
            <a:off x="6528253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Ovaal 86">
            <a:extLst>
              <a:ext uri="{FF2B5EF4-FFF2-40B4-BE49-F238E27FC236}">
                <a16:creationId xmlns:a16="http://schemas.microsoft.com/office/drawing/2014/main" id="{C2E40FC4-1973-4248-744B-549263525552}"/>
              </a:ext>
            </a:extLst>
          </p:cNvPr>
          <p:cNvSpPr/>
          <p:nvPr/>
        </p:nvSpPr>
        <p:spPr>
          <a:xfrm>
            <a:off x="7017859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Ovaal 87">
            <a:extLst>
              <a:ext uri="{FF2B5EF4-FFF2-40B4-BE49-F238E27FC236}">
                <a16:creationId xmlns:a16="http://schemas.microsoft.com/office/drawing/2014/main" id="{ABFB3347-0D66-16C5-75A7-AD0DDC0B0F1E}"/>
              </a:ext>
            </a:extLst>
          </p:cNvPr>
          <p:cNvSpPr/>
          <p:nvPr/>
        </p:nvSpPr>
        <p:spPr>
          <a:xfrm>
            <a:off x="7573959" y="5321173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Ovaal 88">
            <a:extLst>
              <a:ext uri="{FF2B5EF4-FFF2-40B4-BE49-F238E27FC236}">
                <a16:creationId xmlns:a16="http://schemas.microsoft.com/office/drawing/2014/main" id="{B145D79F-580D-5485-429B-A088CEF2CA9C}"/>
              </a:ext>
            </a:extLst>
          </p:cNvPr>
          <p:cNvSpPr/>
          <p:nvPr/>
        </p:nvSpPr>
        <p:spPr>
          <a:xfrm>
            <a:off x="8393582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al 89">
            <a:extLst>
              <a:ext uri="{FF2B5EF4-FFF2-40B4-BE49-F238E27FC236}">
                <a16:creationId xmlns:a16="http://schemas.microsoft.com/office/drawing/2014/main" id="{6ABDF0F4-F302-B382-FDC7-CF461FDEE554}"/>
              </a:ext>
            </a:extLst>
          </p:cNvPr>
          <p:cNvSpPr/>
          <p:nvPr/>
        </p:nvSpPr>
        <p:spPr>
          <a:xfrm>
            <a:off x="9168155" y="5314085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Ovaal 90">
            <a:extLst>
              <a:ext uri="{FF2B5EF4-FFF2-40B4-BE49-F238E27FC236}">
                <a16:creationId xmlns:a16="http://schemas.microsoft.com/office/drawing/2014/main" id="{52379F0A-D52F-348B-2E5C-C4E237BDAC2D}"/>
              </a:ext>
            </a:extLst>
          </p:cNvPr>
          <p:cNvSpPr/>
          <p:nvPr/>
        </p:nvSpPr>
        <p:spPr>
          <a:xfrm>
            <a:off x="9982525" y="5321173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al 91">
            <a:extLst>
              <a:ext uri="{FF2B5EF4-FFF2-40B4-BE49-F238E27FC236}">
                <a16:creationId xmlns:a16="http://schemas.microsoft.com/office/drawing/2014/main" id="{481FC4DC-D228-7C94-7521-620DE988CE6C}"/>
              </a:ext>
            </a:extLst>
          </p:cNvPr>
          <p:cNvSpPr/>
          <p:nvPr/>
        </p:nvSpPr>
        <p:spPr>
          <a:xfrm>
            <a:off x="10709488" y="5321173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3" name="Rechte verbindingslijn 92">
            <a:extLst>
              <a:ext uri="{FF2B5EF4-FFF2-40B4-BE49-F238E27FC236}">
                <a16:creationId xmlns:a16="http://schemas.microsoft.com/office/drawing/2014/main" id="{EFFABBD5-17FB-B05F-55AD-4B954DBB349B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>
            <a:off x="4248495" y="4324841"/>
            <a:ext cx="4211" cy="989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94">
            <a:extLst>
              <a:ext uri="{FF2B5EF4-FFF2-40B4-BE49-F238E27FC236}">
                <a16:creationId xmlns:a16="http://schemas.microsoft.com/office/drawing/2014/main" id="{C72B39BB-F5AC-B141-1EBF-692A7049BFF8}"/>
              </a:ext>
            </a:extLst>
          </p:cNvPr>
          <p:cNvCxnSpPr>
            <a:cxnSpLocks/>
            <a:stCxn id="70" idx="2"/>
            <a:endCxn id="84" idx="0"/>
          </p:cNvCxnSpPr>
          <p:nvPr/>
        </p:nvCxnSpPr>
        <p:spPr>
          <a:xfrm>
            <a:off x="4657493" y="3197790"/>
            <a:ext cx="23879" cy="2116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>
            <a:extLst>
              <a:ext uri="{FF2B5EF4-FFF2-40B4-BE49-F238E27FC236}">
                <a16:creationId xmlns:a16="http://schemas.microsoft.com/office/drawing/2014/main" id="{E8F02EC0-4F76-03BA-D71A-F43EC7D838AE}"/>
              </a:ext>
            </a:extLst>
          </p:cNvPr>
          <p:cNvCxnSpPr>
            <a:cxnSpLocks/>
            <a:stCxn id="72" idx="2"/>
            <a:endCxn id="127" idx="0"/>
          </p:cNvCxnSpPr>
          <p:nvPr/>
        </p:nvCxnSpPr>
        <p:spPr>
          <a:xfrm>
            <a:off x="5135209" y="2254102"/>
            <a:ext cx="19236" cy="3049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03">
            <a:extLst>
              <a:ext uri="{FF2B5EF4-FFF2-40B4-BE49-F238E27FC236}">
                <a16:creationId xmlns:a16="http://schemas.microsoft.com/office/drawing/2014/main" id="{C71D6170-D65A-F2A4-DBF5-F852F2321602}"/>
              </a:ext>
            </a:extLst>
          </p:cNvPr>
          <p:cNvCxnSpPr>
            <a:cxnSpLocks/>
            <a:stCxn id="75" idx="2"/>
            <a:endCxn id="86" idx="0"/>
          </p:cNvCxnSpPr>
          <p:nvPr/>
        </p:nvCxnSpPr>
        <p:spPr>
          <a:xfrm>
            <a:off x="6665771" y="2810319"/>
            <a:ext cx="29396" cy="2503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06">
            <a:extLst>
              <a:ext uri="{FF2B5EF4-FFF2-40B4-BE49-F238E27FC236}">
                <a16:creationId xmlns:a16="http://schemas.microsoft.com/office/drawing/2014/main" id="{AE2F4D3D-C031-3D78-D381-DB5FEB776D96}"/>
              </a:ext>
            </a:extLst>
          </p:cNvPr>
          <p:cNvCxnSpPr>
            <a:cxnSpLocks/>
            <a:stCxn id="74" idx="2"/>
            <a:endCxn id="85" idx="0"/>
          </p:cNvCxnSpPr>
          <p:nvPr/>
        </p:nvCxnSpPr>
        <p:spPr>
          <a:xfrm>
            <a:off x="5956343" y="4942307"/>
            <a:ext cx="6632" cy="378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Rechte verbindingslijn 109">
            <a:extLst>
              <a:ext uri="{FF2B5EF4-FFF2-40B4-BE49-F238E27FC236}">
                <a16:creationId xmlns:a16="http://schemas.microsoft.com/office/drawing/2014/main" id="{0B1622B8-A91E-DA5D-1AEB-1088B9036F66}"/>
              </a:ext>
            </a:extLst>
          </p:cNvPr>
          <p:cNvCxnSpPr>
            <a:cxnSpLocks/>
            <a:stCxn id="77" idx="2"/>
            <a:endCxn id="88" idx="0"/>
          </p:cNvCxnSpPr>
          <p:nvPr/>
        </p:nvCxnSpPr>
        <p:spPr>
          <a:xfrm flipH="1">
            <a:off x="7740873" y="4324841"/>
            <a:ext cx="3909" cy="996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>
            <a:extLst>
              <a:ext uri="{FF2B5EF4-FFF2-40B4-BE49-F238E27FC236}">
                <a16:creationId xmlns:a16="http://schemas.microsoft.com/office/drawing/2014/main" id="{094A13CF-F498-2AFB-8C8A-C7B774E4E842}"/>
              </a:ext>
            </a:extLst>
          </p:cNvPr>
          <p:cNvCxnSpPr>
            <a:cxnSpLocks/>
            <a:stCxn id="76" idx="2"/>
            <a:endCxn id="87" idx="0"/>
          </p:cNvCxnSpPr>
          <p:nvPr/>
        </p:nvCxnSpPr>
        <p:spPr>
          <a:xfrm flipH="1">
            <a:off x="7184773" y="3585180"/>
            <a:ext cx="4322" cy="1728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echte verbindingslijn 115">
            <a:extLst>
              <a:ext uri="{FF2B5EF4-FFF2-40B4-BE49-F238E27FC236}">
                <a16:creationId xmlns:a16="http://schemas.microsoft.com/office/drawing/2014/main" id="{F5A19B3D-71BA-DB0D-B3E1-74EC51F1A47C}"/>
              </a:ext>
            </a:extLst>
          </p:cNvPr>
          <p:cNvCxnSpPr>
            <a:cxnSpLocks/>
            <a:stCxn id="78" idx="2"/>
            <a:endCxn id="89" idx="0"/>
          </p:cNvCxnSpPr>
          <p:nvPr/>
        </p:nvCxnSpPr>
        <p:spPr>
          <a:xfrm>
            <a:off x="8550476" y="2272331"/>
            <a:ext cx="10020" cy="3041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al 126">
            <a:extLst>
              <a:ext uri="{FF2B5EF4-FFF2-40B4-BE49-F238E27FC236}">
                <a16:creationId xmlns:a16="http://schemas.microsoft.com/office/drawing/2014/main" id="{1D72CDEF-AC2F-FA3B-71FA-1B38B6978299}"/>
              </a:ext>
            </a:extLst>
          </p:cNvPr>
          <p:cNvSpPr/>
          <p:nvPr/>
        </p:nvSpPr>
        <p:spPr>
          <a:xfrm>
            <a:off x="4987531" y="5303452"/>
            <a:ext cx="333828" cy="1886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8" name="Rechte verbindingslijn 137">
            <a:extLst>
              <a:ext uri="{FF2B5EF4-FFF2-40B4-BE49-F238E27FC236}">
                <a16:creationId xmlns:a16="http://schemas.microsoft.com/office/drawing/2014/main" id="{A28E070C-1C0D-9A4A-22A0-D977630A741E}"/>
              </a:ext>
            </a:extLst>
          </p:cNvPr>
          <p:cNvCxnSpPr>
            <a:cxnSpLocks/>
            <a:stCxn id="79" idx="2"/>
            <a:endCxn id="90" idx="0"/>
          </p:cNvCxnSpPr>
          <p:nvPr/>
        </p:nvCxnSpPr>
        <p:spPr>
          <a:xfrm>
            <a:off x="9331022" y="3815748"/>
            <a:ext cx="4047" cy="1498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Rechte verbindingslijn 141">
            <a:extLst>
              <a:ext uri="{FF2B5EF4-FFF2-40B4-BE49-F238E27FC236}">
                <a16:creationId xmlns:a16="http://schemas.microsoft.com/office/drawing/2014/main" id="{68F9EF89-0ED1-261F-8639-68947222263A}"/>
              </a:ext>
            </a:extLst>
          </p:cNvPr>
          <p:cNvCxnSpPr>
            <a:cxnSpLocks/>
            <a:stCxn id="80" idx="2"/>
            <a:endCxn id="92" idx="0"/>
          </p:cNvCxnSpPr>
          <p:nvPr/>
        </p:nvCxnSpPr>
        <p:spPr>
          <a:xfrm>
            <a:off x="10876402" y="3197790"/>
            <a:ext cx="0" cy="21233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Rechte verbindingslijn 147">
            <a:extLst>
              <a:ext uri="{FF2B5EF4-FFF2-40B4-BE49-F238E27FC236}">
                <a16:creationId xmlns:a16="http://schemas.microsoft.com/office/drawing/2014/main" id="{2CB1CDCF-5163-E7A2-DFCA-22C44EC041EC}"/>
              </a:ext>
            </a:extLst>
          </p:cNvPr>
          <p:cNvCxnSpPr>
            <a:cxnSpLocks/>
            <a:stCxn id="81" idx="2"/>
            <a:endCxn id="91" idx="0"/>
          </p:cNvCxnSpPr>
          <p:nvPr/>
        </p:nvCxnSpPr>
        <p:spPr>
          <a:xfrm>
            <a:off x="10148071" y="4696981"/>
            <a:ext cx="1368" cy="624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hthoek 72">
            <a:extLst>
              <a:ext uri="{FF2B5EF4-FFF2-40B4-BE49-F238E27FC236}">
                <a16:creationId xmlns:a16="http://schemas.microsoft.com/office/drawing/2014/main" id="{12D5AC51-EE7E-0B28-1420-ACC525417F4C}"/>
              </a:ext>
            </a:extLst>
          </p:cNvPr>
          <p:cNvSpPr/>
          <p:nvPr/>
        </p:nvSpPr>
        <p:spPr>
          <a:xfrm>
            <a:off x="3575021" y="3518878"/>
            <a:ext cx="1346948" cy="8059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8B6306B7-A6B7-80D0-B4C4-9FC2E33ED4E4}"/>
              </a:ext>
            </a:extLst>
          </p:cNvPr>
          <p:cNvSpPr/>
          <p:nvPr/>
        </p:nvSpPr>
        <p:spPr>
          <a:xfrm>
            <a:off x="6148089" y="2928572"/>
            <a:ext cx="2082011" cy="6566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66E1E8B4-2AAA-AD57-A38F-B4F6C1CF0D02}"/>
              </a:ext>
            </a:extLst>
          </p:cNvPr>
          <p:cNvSpPr/>
          <p:nvPr/>
        </p:nvSpPr>
        <p:spPr>
          <a:xfrm>
            <a:off x="7017860" y="3731530"/>
            <a:ext cx="1453844" cy="5933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614DE61D-AF76-C779-C51A-655449096B9D}"/>
              </a:ext>
            </a:extLst>
          </p:cNvPr>
          <p:cNvSpPr/>
          <p:nvPr/>
        </p:nvSpPr>
        <p:spPr>
          <a:xfrm>
            <a:off x="9217016" y="3947992"/>
            <a:ext cx="1862109" cy="7489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111C1180-4FA6-693D-EA71-9E7D532FE199}"/>
              </a:ext>
            </a:extLst>
          </p:cNvPr>
          <p:cNvSpPr/>
          <p:nvPr/>
        </p:nvSpPr>
        <p:spPr>
          <a:xfrm>
            <a:off x="3681335" y="2391827"/>
            <a:ext cx="1952316" cy="8059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09D11245-C571-6EC5-7448-A828C2B436F0}"/>
              </a:ext>
            </a:extLst>
          </p:cNvPr>
          <p:cNvSpPr/>
          <p:nvPr/>
        </p:nvSpPr>
        <p:spPr>
          <a:xfrm>
            <a:off x="2087988" y="2521222"/>
            <a:ext cx="1394850" cy="12099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6D211C8-EEB5-8706-0BE5-574AAA595DEA}"/>
              </a:ext>
            </a:extLst>
          </p:cNvPr>
          <p:cNvSpPr txBox="1"/>
          <p:nvPr/>
        </p:nvSpPr>
        <p:spPr>
          <a:xfrm>
            <a:off x="199705" y="260177"/>
            <a:ext cx="1322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1"/>
                </a:solidFill>
              </a:rPr>
              <a:t>Startsituatie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609376A-9937-A0E8-2263-C95DB02F8804}"/>
              </a:ext>
            </a:extLst>
          </p:cNvPr>
          <p:cNvSpPr txBox="1"/>
          <p:nvPr/>
        </p:nvSpPr>
        <p:spPr>
          <a:xfrm>
            <a:off x="10515616" y="842970"/>
            <a:ext cx="1322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1"/>
                </a:solidFill>
              </a:rPr>
              <a:t>Ambitie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0B826A-5926-31DF-2D69-0BFB4C048D7E}"/>
              </a:ext>
            </a:extLst>
          </p:cNvPr>
          <p:cNvSpPr txBox="1"/>
          <p:nvPr/>
        </p:nvSpPr>
        <p:spPr>
          <a:xfrm>
            <a:off x="10614955" y="6147114"/>
            <a:ext cx="1322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>
                <a:solidFill>
                  <a:schemeClr val="accent1"/>
                </a:solidFill>
              </a:rPr>
              <a:t>Tijd (decennia)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0D3944B-6043-7584-CB33-5F8B75197EC0}"/>
              </a:ext>
            </a:extLst>
          </p:cNvPr>
          <p:cNvSpPr txBox="1"/>
          <p:nvPr/>
        </p:nvSpPr>
        <p:spPr>
          <a:xfrm>
            <a:off x="2785413" y="93042"/>
            <a:ext cx="6716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/>
              <a:t>0 plaat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39D36BB-9DD5-8EB9-07C8-2B1664663ABE}"/>
              </a:ext>
            </a:extLst>
          </p:cNvPr>
          <p:cNvSpPr/>
          <p:nvPr/>
        </p:nvSpPr>
        <p:spPr>
          <a:xfrm>
            <a:off x="496750" y="6333739"/>
            <a:ext cx="335281" cy="1487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sz="1100" dirty="0">
              <a:solidFill>
                <a:schemeClr val="tx1"/>
              </a:solidFill>
            </a:endParaRP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BDF6E3F-BB44-1DD7-90BD-51C73FB8C515}"/>
              </a:ext>
            </a:extLst>
          </p:cNvPr>
          <p:cNvSpPr txBox="1"/>
          <p:nvPr/>
        </p:nvSpPr>
        <p:spPr>
          <a:xfrm>
            <a:off x="828080" y="6285613"/>
            <a:ext cx="69353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= aan welke knoppen kunnen we (zelf) draaien om dichter bij 0 te komen?</a:t>
            </a:r>
          </a:p>
        </p:txBody>
      </p:sp>
    </p:spTree>
    <p:extLst>
      <p:ext uri="{BB962C8B-B14F-4D97-AF65-F5344CB8AC3E}">
        <p14:creationId xmlns:p14="http://schemas.microsoft.com/office/powerpoint/2010/main" val="4876858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C10B2DDE304D4C80294D491C8A2F07" ma:contentTypeVersion="18" ma:contentTypeDescription="Een nieuw document maken." ma:contentTypeScope="" ma:versionID="eb8e80626a3fc7c154074440ee9ca83c">
  <xsd:schema xmlns:xsd="http://www.w3.org/2001/XMLSchema" xmlns:xs="http://www.w3.org/2001/XMLSchema" xmlns:p="http://schemas.microsoft.com/office/2006/metadata/properties" xmlns:ns2="8d0438c2-7545-42d6-8a93-3d8df203f42f" xmlns:ns3="aa841b22-5201-4cc5-b962-6f768fb9fe7e" targetNamespace="http://schemas.microsoft.com/office/2006/metadata/properties" ma:root="true" ma:fieldsID="5bcdbd839c1b2fbcff00e675768ee332" ns2:_="" ns3:_="">
    <xsd:import namespace="8d0438c2-7545-42d6-8a93-3d8df203f42f"/>
    <xsd:import namespace="aa841b22-5201-4cc5-b962-6f768fb9fe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438c2-7545-42d6-8a93-3d8df203f4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f6aa0a0a-ab1b-4084-9454-0fab047259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841b22-5201-4cc5-b962-6f768fb9fe7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75f2890-7397-4827-976b-56b03f453a7d}" ma:internalName="TaxCatchAll" ma:showField="CatchAllData" ma:web="aa841b22-5201-4cc5-b962-6f768fb9fe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a841b22-5201-4cc5-b962-6f768fb9fe7e" xsi:nil="true"/>
    <lcf76f155ced4ddcb4097134ff3c332f xmlns="8d0438c2-7545-42d6-8a93-3d8df203f42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6701DBD-29D7-4E86-B4F2-61D58E162A26}"/>
</file>

<file path=customXml/itemProps2.xml><?xml version="1.0" encoding="utf-8"?>
<ds:datastoreItem xmlns:ds="http://schemas.openxmlformats.org/officeDocument/2006/customXml" ds:itemID="{97A5585A-E76A-4B94-BAE8-9B70C4A962DE}"/>
</file>

<file path=customXml/itemProps3.xml><?xml version="1.0" encoding="utf-8"?>
<ds:datastoreItem xmlns:ds="http://schemas.openxmlformats.org/officeDocument/2006/customXml" ds:itemID="{A7EB4185-C97F-45FA-9113-BFF52AAE8E98}"/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67</Words>
  <Application>Microsoft Office PowerPoint</Application>
  <PresentationFormat>Breedbeeld</PresentationFormat>
  <Paragraphs>26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Martijn van Dam</dc:creator>
  <cp:lastModifiedBy>Rachel van der Rijken | PRAKTIKON</cp:lastModifiedBy>
  <cp:revision>4</cp:revision>
  <cp:lastPrinted>2025-03-12T11:42:54Z</cp:lastPrinted>
  <dcterms:created xsi:type="dcterms:W3CDTF">2022-10-17T07:21:52Z</dcterms:created>
  <dcterms:modified xsi:type="dcterms:W3CDTF">2025-04-08T07:34:48Z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0x010100FAC10B2DDE304D4C80294D491C8A2F07</vt:lpwstr>
  </property>
</Properties>
</file>