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9" r:id="rId2"/>
    <p:sldId id="265" r:id="rId3"/>
    <p:sldId id="261" r:id="rId4"/>
    <p:sldId id="262" r:id="rId5"/>
    <p:sldId id="263" r:id="rId6"/>
    <p:sldId id="266" r:id="rId7"/>
    <p:sldId id="264" r:id="rId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56"/>
    <a:srgbClr val="E50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8C60E-C80A-4032-8328-66A52063B7C0}" v="5" dt="2024-10-15T10:23:54.2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8803" autoAdjust="0"/>
  </p:normalViewPr>
  <p:slideViewPr>
    <p:cSldViewPr snapToGrid="0" snapToObjects="1" showGuides="1">
      <p:cViewPr varScale="1">
        <p:scale>
          <a:sx n="43" d="100"/>
          <a:sy n="43" d="100"/>
        </p:scale>
        <p:origin x="157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van Hinthem" userId="cecdf9c5-6072-4875-a5d9-68190b2d6da7" providerId="ADAL" clId="{2E18C60E-C80A-4032-8328-66A52063B7C0}"/>
    <pc:docChg chg="custSel addSld modSld sldOrd">
      <pc:chgData name="Jessica van Hinthem" userId="cecdf9c5-6072-4875-a5d9-68190b2d6da7" providerId="ADAL" clId="{2E18C60E-C80A-4032-8328-66A52063B7C0}" dt="2024-10-16T19:35:21.910" v="1810" actId="27636"/>
      <pc:docMkLst>
        <pc:docMk/>
      </pc:docMkLst>
      <pc:sldChg chg="modSp mod modNotesTx">
        <pc:chgData name="Jessica van Hinthem" userId="cecdf9c5-6072-4875-a5d9-68190b2d6da7" providerId="ADAL" clId="{2E18C60E-C80A-4032-8328-66A52063B7C0}" dt="2024-10-15T10:50:49.916" v="1589" actId="5793"/>
        <pc:sldMkLst>
          <pc:docMk/>
          <pc:sldMk cId="75528547" sldId="261"/>
        </pc:sldMkLst>
        <pc:spChg chg="mod">
          <ac:chgData name="Jessica van Hinthem" userId="cecdf9c5-6072-4875-a5d9-68190b2d6da7" providerId="ADAL" clId="{2E18C60E-C80A-4032-8328-66A52063B7C0}" dt="2024-10-15T10:50:49.916" v="1589" actId="5793"/>
          <ac:spMkLst>
            <pc:docMk/>
            <pc:sldMk cId="75528547" sldId="261"/>
            <ac:spMk id="5" creationId="{00000000-0000-0000-0000-000000000000}"/>
          </ac:spMkLst>
        </pc:spChg>
      </pc:sldChg>
      <pc:sldChg chg="modSp mod modNotesTx">
        <pc:chgData name="Jessica van Hinthem" userId="cecdf9c5-6072-4875-a5d9-68190b2d6da7" providerId="ADAL" clId="{2E18C60E-C80A-4032-8328-66A52063B7C0}" dt="2024-10-15T10:52:39.260" v="1644"/>
        <pc:sldMkLst>
          <pc:docMk/>
          <pc:sldMk cId="4189979416" sldId="262"/>
        </pc:sldMkLst>
        <pc:spChg chg="mod">
          <ac:chgData name="Jessica van Hinthem" userId="cecdf9c5-6072-4875-a5d9-68190b2d6da7" providerId="ADAL" clId="{2E18C60E-C80A-4032-8328-66A52063B7C0}" dt="2024-10-15T10:52:39.260" v="1644"/>
          <ac:spMkLst>
            <pc:docMk/>
            <pc:sldMk cId="4189979416" sldId="262"/>
            <ac:spMk id="10" creationId="{00000000-0000-0000-0000-000000000000}"/>
          </ac:spMkLst>
        </pc:spChg>
      </pc:sldChg>
      <pc:sldChg chg="addSp delSp modSp mod ord modNotesTx">
        <pc:chgData name="Jessica van Hinthem" userId="cecdf9c5-6072-4875-a5d9-68190b2d6da7" providerId="ADAL" clId="{2E18C60E-C80A-4032-8328-66A52063B7C0}" dt="2024-10-16T19:34:02.710" v="1795" actId="20577"/>
        <pc:sldMkLst>
          <pc:docMk/>
          <pc:sldMk cId="944518191" sldId="263"/>
        </pc:sldMkLst>
        <pc:spChg chg="mod">
          <ac:chgData name="Jessica van Hinthem" userId="cecdf9c5-6072-4875-a5d9-68190b2d6da7" providerId="ADAL" clId="{2E18C60E-C80A-4032-8328-66A52063B7C0}" dt="2024-10-07T14:23:03.211" v="188" actId="122"/>
          <ac:spMkLst>
            <pc:docMk/>
            <pc:sldMk cId="944518191" sldId="263"/>
            <ac:spMk id="17" creationId="{00000000-0000-0000-0000-000000000000}"/>
          </ac:spMkLst>
        </pc:spChg>
        <pc:spChg chg="del">
          <ac:chgData name="Jessica van Hinthem" userId="cecdf9c5-6072-4875-a5d9-68190b2d6da7" providerId="ADAL" clId="{2E18C60E-C80A-4032-8328-66A52063B7C0}" dt="2024-10-07T14:22:39.724" v="182" actId="478"/>
          <ac:spMkLst>
            <pc:docMk/>
            <pc:sldMk cId="944518191" sldId="263"/>
            <ac:spMk id="18" creationId="{00000000-0000-0000-0000-000000000000}"/>
          </ac:spMkLst>
        </pc:spChg>
        <pc:spChg chg="mod">
          <ac:chgData name="Jessica van Hinthem" userId="cecdf9c5-6072-4875-a5d9-68190b2d6da7" providerId="ADAL" clId="{2E18C60E-C80A-4032-8328-66A52063B7C0}" dt="2024-10-07T14:23:00.467" v="187" actId="14100"/>
          <ac:spMkLst>
            <pc:docMk/>
            <pc:sldMk cId="944518191" sldId="263"/>
            <ac:spMk id="19" creationId="{00000000-0000-0000-0000-000000000000}"/>
          </ac:spMkLst>
        </pc:spChg>
        <pc:spChg chg="mod">
          <ac:chgData name="Jessica van Hinthem" userId="cecdf9c5-6072-4875-a5d9-68190b2d6da7" providerId="ADAL" clId="{2E18C60E-C80A-4032-8328-66A52063B7C0}" dt="2024-10-16T19:34:02.710" v="1795" actId="20577"/>
          <ac:spMkLst>
            <pc:docMk/>
            <pc:sldMk cId="944518191" sldId="263"/>
            <ac:spMk id="20" creationId="{00000000-0000-0000-0000-000000000000}"/>
          </ac:spMkLst>
        </pc:spChg>
        <pc:spChg chg="del">
          <ac:chgData name="Jessica van Hinthem" userId="cecdf9c5-6072-4875-a5d9-68190b2d6da7" providerId="ADAL" clId="{2E18C60E-C80A-4032-8328-66A52063B7C0}" dt="2024-10-07T14:22:41.706" v="183" actId="478"/>
          <ac:spMkLst>
            <pc:docMk/>
            <pc:sldMk cId="944518191" sldId="263"/>
            <ac:spMk id="21" creationId="{00000000-0000-0000-0000-000000000000}"/>
          </ac:spMkLst>
        </pc:spChg>
        <pc:picChg chg="add del mod">
          <ac:chgData name="Jessica van Hinthem" userId="cecdf9c5-6072-4875-a5d9-68190b2d6da7" providerId="ADAL" clId="{2E18C60E-C80A-4032-8328-66A52063B7C0}" dt="2024-10-15T10:51:24.260" v="1595" actId="478"/>
          <ac:picMkLst>
            <pc:docMk/>
            <pc:sldMk cId="944518191" sldId="263"/>
            <ac:picMk id="4" creationId="{001ACBC3-2BA9-65B6-5247-BE667A61337C}"/>
          </ac:picMkLst>
        </pc:picChg>
      </pc:sldChg>
      <pc:sldChg chg="addSp delSp mod">
        <pc:chgData name="Jessica van Hinthem" userId="cecdf9c5-6072-4875-a5d9-68190b2d6da7" providerId="ADAL" clId="{2E18C60E-C80A-4032-8328-66A52063B7C0}" dt="2024-10-08T09:03:22.334" v="740" actId="478"/>
        <pc:sldMkLst>
          <pc:docMk/>
          <pc:sldMk cId="2268797315" sldId="264"/>
        </pc:sldMkLst>
        <pc:spChg chg="del">
          <ac:chgData name="Jessica van Hinthem" userId="cecdf9c5-6072-4875-a5d9-68190b2d6da7" providerId="ADAL" clId="{2E18C60E-C80A-4032-8328-66A52063B7C0}" dt="2024-10-08T09:03:22.334" v="740" actId="478"/>
          <ac:spMkLst>
            <pc:docMk/>
            <pc:sldMk cId="2268797315" sldId="264"/>
            <ac:spMk id="4" creationId="{00000000-0000-0000-0000-000000000000}"/>
          </ac:spMkLst>
        </pc:spChg>
        <pc:spChg chg="del">
          <ac:chgData name="Jessica van Hinthem" userId="cecdf9c5-6072-4875-a5d9-68190b2d6da7" providerId="ADAL" clId="{2E18C60E-C80A-4032-8328-66A52063B7C0}" dt="2024-10-08T09:03:18.834" v="739" actId="478"/>
          <ac:spMkLst>
            <pc:docMk/>
            <pc:sldMk cId="2268797315" sldId="264"/>
            <ac:spMk id="5" creationId="{00000000-0000-0000-0000-000000000000}"/>
          </ac:spMkLst>
        </pc:spChg>
        <pc:picChg chg="add">
          <ac:chgData name="Jessica van Hinthem" userId="cecdf9c5-6072-4875-a5d9-68190b2d6da7" providerId="ADAL" clId="{2E18C60E-C80A-4032-8328-66A52063B7C0}" dt="2024-10-08T09:03:11.045" v="738"/>
          <ac:picMkLst>
            <pc:docMk/>
            <pc:sldMk cId="2268797315" sldId="264"/>
            <ac:picMk id="2050" creationId="{297EA9EF-9BCC-7ADC-765C-C19144C4AA1E}"/>
          </ac:picMkLst>
        </pc:picChg>
      </pc:sldChg>
      <pc:sldChg chg="modNotesTx">
        <pc:chgData name="Jessica van Hinthem" userId="cecdf9c5-6072-4875-a5d9-68190b2d6da7" providerId="ADAL" clId="{2E18C60E-C80A-4032-8328-66A52063B7C0}" dt="2024-10-15T10:28:28.590" v="1493" actId="20577"/>
        <pc:sldMkLst>
          <pc:docMk/>
          <pc:sldMk cId="4229732641" sldId="265"/>
        </pc:sldMkLst>
      </pc:sldChg>
      <pc:sldChg chg="addSp delSp modSp new mod modNotesTx">
        <pc:chgData name="Jessica van Hinthem" userId="cecdf9c5-6072-4875-a5d9-68190b2d6da7" providerId="ADAL" clId="{2E18C60E-C80A-4032-8328-66A52063B7C0}" dt="2024-10-16T19:35:21.910" v="1810" actId="27636"/>
        <pc:sldMkLst>
          <pc:docMk/>
          <pc:sldMk cId="3958375300" sldId="266"/>
        </pc:sldMkLst>
        <pc:spChg chg="del">
          <ac:chgData name="Jessica van Hinthem" userId="cecdf9c5-6072-4875-a5d9-68190b2d6da7" providerId="ADAL" clId="{2E18C60E-C80A-4032-8328-66A52063B7C0}" dt="2024-10-07T14:26:51.774" v="289" actId="478"/>
          <ac:spMkLst>
            <pc:docMk/>
            <pc:sldMk cId="3958375300" sldId="266"/>
            <ac:spMk id="2" creationId="{4C7AE889-3B0A-9FCF-08EA-745B29507117}"/>
          </ac:spMkLst>
        </pc:spChg>
        <pc:spChg chg="mod">
          <ac:chgData name="Jessica van Hinthem" userId="cecdf9c5-6072-4875-a5d9-68190b2d6da7" providerId="ADAL" clId="{2E18C60E-C80A-4032-8328-66A52063B7C0}" dt="2024-10-07T14:27:10.145" v="293" actId="122"/>
          <ac:spMkLst>
            <pc:docMk/>
            <pc:sldMk cId="3958375300" sldId="266"/>
            <ac:spMk id="3" creationId="{F15230C0-1F9D-7482-B309-35427D2ABF95}"/>
          </ac:spMkLst>
        </pc:spChg>
        <pc:spChg chg="mod">
          <ac:chgData name="Jessica van Hinthem" userId="cecdf9c5-6072-4875-a5d9-68190b2d6da7" providerId="ADAL" clId="{2E18C60E-C80A-4032-8328-66A52063B7C0}" dt="2024-10-07T14:27:07.171" v="292" actId="122"/>
          <ac:spMkLst>
            <pc:docMk/>
            <pc:sldMk cId="3958375300" sldId="266"/>
            <ac:spMk id="4" creationId="{94A4E512-FBC2-E71A-2259-88FF538BE128}"/>
          </ac:spMkLst>
        </pc:spChg>
        <pc:spChg chg="mod">
          <ac:chgData name="Jessica van Hinthem" userId="cecdf9c5-6072-4875-a5d9-68190b2d6da7" providerId="ADAL" clId="{2E18C60E-C80A-4032-8328-66A52063B7C0}" dt="2024-10-16T19:35:21.910" v="1810" actId="27636"/>
          <ac:spMkLst>
            <pc:docMk/>
            <pc:sldMk cId="3958375300" sldId="266"/>
            <ac:spMk id="5" creationId="{DC1A57EB-F849-5B74-93EE-B35EE02831A9}"/>
          </ac:spMkLst>
        </pc:spChg>
        <pc:spChg chg="del">
          <ac:chgData name="Jessica van Hinthem" userId="cecdf9c5-6072-4875-a5d9-68190b2d6da7" providerId="ADAL" clId="{2E18C60E-C80A-4032-8328-66A52063B7C0}" dt="2024-10-07T14:26:53.780" v="290" actId="478"/>
          <ac:spMkLst>
            <pc:docMk/>
            <pc:sldMk cId="3958375300" sldId="266"/>
            <ac:spMk id="6" creationId="{171BE8EE-DDCD-9134-B77D-881B6332E342}"/>
          </ac:spMkLst>
        </pc:spChg>
        <pc:picChg chg="add mod">
          <ac:chgData name="Jessica van Hinthem" userId="cecdf9c5-6072-4875-a5d9-68190b2d6da7" providerId="ADAL" clId="{2E18C60E-C80A-4032-8328-66A52063B7C0}" dt="2024-10-08T09:02:36.123" v="737" actId="1076"/>
          <ac:picMkLst>
            <pc:docMk/>
            <pc:sldMk cId="3958375300" sldId="266"/>
            <ac:picMk id="9" creationId="{7A0462DA-A619-1D6A-A1A3-346A464705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1007-D337-4A97-AF82-811F77BE9512}" type="datetimeFigureOut">
              <a:rPr lang="nl-NL" smtClean="0"/>
              <a:t>16-10-2024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975E7-4466-4875-9780-79F85FC725BE}" type="slidenum">
              <a:rPr lang="nl-NL" smtClean="0"/>
              <a:t>‹nr.›</a:t>
            </a:fld>
            <a:endParaRPr lang="nl-NL"/>
          </a:p>
        </p:txBody>
      </p:sp>
    </p:spTree>
    <p:extLst>
      <p:ext uri="{BB962C8B-B14F-4D97-AF65-F5344CB8AC3E}">
        <p14:creationId xmlns:p14="http://schemas.microsoft.com/office/powerpoint/2010/main" val="139989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Wie ben ik en even de drietrap doornemen. </a:t>
            </a:r>
            <a:r>
              <a:rPr lang="nl-NL" b="1" dirty="0"/>
              <a:t>Max 5 minuten.</a:t>
            </a: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a:t>
            </a:fld>
            <a:endParaRPr lang="nl-NL"/>
          </a:p>
        </p:txBody>
      </p:sp>
    </p:spTree>
    <p:extLst>
      <p:ext uri="{BB962C8B-B14F-4D97-AF65-F5344CB8AC3E}">
        <p14:creationId xmlns:p14="http://schemas.microsoft.com/office/powerpoint/2010/main" val="72144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Ik verzamel de input van de aanwezigen, van wie zij denken/weten dat betrokken is (als professie) op een flipover.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Volgende slide zijn betrokkenen bij mijn casus en vragen.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Max 15 minuten</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a:t>
            </a:fld>
            <a:endParaRPr lang="nl-NL"/>
          </a:p>
        </p:txBody>
      </p:sp>
    </p:spTree>
    <p:extLst>
      <p:ext uri="{BB962C8B-B14F-4D97-AF65-F5344CB8AC3E}">
        <p14:creationId xmlns:p14="http://schemas.microsoft.com/office/powerpoint/2010/main" val="101157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Aptos" panose="020B000402020202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Nu jullie mijn lijstje zien, met wie heb ik dan te maken in dit lokaal? (vraagt naar aanwezige professies)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En met wie op het lijstje (mijn lijstje of die verzameld is) werk je vanuit je eigen professie wel eens samen? Is dat ‘normaal’? Is dat ‘ongewoon’ om mee samen te werken (denk aan POH en bewindvoerder).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Hoe hebben jullie elkaar, als het niet de norm is, gevonden? Was het een bewuste samenwerking? Of ‘moest’ je wel door een probleem van de cliënt?</a:t>
            </a:r>
          </a:p>
          <a:p>
            <a:pPr marL="342900" lvl="0" indent="-342900">
              <a:lnSpc>
                <a:spcPct val="107000"/>
              </a:lnSpc>
              <a:buFont typeface="Aptos" panose="020B0004020202020204" pitchFamily="34" charset="0"/>
              <a:buChar char="-"/>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MAX 15 MINUTEN</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4</a:t>
            </a:fld>
            <a:endParaRPr lang="nl-NL"/>
          </a:p>
        </p:txBody>
      </p:sp>
    </p:spTree>
    <p:extLst>
      <p:ext uri="{BB962C8B-B14F-4D97-AF65-F5344CB8AC3E}">
        <p14:creationId xmlns:p14="http://schemas.microsoft.com/office/powerpoint/2010/main" val="264691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Aptos" panose="020B0004020202020204" pitchFamily="34" charset="0"/>
              <a:buChar char="-"/>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Hoe ziet jouw sociale kaart eruit? Is deze divers genoeg als we naar het lijstje kijken?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Ben jij je bewust dat jouw cliënt aan al deze hulpverleners zijn/haar verhaal heeft moeten vertellen?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Ben jij je bewust dat jouw cliënt bij al deze hulpverleners iets moest ‘doen’?</a:t>
            </a:r>
          </a:p>
          <a:p>
            <a:pPr marL="171450" indent="-171450">
              <a:buFontTx/>
              <a:buChar char="-"/>
            </a:pPr>
            <a:r>
              <a:rPr lang="nl-NL" sz="1200" b="1" dirty="0">
                <a:effectLst/>
                <a:latin typeface="Aptos" panose="020B0004020202020204" pitchFamily="34" charset="0"/>
                <a:cs typeface="Times New Roman" panose="02020603050405020304" pitchFamily="18" charset="0"/>
              </a:rPr>
              <a:t>MAX 15 MINUTEN</a:t>
            </a:r>
            <a:endParaRPr lang="nl-NL" b="1" dirty="0"/>
          </a:p>
          <a:p>
            <a:endParaRPr lang="nl-NL" dirty="0"/>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5</a:t>
            </a:fld>
            <a:endParaRPr lang="nl-NL"/>
          </a:p>
        </p:txBody>
      </p:sp>
    </p:spTree>
    <p:extLst>
      <p:ext uri="{BB962C8B-B14F-4D97-AF65-F5344CB8AC3E}">
        <p14:creationId xmlns:p14="http://schemas.microsoft.com/office/powerpoint/2010/main" val="62189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MAX 10 MINUTEN</a:t>
            </a: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6</a:t>
            </a:fld>
            <a:endParaRPr lang="nl-NL"/>
          </a:p>
        </p:txBody>
      </p:sp>
    </p:spTree>
    <p:extLst>
      <p:ext uri="{BB962C8B-B14F-4D97-AF65-F5344CB8AC3E}">
        <p14:creationId xmlns:p14="http://schemas.microsoft.com/office/powerpoint/2010/main" val="1017795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893235" y="5095875"/>
            <a:ext cx="8397864" cy="1009650"/>
          </a:xfrm>
        </p:spPr>
        <p:txBody>
          <a:bodyPr>
            <a:normAutofit/>
          </a:bodyPr>
          <a:lstStyle>
            <a:lvl1pPr marL="0" indent="0">
              <a:buNone/>
              <a:defRPr lang="en-GB" sz="2475"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dirty="0"/>
              <a:t>VOORBEELD VAN EEN ONDERTITEL</a:t>
            </a:r>
            <a:endParaRPr lang="en-GB" dirty="0"/>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893233" y="1196300"/>
            <a:ext cx="10458803" cy="588915"/>
          </a:xfrm>
        </p:spPr>
        <p:txBody>
          <a:bodyPr anchor="b">
            <a:noAutofit/>
          </a:bodyPr>
          <a:lstStyle>
            <a:lvl1pPr marL="0" indent="0">
              <a:buNone/>
              <a:defRPr lang="nl-NL" sz="1846"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dirty="0"/>
              <a:t>NAAM OPLEIDING/ACADEMIE</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893234" y="2214000"/>
            <a:ext cx="10452100" cy="2808000"/>
          </a:xfrm>
        </p:spPr>
        <p:txBody>
          <a:bodyPr>
            <a:normAutofit/>
          </a:bodyPr>
          <a:lstStyle>
            <a:lvl1pPr marL="0" indent="0">
              <a:lnSpc>
                <a:spcPct val="80000"/>
              </a:lnSpc>
              <a:buNone/>
              <a:defRPr sz="6750" b="1" cap="all" baseline="0">
                <a:latin typeface="Avenir Next Condensed Medium" panose="020B0606020202020204" pitchFamily="34" charset="0"/>
              </a:defRPr>
            </a:lvl1pPr>
          </a:lstStyle>
          <a:p>
            <a:r>
              <a:rPr lang="nl-NL" dirty="0"/>
              <a:t>Titel van de presentatie</a:t>
            </a:r>
          </a:p>
        </p:txBody>
      </p:sp>
      <p:sp>
        <p:nvSpPr>
          <p:cNvPr id="7" name="Rechthoek 6">
            <a:extLst>
              <a:ext uri="{FF2B5EF4-FFF2-40B4-BE49-F238E27FC236}">
                <a16:creationId xmlns:a16="http://schemas.microsoft.com/office/drawing/2014/main" id="{401D1CB6-6B35-4216-835D-4B6D7DC10AA2}"/>
              </a:ext>
            </a:extLst>
          </p:cNvPr>
          <p:cNvSpPr/>
          <p:nvPr userDrawn="1"/>
        </p:nvSpPr>
        <p:spPr>
          <a:xfrm>
            <a:off x="9227489" y="5111778"/>
            <a:ext cx="2119048" cy="17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570D387-A9DA-4389-8749-9601C83AD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0589" y="5111779"/>
            <a:ext cx="2387821" cy="1836000"/>
          </a:xfrm>
          <a:prstGeom prst="rect">
            <a:avLst/>
          </a:prstGeom>
        </p:spPr>
      </p:pic>
    </p:spTree>
    <p:extLst>
      <p:ext uri="{BB962C8B-B14F-4D97-AF65-F5344CB8AC3E}">
        <p14:creationId xmlns:p14="http://schemas.microsoft.com/office/powerpoint/2010/main" val="358500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_">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3B7015-BB4D-A84E-84E4-520C33B85DF3}"/>
              </a:ext>
            </a:extLst>
          </p:cNvPr>
          <p:cNvSpPr>
            <a:spLocks noGrp="1"/>
          </p:cNvSpPr>
          <p:nvPr>
            <p:ph type="title" hasCustomPrompt="1"/>
          </p:nvPr>
        </p:nvSpPr>
        <p:spPr/>
        <p:txBody>
          <a:bodyPr anchor="b">
            <a:normAutofit/>
          </a:bodyPr>
          <a:lstStyle>
            <a:lvl1pPr>
              <a:defRPr sz="3200">
                <a:solidFill>
                  <a:schemeClr val="tx2"/>
                </a:solidFill>
              </a:defRPr>
            </a:lvl1pPr>
          </a:lstStyle>
          <a:p>
            <a:r>
              <a:rPr lang="nl-NL" dirty="0"/>
              <a:t>ONDERWERP / titel</a:t>
            </a:r>
          </a:p>
        </p:txBody>
      </p:sp>
      <p:sp>
        <p:nvSpPr>
          <p:cNvPr id="6" name="Tijdelijke aanduiding voor tekst 2"/>
          <p:cNvSpPr>
            <a:spLocks noGrp="1"/>
          </p:cNvSpPr>
          <p:nvPr>
            <p:ph type="body" sz="quarter" idx="11"/>
          </p:nvPr>
        </p:nvSpPr>
        <p:spPr>
          <a:xfrm>
            <a:off x="838200" y="1925638"/>
            <a:ext cx="105156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1B98C57B-182B-4B1A-8517-6B7CDA9A9E1B}"/>
              </a:ext>
            </a:extLst>
          </p:cNvPr>
          <p:cNvSpPr>
            <a:spLocks noGrp="1"/>
          </p:cNvSpPr>
          <p:nvPr>
            <p:ph type="sldNum" sz="quarter" idx="12"/>
          </p:nvPr>
        </p:nvSpPr>
        <p:spPr/>
        <p:txBody>
          <a:bodyPr/>
          <a:lstStyle/>
          <a:p>
            <a:fld id="{FACE7509-F60A-4509-9491-CD4ED7B54EDD}" type="slidenum">
              <a:rPr lang="nl-NL" smtClean="0"/>
              <a:pPr/>
              <a:t>‹nr.›</a:t>
            </a:fld>
            <a:endParaRPr lang="nl-NL"/>
          </a:p>
        </p:txBody>
      </p:sp>
    </p:spTree>
    <p:extLst>
      <p:ext uri="{BB962C8B-B14F-4D97-AF65-F5344CB8AC3E}">
        <p14:creationId xmlns:p14="http://schemas.microsoft.com/office/powerpoint/2010/main" val="263155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4158585-8C9B-2444-8413-2968F1CB97F5}"/>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7" name="Tijdelijke aanduiding voor tekst 2"/>
          <p:cNvSpPr>
            <a:spLocks noGrp="1"/>
          </p:cNvSpPr>
          <p:nvPr>
            <p:ph type="body" sz="quarter" idx="11"/>
          </p:nvPr>
        </p:nvSpPr>
        <p:spPr>
          <a:xfrm>
            <a:off x="838200" y="1925638"/>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1D7D2143-8A99-4F87-AD10-03EFEAABE85B}"/>
              </a:ext>
            </a:extLst>
          </p:cNvPr>
          <p:cNvSpPr>
            <a:spLocks noGrp="1"/>
          </p:cNvSpPr>
          <p:nvPr>
            <p:ph type="sldNum" sz="quarter" idx="12"/>
          </p:nvPr>
        </p:nvSpPr>
        <p:spPr/>
        <p:txBody>
          <a:bodyPr/>
          <a:lstStyle/>
          <a:p>
            <a:fld id="{FACE7509-F60A-4509-9491-CD4ED7B54EDD}" type="slidenum">
              <a:rPr lang="nl-NL" smtClean="0"/>
              <a:pPr/>
              <a:t>‹nr.›</a:t>
            </a:fld>
            <a:endParaRPr lang="nl-NL"/>
          </a:p>
        </p:txBody>
      </p:sp>
    </p:spTree>
    <p:extLst>
      <p:ext uri="{BB962C8B-B14F-4D97-AF65-F5344CB8AC3E}">
        <p14:creationId xmlns:p14="http://schemas.microsoft.com/office/powerpoint/2010/main" val="4674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6553203" y="1917701"/>
            <a:ext cx="4800600" cy="4248000"/>
          </a:xfrm>
        </p:spPr>
        <p:txBody>
          <a:bodyPr>
            <a:normAutofit/>
          </a:bodyPr>
          <a:lstStyle>
            <a:lvl1pPr marL="0" indent="0">
              <a:buNone/>
              <a:defRPr sz="1275">
                <a:latin typeface="Arial" panose="020B0604020202020204" pitchFamily="34" charset="0"/>
                <a:cs typeface="Arial" panose="020B0604020202020204" pitchFamily="34" charset="0"/>
              </a:defRPr>
            </a:lvl1pPr>
          </a:lstStyle>
          <a:p>
            <a:r>
              <a:rPr lang="nl-NL"/>
              <a:t>Klik op het pictogram als u een afbeelding wilt toevoegen</a:t>
            </a:r>
            <a:endParaRPr lang="en-GB" dirty="0"/>
          </a:p>
        </p:txBody>
      </p:sp>
      <p:sp>
        <p:nvSpPr>
          <p:cNvPr id="7" name="Titel 6">
            <a:extLst>
              <a:ext uri="{FF2B5EF4-FFF2-40B4-BE49-F238E27FC236}">
                <a16:creationId xmlns:a16="http://schemas.microsoft.com/office/drawing/2014/main" id="{70688633-6D41-064D-B005-BBA9338D0D94}"/>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8" name="Tijdelijke aanduiding voor tekst 2"/>
          <p:cNvSpPr>
            <a:spLocks noGrp="1"/>
          </p:cNvSpPr>
          <p:nvPr>
            <p:ph type="body" sz="quarter" idx="12"/>
          </p:nvPr>
        </p:nvSpPr>
        <p:spPr>
          <a:xfrm>
            <a:off x="838200" y="1926000"/>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02897271-9D30-452B-AAF1-F0E2E5634182}"/>
              </a:ext>
            </a:extLst>
          </p:cNvPr>
          <p:cNvSpPr>
            <a:spLocks noGrp="1"/>
          </p:cNvSpPr>
          <p:nvPr>
            <p:ph type="sldNum" sz="quarter" idx="13"/>
          </p:nvPr>
        </p:nvSpPr>
        <p:spPr/>
        <p:txBody>
          <a:bodyPr/>
          <a:lstStyle/>
          <a:p>
            <a:fld id="{FACE7509-F60A-4509-9491-CD4ED7B54EDD}" type="slidenum">
              <a:rPr lang="nl-NL" smtClean="0"/>
              <a:pPr/>
              <a:t>‹nr.›</a:t>
            </a:fld>
            <a:endParaRPr lang="nl-NL"/>
          </a:p>
        </p:txBody>
      </p:sp>
    </p:spTree>
    <p:extLst>
      <p:ext uri="{BB962C8B-B14F-4D97-AF65-F5344CB8AC3E}">
        <p14:creationId xmlns:p14="http://schemas.microsoft.com/office/powerpoint/2010/main" val="33513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bele Titel en Tekst">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6553200" y="1778435"/>
            <a:ext cx="4800600" cy="413103"/>
          </a:xfrm>
        </p:spPr>
        <p:txBody>
          <a:bodyPr anchor="ctr">
            <a:noAutofit/>
          </a:bodyPr>
          <a:lstStyle>
            <a:lvl1pPr marL="0" indent="0">
              <a:buNone/>
              <a:defRPr sz="2000" b="1" baseline="0"/>
            </a:lvl1pPr>
          </a:lstStyle>
          <a:p>
            <a:pPr lvl="0"/>
            <a:r>
              <a:rPr lang="nl-NL" dirty="0"/>
              <a:t>Klik voor </a:t>
            </a:r>
            <a:r>
              <a:rPr lang="nl-NL" dirty="0" err="1"/>
              <a:t>subkop</a:t>
            </a:r>
            <a:endParaRPr lang="en-GB" dirty="0"/>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838200" y="1778435"/>
            <a:ext cx="4800600" cy="413103"/>
          </a:xfrm>
        </p:spPr>
        <p:txBody>
          <a:bodyPr anchor="ctr">
            <a:noAutofit/>
          </a:bodyPr>
          <a:lstStyle>
            <a:lvl1pPr marL="0" indent="0">
              <a:buNone/>
              <a:defRPr sz="2000" b="1"/>
            </a:lvl1pPr>
          </a:lstStyle>
          <a:p>
            <a:pPr lvl="0"/>
            <a:r>
              <a:rPr lang="nl-NL" dirty="0"/>
              <a:t>Klik voor </a:t>
            </a:r>
            <a:r>
              <a:rPr lang="nl-NL" dirty="0" err="1"/>
              <a:t>subkop</a:t>
            </a:r>
            <a:endParaRPr lang="en-GB" dirty="0"/>
          </a:p>
        </p:txBody>
      </p:sp>
      <p:sp>
        <p:nvSpPr>
          <p:cNvPr id="8" name="Titel 6">
            <a:extLst>
              <a:ext uri="{FF2B5EF4-FFF2-40B4-BE49-F238E27FC236}">
                <a16:creationId xmlns:a16="http://schemas.microsoft.com/office/drawing/2014/main" id="{AB6897B6-1B30-8840-AEF5-653E3015C372}"/>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3" name="Tijdelijke aanduiding voor tekst 2"/>
          <p:cNvSpPr>
            <a:spLocks noGrp="1"/>
          </p:cNvSpPr>
          <p:nvPr>
            <p:ph type="body" sz="quarter" idx="18"/>
          </p:nvPr>
        </p:nvSpPr>
        <p:spPr>
          <a:xfrm>
            <a:off x="838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tekst 4"/>
          <p:cNvSpPr>
            <a:spLocks noGrp="1"/>
          </p:cNvSpPr>
          <p:nvPr>
            <p:ph type="body" sz="quarter" idx="19"/>
          </p:nvPr>
        </p:nvSpPr>
        <p:spPr>
          <a:xfrm>
            <a:off x="6553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jdelijke aanduiding voor dianummer 1">
            <a:extLst>
              <a:ext uri="{FF2B5EF4-FFF2-40B4-BE49-F238E27FC236}">
                <a16:creationId xmlns:a16="http://schemas.microsoft.com/office/drawing/2014/main" id="{25BC47CD-32CA-4434-A931-60298C186A0B}"/>
              </a:ext>
            </a:extLst>
          </p:cNvPr>
          <p:cNvSpPr>
            <a:spLocks noGrp="1"/>
          </p:cNvSpPr>
          <p:nvPr>
            <p:ph type="sldNum" sz="quarter" idx="20"/>
          </p:nvPr>
        </p:nvSpPr>
        <p:spPr/>
        <p:txBody>
          <a:bodyPr/>
          <a:lstStyle/>
          <a:p>
            <a:fld id="{FACE7509-F60A-4509-9491-CD4ED7B54EDD}" type="slidenum">
              <a:rPr lang="nl-NL" smtClean="0"/>
              <a:pPr/>
              <a:t>‹nr.›</a:t>
            </a:fld>
            <a:endParaRPr lang="nl-NL"/>
          </a:p>
        </p:txBody>
      </p:sp>
    </p:spTree>
    <p:extLst>
      <p:ext uri="{BB962C8B-B14F-4D97-AF65-F5344CB8AC3E}">
        <p14:creationId xmlns:p14="http://schemas.microsoft.com/office/powerpoint/2010/main" val="2813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3149600" y="733425"/>
            <a:ext cx="58928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3640216" y="5429602"/>
            <a:ext cx="4910667" cy="493713"/>
          </a:xfrm>
        </p:spPr>
        <p:txBody>
          <a:bodyPr anchor="b"/>
          <a:lstStyle>
            <a:lvl1pPr marL="0" indent="0">
              <a:spcBef>
                <a:spcPts val="0"/>
              </a:spcBef>
              <a:buNone/>
              <a:defRPr sz="1800" cap="all" baseline="0">
                <a:solidFill>
                  <a:schemeClr val="bg1"/>
                </a:solidFill>
              </a:defRPr>
            </a:lvl1pPr>
          </a:lstStyle>
          <a:p>
            <a:pPr lvl="0"/>
            <a:r>
              <a:rPr lang="nl-NL" dirty="0"/>
              <a:t>NAAM</a:t>
            </a:r>
            <a:endParaRPr lang="en-GB" dirty="0"/>
          </a:p>
        </p:txBody>
      </p:sp>
      <p:sp>
        <p:nvSpPr>
          <p:cNvPr id="3" name="Tijdelijke aanduiding voor tekst 2">
            <a:extLst>
              <a:ext uri="{FF2B5EF4-FFF2-40B4-BE49-F238E27FC236}">
                <a16:creationId xmlns:a16="http://schemas.microsoft.com/office/drawing/2014/main" id="{B0DA6865-FA7E-094E-A575-DAADE998A20B}"/>
              </a:ext>
            </a:extLst>
          </p:cNvPr>
          <p:cNvSpPr>
            <a:spLocks noGrp="1"/>
          </p:cNvSpPr>
          <p:nvPr>
            <p:ph type="body" sz="quarter" idx="12" hasCustomPrompt="1"/>
          </p:nvPr>
        </p:nvSpPr>
        <p:spPr>
          <a:xfrm>
            <a:off x="3640216" y="1628775"/>
            <a:ext cx="4910667" cy="3600450"/>
          </a:xfrm>
        </p:spPr>
        <p:txBody>
          <a:bodyPr>
            <a:normAutofit/>
          </a:bodyPr>
          <a:lstStyle>
            <a:lvl1pPr marL="0" indent="0">
              <a:spcBef>
                <a:spcPts val="0"/>
              </a:spcBef>
              <a:buNone/>
              <a:defRPr sz="2800" cap="all" baseline="0">
                <a:solidFill>
                  <a:schemeClr val="bg1"/>
                </a:solidFill>
              </a:defRPr>
            </a:lvl1pPr>
          </a:lstStyle>
          <a:p>
            <a:r>
              <a:rPr lang="nl-NL" dirty="0"/>
              <a:t>‘QUOTE’</a:t>
            </a:r>
          </a:p>
        </p:txBody>
      </p:sp>
      <p:pic>
        <p:nvPicPr>
          <p:cNvPr id="6" name="Afbeelding 2">
            <a:extLst>
              <a:ext uri="{FF2B5EF4-FFF2-40B4-BE49-F238E27FC236}">
                <a16:creationId xmlns:a16="http://schemas.microsoft.com/office/drawing/2014/main" id="{FFDA8079-95BD-45E3-8313-ABF6A59ED207}"/>
              </a:ext>
            </a:extLst>
          </p:cNvPr>
          <p:cNvPicPr>
            <a:picLocks noChangeAspect="1"/>
          </p:cNvPicPr>
          <p:nvPr userDrawn="1"/>
        </p:nvPicPr>
        <p:blipFill>
          <a:blip r:embed="rId2"/>
          <a:stretch>
            <a:fillRect/>
          </a:stretch>
        </p:blipFill>
        <p:spPr>
          <a:xfrm>
            <a:off x="3644574" y="601590"/>
            <a:ext cx="355939" cy="297299"/>
          </a:xfrm>
          <a:prstGeom prst="rect">
            <a:avLst/>
          </a:prstGeom>
        </p:spPr>
      </p:pic>
      <p:sp>
        <p:nvSpPr>
          <p:cNvPr id="2" name="Tijdelijke aanduiding voor dianummer 1">
            <a:extLst>
              <a:ext uri="{FF2B5EF4-FFF2-40B4-BE49-F238E27FC236}">
                <a16:creationId xmlns:a16="http://schemas.microsoft.com/office/drawing/2014/main" id="{904E24CA-A573-4CEE-A581-99C9D72CAA2A}"/>
              </a:ext>
            </a:extLst>
          </p:cNvPr>
          <p:cNvSpPr>
            <a:spLocks noGrp="1"/>
          </p:cNvSpPr>
          <p:nvPr>
            <p:ph type="sldNum" sz="quarter" idx="13"/>
          </p:nvPr>
        </p:nvSpPr>
        <p:spPr/>
        <p:txBody>
          <a:bodyPr/>
          <a:lstStyle/>
          <a:p>
            <a:fld id="{FACE7509-F60A-4509-9491-CD4ED7B54EDD}" type="slidenum">
              <a:rPr lang="nl-NL" smtClean="0"/>
              <a:pPr/>
              <a:t>‹nr.›</a:t>
            </a:fld>
            <a:endParaRPr lang="nl-NL"/>
          </a:p>
        </p:txBody>
      </p:sp>
    </p:spTree>
    <p:extLst>
      <p:ext uri="{BB962C8B-B14F-4D97-AF65-F5344CB8AC3E}">
        <p14:creationId xmlns:p14="http://schemas.microsoft.com/office/powerpoint/2010/main" val="29675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838200" y="365129"/>
            <a:ext cx="10515600" cy="1325563"/>
          </a:xfrm>
          <a:prstGeom prst="rect">
            <a:avLst/>
          </a:prstGeom>
        </p:spPr>
        <p:txBody>
          <a:bodyPr vert="horz" lIns="91440" tIns="45720" rIns="91440" bIns="45720" rtlCol="0" anchor="b">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6" name="Afbeelding 5">
            <a:extLst>
              <a:ext uri="{FF2B5EF4-FFF2-40B4-BE49-F238E27FC236}">
                <a16:creationId xmlns:a16="http://schemas.microsoft.com/office/drawing/2014/main" id="{D2936B9B-9586-48DE-B845-C54BC129D8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99687" y="6227764"/>
            <a:ext cx="1359194" cy="588915"/>
          </a:xfrm>
          <a:prstGeom prst="rect">
            <a:avLst/>
          </a:prstGeom>
        </p:spPr>
      </p:pic>
      <p:sp>
        <p:nvSpPr>
          <p:cNvPr id="7" name="Tijdelijke aanduiding voor dianummer 5">
            <a:extLst>
              <a:ext uri="{FF2B5EF4-FFF2-40B4-BE49-F238E27FC236}">
                <a16:creationId xmlns:a16="http://schemas.microsoft.com/office/drawing/2014/main" id="{AD4D3619-56D9-4271-9849-15E3BE0631EF}"/>
              </a:ext>
            </a:extLst>
          </p:cNvPr>
          <p:cNvSpPr>
            <a:spLocks noGrp="1"/>
          </p:cNvSpPr>
          <p:nvPr>
            <p:ph type="sldNum" sz="quarter" idx="4"/>
          </p:nvPr>
        </p:nvSpPr>
        <p:spPr>
          <a:xfrm>
            <a:off x="838200" y="6342598"/>
            <a:ext cx="1107478" cy="365125"/>
          </a:xfrm>
          <a:prstGeom prst="rect">
            <a:avLst/>
          </a:prstGeom>
        </p:spPr>
        <p:txBody>
          <a:bodyPr vert="horz" lIns="91440" tIns="45720" rIns="91440" bIns="45720" rtlCol="0" anchor="ctr"/>
          <a:lstStyle>
            <a:lvl1pPr algn="l">
              <a:defRPr sz="1200">
                <a:solidFill>
                  <a:schemeClr val="tx1"/>
                </a:solidFill>
              </a:defRPr>
            </a:lvl1pPr>
          </a:lstStyle>
          <a:p>
            <a:fld id="{FACE7509-F60A-4509-9491-CD4ED7B54EDD}" type="slidenum">
              <a:rPr lang="nl-NL" smtClean="0"/>
              <a:pPr/>
              <a:t>‹nr.›</a:t>
            </a:fld>
            <a:endParaRPr lang="nl-NL"/>
          </a:p>
        </p:txBody>
      </p:sp>
    </p:spTree>
    <p:extLst>
      <p:ext uri="{BB962C8B-B14F-4D97-AF65-F5344CB8AC3E}">
        <p14:creationId xmlns:p14="http://schemas.microsoft.com/office/powerpoint/2010/main" val="149637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514337" rtl="0" eaLnBrk="1" latinLnBrk="0" hangingPunct="1">
        <a:lnSpc>
          <a:spcPct val="90000"/>
        </a:lnSpc>
        <a:spcBef>
          <a:spcPct val="0"/>
        </a:spcBef>
        <a:buNone/>
        <a:defRPr lang="nl-NL" sz="3200" b="1" kern="1200" cap="all" baseline="0" dirty="0">
          <a:solidFill>
            <a:schemeClr val="tx2"/>
          </a:solidFill>
          <a:latin typeface="Avenir Next Condensed Medium" panose="020B0606020202020204" pitchFamily="34" charset="0"/>
          <a:ea typeface="+mj-ea"/>
          <a:cs typeface="Arial" panose="020B0604020202020204" pitchFamily="34" charset="0"/>
          <a:sym typeface="Avenir Next Condensed Demi Bold"/>
        </a:defRPr>
      </a:lvl1pPr>
    </p:titleStyle>
    <p:body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nl-NL" dirty="0"/>
              <a:t>Jessica van Hinthem</a:t>
            </a:r>
          </a:p>
        </p:txBody>
      </p:sp>
      <p:sp>
        <p:nvSpPr>
          <p:cNvPr id="6" name="Tijdelijke aanduiding voor tekst 5"/>
          <p:cNvSpPr>
            <a:spLocks noGrp="1"/>
          </p:cNvSpPr>
          <p:nvPr>
            <p:ph type="body" sz="quarter" idx="12"/>
          </p:nvPr>
        </p:nvSpPr>
        <p:spPr>
          <a:xfrm>
            <a:off x="1520088" y="878848"/>
            <a:ext cx="10458803" cy="588915"/>
          </a:xfrm>
        </p:spPr>
        <p:txBody>
          <a:bodyPr/>
          <a:lstStyle/>
          <a:p>
            <a:r>
              <a:rPr lang="nl-NL" dirty="0"/>
              <a:t>Week tegen armoede </a:t>
            </a:r>
          </a:p>
        </p:txBody>
      </p:sp>
      <p:sp>
        <p:nvSpPr>
          <p:cNvPr id="7" name="Tijdelijke aanduiding voor tekst 6"/>
          <p:cNvSpPr>
            <a:spLocks noGrp="1"/>
          </p:cNvSpPr>
          <p:nvPr>
            <p:ph type="body" sz="quarter" idx="13"/>
          </p:nvPr>
        </p:nvSpPr>
        <p:spPr>
          <a:xfrm>
            <a:off x="893234" y="2441274"/>
            <a:ext cx="8863241" cy="2580725"/>
          </a:xfrm>
        </p:spPr>
        <p:txBody>
          <a:bodyPr/>
          <a:lstStyle/>
          <a:p>
            <a:r>
              <a:rPr lang="nl-NL" dirty="0"/>
              <a:t>Samenwerken mét of vóór de cliënt</a:t>
            </a:r>
          </a:p>
        </p:txBody>
      </p:sp>
      <p:pic>
        <p:nvPicPr>
          <p:cNvPr id="1026" name="Picture 2" descr="Week tegen Armoede 2024 | HAN">
            <a:extLst>
              <a:ext uri="{FF2B5EF4-FFF2-40B4-BE49-F238E27FC236}">
                <a16:creationId xmlns:a16="http://schemas.microsoft.com/office/drawing/2014/main" id="{124AF095-C838-3462-0C5E-8C16037A1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74" y="436169"/>
            <a:ext cx="5374705" cy="128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29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even voorstellen</a:t>
            </a:r>
          </a:p>
        </p:txBody>
      </p:sp>
      <p:sp>
        <p:nvSpPr>
          <p:cNvPr id="5" name="Tijdelijke aanduiding voor tekst 4"/>
          <p:cNvSpPr>
            <a:spLocks noGrp="1"/>
          </p:cNvSpPr>
          <p:nvPr>
            <p:ph type="body" sz="quarter" idx="11"/>
          </p:nvPr>
        </p:nvSpPr>
        <p:spPr/>
        <p:txBody>
          <a:bodyPr/>
          <a:lstStyle/>
          <a:p>
            <a:r>
              <a:rPr lang="nl-NL" dirty="0"/>
              <a:t>Wie ben ik?</a:t>
            </a:r>
          </a:p>
          <a:p>
            <a:r>
              <a:rPr lang="nl-NL" dirty="0"/>
              <a:t>Wat is ervaringsdeskundigheid?</a:t>
            </a:r>
          </a:p>
          <a:p>
            <a:endParaRPr lang="nl-NL" dirty="0"/>
          </a:p>
        </p:txBody>
      </p:sp>
      <p:sp>
        <p:nvSpPr>
          <p:cNvPr id="2" name="Tijdelijke aanduiding voor dianummer 1">
            <a:extLst>
              <a:ext uri="{FF2B5EF4-FFF2-40B4-BE49-F238E27FC236}">
                <a16:creationId xmlns:a16="http://schemas.microsoft.com/office/drawing/2014/main" id="{372A916A-6A26-4385-ABCA-6A37499E3DAF}"/>
              </a:ext>
            </a:extLst>
          </p:cNvPr>
          <p:cNvSpPr>
            <a:spLocks noGrp="1"/>
          </p:cNvSpPr>
          <p:nvPr>
            <p:ph type="sldNum" sz="quarter" idx="12"/>
          </p:nvPr>
        </p:nvSpPr>
        <p:spPr/>
        <p:txBody>
          <a:bodyPr/>
          <a:lstStyle/>
          <a:p>
            <a:fld id="{FACE7509-F60A-4509-9491-CD4ED7B54EDD}" type="slidenum">
              <a:rPr lang="nl-NL" smtClean="0"/>
              <a:pPr/>
              <a:t>2</a:t>
            </a:fld>
            <a:endParaRPr lang="nl-NL"/>
          </a:p>
        </p:txBody>
      </p:sp>
      <p:pic>
        <p:nvPicPr>
          <p:cNvPr id="8" name="Afbeelding 7" descr="Afbeelding met tekst, schermopname, lijn, diagram&#10;&#10;Automatisch gegenereerde beschrijving">
            <a:extLst>
              <a:ext uri="{FF2B5EF4-FFF2-40B4-BE49-F238E27FC236}">
                <a16:creationId xmlns:a16="http://schemas.microsoft.com/office/drawing/2014/main" id="{163E337F-EBA5-CEFD-FECC-9DB8C745A28D}"/>
              </a:ext>
            </a:extLst>
          </p:cNvPr>
          <p:cNvPicPr>
            <a:picLocks noChangeAspect="1"/>
          </p:cNvPicPr>
          <p:nvPr/>
        </p:nvPicPr>
        <p:blipFill>
          <a:blip r:embed="rId3"/>
          <a:stretch>
            <a:fillRect/>
          </a:stretch>
        </p:blipFill>
        <p:spPr>
          <a:xfrm>
            <a:off x="5806440" y="820845"/>
            <a:ext cx="4788408" cy="5216309"/>
          </a:xfrm>
          <a:prstGeom prst="rect">
            <a:avLst/>
          </a:prstGeom>
        </p:spPr>
      </p:pic>
    </p:spTree>
    <p:extLst>
      <p:ext uri="{BB962C8B-B14F-4D97-AF65-F5344CB8AC3E}">
        <p14:creationId xmlns:p14="http://schemas.microsoft.com/office/powerpoint/2010/main" val="422973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Wie denken jullie dat er betrokken zijn aan hulp- en zorgverlening?</a:t>
            </a:r>
          </a:p>
        </p:txBody>
      </p:sp>
      <p:sp>
        <p:nvSpPr>
          <p:cNvPr id="5" name="Tijdelijke aanduiding voor tekst 4"/>
          <p:cNvSpPr>
            <a:spLocks noGrp="1"/>
          </p:cNvSpPr>
          <p:nvPr>
            <p:ph type="body" sz="quarter" idx="11"/>
          </p:nvPr>
        </p:nvSpPr>
        <p:spPr>
          <a:xfrm>
            <a:off x="838200" y="1925638"/>
            <a:ext cx="10079736" cy="4248000"/>
          </a:xfrm>
        </p:spPr>
        <p:txBody>
          <a:bodyPr/>
          <a:lstStyle/>
          <a:p>
            <a:r>
              <a:rPr lang="nl-NL" dirty="0"/>
              <a:t>Samen maken wij een overzicht van wie </a:t>
            </a:r>
            <a:r>
              <a:rPr lang="nl-NL" u="sng" dirty="0"/>
              <a:t>wij gezamenlijk denken</a:t>
            </a:r>
            <a:r>
              <a:rPr lang="nl-NL" dirty="0"/>
              <a:t> dat er betrokken zijn bij een </a:t>
            </a:r>
            <a:r>
              <a:rPr lang="nl-NL" b="1" dirty="0"/>
              <a:t>gezin</a:t>
            </a:r>
            <a:r>
              <a:rPr lang="nl-NL" dirty="0"/>
              <a:t> als casus met financiële zorgen.</a:t>
            </a:r>
          </a:p>
          <a:p>
            <a:pPr marL="0" indent="0">
              <a:buNone/>
            </a:pPr>
            <a:endParaRPr lang="nl-NL" dirty="0"/>
          </a:p>
          <a:p>
            <a:r>
              <a:rPr lang="nl-NL" dirty="0"/>
              <a:t>Deze verzamelen wij op een flipover. </a:t>
            </a:r>
          </a:p>
          <a:p>
            <a:endParaRPr lang="nl-NL" dirty="0"/>
          </a:p>
          <a:p>
            <a:endParaRPr lang="nl-NL" dirty="0"/>
          </a:p>
          <a:p>
            <a:endParaRPr lang="nl-NL" dirty="0"/>
          </a:p>
          <a:p>
            <a:endParaRPr lang="nl-NL" dirty="0"/>
          </a:p>
          <a:p>
            <a:endParaRPr lang="nl-NL" dirty="0"/>
          </a:p>
          <a:p>
            <a:endParaRPr lang="nl-NL" dirty="0"/>
          </a:p>
          <a:p>
            <a:pPr marL="0" indent="0">
              <a:buNone/>
            </a:pPr>
            <a:endParaRPr lang="nl-NL" dirty="0"/>
          </a:p>
          <a:p>
            <a:endParaRPr lang="nl-NL" dirty="0"/>
          </a:p>
          <a:p>
            <a:endParaRPr lang="nl-NL" dirty="0"/>
          </a:p>
        </p:txBody>
      </p:sp>
      <p:sp>
        <p:nvSpPr>
          <p:cNvPr id="2" name="Tijdelijke aanduiding voor dianummer 1">
            <a:extLst>
              <a:ext uri="{FF2B5EF4-FFF2-40B4-BE49-F238E27FC236}">
                <a16:creationId xmlns:a16="http://schemas.microsoft.com/office/drawing/2014/main" id="{64B17E86-1BC5-446B-9365-069102636164}"/>
              </a:ext>
            </a:extLst>
          </p:cNvPr>
          <p:cNvSpPr>
            <a:spLocks noGrp="1"/>
          </p:cNvSpPr>
          <p:nvPr>
            <p:ph type="sldNum" sz="quarter" idx="12"/>
          </p:nvPr>
        </p:nvSpPr>
        <p:spPr/>
        <p:txBody>
          <a:bodyPr/>
          <a:lstStyle/>
          <a:p>
            <a:fld id="{FACE7509-F60A-4509-9491-CD4ED7B54EDD}" type="slidenum">
              <a:rPr lang="nl-NL" smtClean="0"/>
              <a:pPr/>
              <a:t>3</a:t>
            </a:fld>
            <a:endParaRPr lang="nl-NL"/>
          </a:p>
        </p:txBody>
      </p:sp>
      <p:pic>
        <p:nvPicPr>
          <p:cNvPr id="6" name="Afbeelding 5" descr="Mensen die een puzzel spelen">
            <a:extLst>
              <a:ext uri="{FF2B5EF4-FFF2-40B4-BE49-F238E27FC236}">
                <a16:creationId xmlns:a16="http://schemas.microsoft.com/office/drawing/2014/main" id="{2F887667-F789-CB50-5969-CC8198B56796}"/>
              </a:ext>
            </a:extLst>
          </p:cNvPr>
          <p:cNvPicPr>
            <a:picLocks noChangeAspect="1"/>
          </p:cNvPicPr>
          <p:nvPr/>
        </p:nvPicPr>
        <p:blipFill>
          <a:blip r:embed="rId3"/>
          <a:stretch>
            <a:fillRect/>
          </a:stretch>
        </p:blipFill>
        <p:spPr>
          <a:xfrm>
            <a:off x="6096000" y="2862072"/>
            <a:ext cx="4745736" cy="3163824"/>
          </a:xfrm>
          <a:prstGeom prst="rect">
            <a:avLst/>
          </a:prstGeom>
        </p:spPr>
      </p:pic>
    </p:spTree>
    <p:extLst>
      <p:ext uri="{BB962C8B-B14F-4D97-AF65-F5344CB8AC3E}">
        <p14:creationId xmlns:p14="http://schemas.microsoft.com/office/powerpoint/2010/main" val="7552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Bovenaanzicht van een weergave van netwerken met stokmannetjes.">
            <a:extLst>
              <a:ext uri="{FF2B5EF4-FFF2-40B4-BE49-F238E27FC236}">
                <a16:creationId xmlns:a16="http://schemas.microsoft.com/office/drawing/2014/main" id="{FF93EE72-23C9-5C63-93D9-1F30BE2FC12A}"/>
              </a:ext>
            </a:extLst>
          </p:cNvPr>
          <p:cNvPicPr>
            <a:picLocks noGrp="1" noChangeAspect="1"/>
          </p:cNvPicPr>
          <p:nvPr>
            <p:ph type="pic" sz="quarter" idx="11"/>
          </p:nvPr>
        </p:nvPicPr>
        <p:blipFill>
          <a:blip r:embed="rId3"/>
          <a:srcRect l="12400" r="12400"/>
          <a:stretch>
            <a:fillRect/>
          </a:stretch>
        </p:blipFill>
        <p:spPr/>
      </p:pic>
      <p:sp>
        <p:nvSpPr>
          <p:cNvPr id="8" name="Titel 7"/>
          <p:cNvSpPr>
            <a:spLocks noGrp="1"/>
          </p:cNvSpPr>
          <p:nvPr>
            <p:ph type="title"/>
          </p:nvPr>
        </p:nvSpPr>
        <p:spPr/>
        <p:txBody>
          <a:bodyPr/>
          <a:lstStyle/>
          <a:p>
            <a:r>
              <a:rPr lang="nl-NL" dirty="0"/>
              <a:t>Betrokkenen bij mijn casus</a:t>
            </a:r>
          </a:p>
        </p:txBody>
      </p:sp>
      <p:sp>
        <p:nvSpPr>
          <p:cNvPr id="10" name="Tijdelijke aanduiding voor tekst 9"/>
          <p:cNvSpPr>
            <a:spLocks noGrp="1"/>
          </p:cNvSpPr>
          <p:nvPr>
            <p:ph type="body" sz="quarter" idx="12"/>
          </p:nvPr>
        </p:nvSpPr>
        <p:spPr/>
        <p:txBody>
          <a:bodyPr>
            <a:normAutofit/>
          </a:bodyPr>
          <a:lstStyle/>
          <a:p>
            <a:pPr marL="0" indent="0">
              <a:buNone/>
            </a:pPr>
            <a:r>
              <a:rPr lang="nl-NL" b="1" dirty="0"/>
              <a:t>Kijkend naar mijn verzameling;</a:t>
            </a:r>
          </a:p>
          <a:p>
            <a:endParaRPr lang="nl-NL" dirty="0"/>
          </a:p>
          <a:p>
            <a:r>
              <a:rPr lang="nl-NL" dirty="0"/>
              <a:t>Komt het enigszins overeen met de zojuist verzamelde hulp- en zorgverleners?</a:t>
            </a:r>
          </a:p>
          <a:p>
            <a:r>
              <a:rPr lang="nl-NL" dirty="0"/>
              <a:t>Welke professies zitten er in dit lokaal van ‘mijn’ of het verzamelde lijstje?</a:t>
            </a:r>
          </a:p>
          <a:p>
            <a:r>
              <a:rPr lang="nl-NL" dirty="0"/>
              <a:t>Met welke professie van het lijstje werk je al (wel eens) samen? Bv. POH/BWV</a:t>
            </a:r>
          </a:p>
          <a:p>
            <a:r>
              <a:rPr lang="nl-NL" sz="2000" kern="100" dirty="0">
                <a:effectLst/>
                <a:latin typeface="+mn-lt"/>
                <a:ea typeface="Aptos" panose="020B0004020202020204" pitchFamily="34" charset="0"/>
                <a:cs typeface="Times New Roman" panose="02020603050405020304" pitchFamily="18" charset="0"/>
              </a:rPr>
              <a:t>Hoe hebben jullie elkaar -als het niet de norm is- gevonden? Was het een bewuste samenwerking? Of ‘moest’ je wel door een probleem van de cliënt(en)?</a:t>
            </a:r>
          </a:p>
          <a:p>
            <a:endParaRPr lang="nl-NL" dirty="0"/>
          </a:p>
          <a:p>
            <a:endParaRPr lang="nl-NL" dirty="0"/>
          </a:p>
        </p:txBody>
      </p:sp>
      <p:sp>
        <p:nvSpPr>
          <p:cNvPr id="2" name="Tijdelijke aanduiding voor dianummer 1">
            <a:extLst>
              <a:ext uri="{FF2B5EF4-FFF2-40B4-BE49-F238E27FC236}">
                <a16:creationId xmlns:a16="http://schemas.microsoft.com/office/drawing/2014/main" id="{EC4C47F1-0A0E-4052-BF1C-6275ABF53E8D}"/>
              </a:ext>
            </a:extLst>
          </p:cNvPr>
          <p:cNvSpPr>
            <a:spLocks noGrp="1"/>
          </p:cNvSpPr>
          <p:nvPr>
            <p:ph type="sldNum" sz="quarter" idx="13"/>
          </p:nvPr>
        </p:nvSpPr>
        <p:spPr/>
        <p:txBody>
          <a:bodyPr/>
          <a:lstStyle/>
          <a:p>
            <a:fld id="{FACE7509-F60A-4509-9491-CD4ED7B54EDD}" type="slidenum">
              <a:rPr lang="nl-NL" smtClean="0"/>
              <a:pPr/>
              <a:t>4</a:t>
            </a:fld>
            <a:endParaRPr lang="nl-NL"/>
          </a:p>
        </p:txBody>
      </p:sp>
    </p:spTree>
    <p:extLst>
      <p:ext uri="{BB962C8B-B14F-4D97-AF65-F5344CB8AC3E}">
        <p14:creationId xmlns:p14="http://schemas.microsoft.com/office/powerpoint/2010/main" val="418997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8"/>
          <p:cNvSpPr>
            <a:spLocks noGrp="1"/>
          </p:cNvSpPr>
          <p:nvPr>
            <p:ph type="body" sz="quarter" idx="16"/>
          </p:nvPr>
        </p:nvSpPr>
        <p:spPr>
          <a:xfrm>
            <a:off x="838201" y="1850666"/>
            <a:ext cx="10178142" cy="261164"/>
          </a:xfrm>
        </p:spPr>
        <p:txBody>
          <a:bodyPr/>
          <a:lstStyle/>
          <a:p>
            <a:pPr algn="ctr"/>
            <a:r>
              <a:rPr lang="nl-NL" dirty="0"/>
              <a:t>Hoe ziet jouw sociale kaart eruit en zitten daar meerdere domeinen in?</a:t>
            </a:r>
          </a:p>
        </p:txBody>
      </p:sp>
      <p:sp>
        <p:nvSpPr>
          <p:cNvPr id="17" name="Titel 16"/>
          <p:cNvSpPr>
            <a:spLocks noGrp="1"/>
          </p:cNvSpPr>
          <p:nvPr>
            <p:ph type="title"/>
          </p:nvPr>
        </p:nvSpPr>
        <p:spPr/>
        <p:txBody>
          <a:bodyPr/>
          <a:lstStyle/>
          <a:p>
            <a:pPr algn="ctr"/>
            <a:r>
              <a:rPr lang="nl-NL" dirty="0"/>
              <a:t>Samenwerken, domein overstijgend?</a:t>
            </a:r>
          </a:p>
        </p:txBody>
      </p:sp>
      <p:sp>
        <p:nvSpPr>
          <p:cNvPr id="20" name="Tijdelijke aanduiding voor tekst 19"/>
          <p:cNvSpPr>
            <a:spLocks noGrp="1"/>
          </p:cNvSpPr>
          <p:nvPr>
            <p:ph type="body" sz="quarter" idx="18"/>
          </p:nvPr>
        </p:nvSpPr>
        <p:spPr>
          <a:xfrm>
            <a:off x="838199" y="2423741"/>
            <a:ext cx="10515599" cy="3905250"/>
          </a:xfrm>
        </p:spPr>
        <p:txBody>
          <a:bodyPr>
            <a:normAutofit/>
          </a:bodyPr>
          <a:lstStyle/>
          <a:p>
            <a:pPr>
              <a:lnSpc>
                <a:spcPct val="107000"/>
              </a:lnSpc>
            </a:pPr>
            <a:r>
              <a:rPr lang="nl-NL" sz="2400" kern="100" dirty="0">
                <a:latin typeface="+mn-lt"/>
                <a:ea typeface="Aptos" panose="020B0004020202020204" pitchFamily="34" charset="0"/>
                <a:cs typeface="Times New Roman" panose="02020603050405020304" pitchFamily="18" charset="0"/>
              </a:rPr>
              <a:t>Is jouw sociale kaart </a:t>
            </a:r>
            <a:r>
              <a:rPr lang="nl-NL" sz="2400" kern="100" dirty="0">
                <a:effectLst/>
                <a:latin typeface="+mn-lt"/>
                <a:ea typeface="Aptos" panose="020B0004020202020204" pitchFamily="34" charset="0"/>
                <a:cs typeface="Times New Roman" panose="02020603050405020304" pitchFamily="18" charset="0"/>
              </a:rPr>
              <a:t>divers genoeg als we naar het lijstje kijken? Hoe ziet deze eruit?</a:t>
            </a:r>
            <a:endParaRPr lang="en-US" sz="24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nl-NL" sz="2400" kern="100" dirty="0">
                <a:effectLst/>
                <a:latin typeface="+mn-lt"/>
                <a:ea typeface="Aptos" panose="020B0004020202020204" pitchFamily="34" charset="0"/>
                <a:cs typeface="Times New Roman" panose="02020603050405020304" pitchFamily="18" charset="0"/>
              </a:rPr>
              <a:t>Ben jij je bewust dat jouw cliënt aan al deze hulpverleners zijn/haar verhaal heeft moeten vertellen? (Cliëntactie)</a:t>
            </a:r>
          </a:p>
          <a:p>
            <a:pPr>
              <a:lnSpc>
                <a:spcPct val="107000"/>
              </a:lnSpc>
              <a:spcAft>
                <a:spcPts val="800"/>
              </a:spcAft>
            </a:pPr>
            <a:r>
              <a:rPr lang="nl-NL" sz="2400" dirty="0">
                <a:effectLst/>
                <a:latin typeface="+mn-lt"/>
                <a:ea typeface="Aptos" panose="020B0004020202020204" pitchFamily="34" charset="0"/>
                <a:cs typeface="Times New Roman" panose="02020603050405020304" pitchFamily="18" charset="0"/>
              </a:rPr>
              <a:t>Ben jij je bewust dat jouw cliënt bij al deze hulpverleners iets moest ‘doen’?(Cliëntactie)  </a:t>
            </a:r>
          </a:p>
          <a:p>
            <a:pPr>
              <a:lnSpc>
                <a:spcPct val="107000"/>
              </a:lnSpc>
              <a:spcAft>
                <a:spcPts val="800"/>
              </a:spcAft>
            </a:pPr>
            <a:r>
              <a:rPr lang="nl-NL" sz="2400" dirty="0">
                <a:effectLst/>
                <a:latin typeface="+mn-lt"/>
                <a:ea typeface="Aptos" panose="020B0004020202020204" pitchFamily="34" charset="0"/>
                <a:cs typeface="Times New Roman" panose="02020603050405020304" pitchFamily="18" charset="0"/>
              </a:rPr>
              <a:t> Wat zou daarin eventueel al kunnen helpen?(Voor cliënt en hulpverlener</a:t>
            </a:r>
            <a:r>
              <a:rPr lang="nl-NL" sz="2400" dirty="0">
                <a:latin typeface="+mn-lt"/>
                <a:ea typeface="Aptos" panose="020B0004020202020204" pitchFamily="34" charset="0"/>
                <a:cs typeface="Times New Roman" panose="02020603050405020304" pitchFamily="18" charset="0"/>
              </a:rPr>
              <a:t>)</a:t>
            </a:r>
            <a:endParaRPr lang="nl-NL" sz="2400" dirty="0">
              <a:effectLst/>
              <a:latin typeface="+mn-lt"/>
              <a:ea typeface="Aptos" panose="020B0004020202020204" pitchFamily="34" charset="0"/>
              <a:cs typeface="Times New Roman" panose="02020603050405020304" pitchFamily="18" charset="0"/>
            </a:endParaRPr>
          </a:p>
        </p:txBody>
      </p:sp>
      <p:sp>
        <p:nvSpPr>
          <p:cNvPr id="2" name="Tijdelijke aanduiding voor dianummer 1">
            <a:extLst>
              <a:ext uri="{FF2B5EF4-FFF2-40B4-BE49-F238E27FC236}">
                <a16:creationId xmlns:a16="http://schemas.microsoft.com/office/drawing/2014/main" id="{3E308E7F-728B-41B9-A4C5-CEEB00C01D35}"/>
              </a:ext>
            </a:extLst>
          </p:cNvPr>
          <p:cNvSpPr>
            <a:spLocks noGrp="1"/>
          </p:cNvSpPr>
          <p:nvPr>
            <p:ph type="sldNum" sz="quarter" idx="20"/>
          </p:nvPr>
        </p:nvSpPr>
        <p:spPr/>
        <p:txBody>
          <a:bodyPr/>
          <a:lstStyle/>
          <a:p>
            <a:fld id="{FACE7509-F60A-4509-9491-CD4ED7B54EDD}" type="slidenum">
              <a:rPr lang="nl-NL" smtClean="0"/>
              <a:pPr/>
              <a:t>5</a:t>
            </a:fld>
            <a:endParaRPr lang="nl-NL"/>
          </a:p>
        </p:txBody>
      </p:sp>
    </p:spTree>
    <p:extLst>
      <p:ext uri="{BB962C8B-B14F-4D97-AF65-F5344CB8AC3E}">
        <p14:creationId xmlns:p14="http://schemas.microsoft.com/office/powerpoint/2010/main" val="94451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15230C0-1F9D-7482-B309-35427D2ABF95}"/>
              </a:ext>
            </a:extLst>
          </p:cNvPr>
          <p:cNvSpPr>
            <a:spLocks noGrp="1"/>
          </p:cNvSpPr>
          <p:nvPr>
            <p:ph type="body" sz="quarter" idx="16"/>
          </p:nvPr>
        </p:nvSpPr>
        <p:spPr>
          <a:xfrm>
            <a:off x="838199" y="1778435"/>
            <a:ext cx="10722429" cy="356217"/>
          </a:xfrm>
        </p:spPr>
        <p:txBody>
          <a:bodyPr/>
          <a:lstStyle/>
          <a:p>
            <a:pPr algn="ctr"/>
            <a:r>
              <a:rPr lang="nl-NL" dirty="0"/>
              <a:t>Vandaag biedt mooie kansen op domein overstijgend samenwerken</a:t>
            </a:r>
          </a:p>
        </p:txBody>
      </p:sp>
      <p:sp>
        <p:nvSpPr>
          <p:cNvPr id="4" name="Titel 3">
            <a:extLst>
              <a:ext uri="{FF2B5EF4-FFF2-40B4-BE49-F238E27FC236}">
                <a16:creationId xmlns:a16="http://schemas.microsoft.com/office/drawing/2014/main" id="{94A4E512-FBC2-E71A-2259-88FF538BE128}"/>
              </a:ext>
            </a:extLst>
          </p:cNvPr>
          <p:cNvSpPr>
            <a:spLocks noGrp="1"/>
          </p:cNvSpPr>
          <p:nvPr>
            <p:ph type="title"/>
          </p:nvPr>
        </p:nvSpPr>
        <p:spPr/>
        <p:txBody>
          <a:bodyPr/>
          <a:lstStyle/>
          <a:p>
            <a:pPr algn="ctr"/>
            <a:r>
              <a:rPr lang="nl-NL" dirty="0"/>
              <a:t>Wat ga jij morgen anders doen?</a:t>
            </a:r>
          </a:p>
        </p:txBody>
      </p:sp>
      <p:sp>
        <p:nvSpPr>
          <p:cNvPr id="5" name="Tijdelijke aanduiding voor tekst 4">
            <a:extLst>
              <a:ext uri="{FF2B5EF4-FFF2-40B4-BE49-F238E27FC236}">
                <a16:creationId xmlns:a16="http://schemas.microsoft.com/office/drawing/2014/main" id="{DC1A57EB-F849-5B74-93EE-B35EE02831A9}"/>
              </a:ext>
            </a:extLst>
          </p:cNvPr>
          <p:cNvSpPr>
            <a:spLocks noGrp="1"/>
          </p:cNvSpPr>
          <p:nvPr>
            <p:ph type="body" sz="quarter" idx="18"/>
          </p:nvPr>
        </p:nvSpPr>
        <p:spPr/>
        <p:txBody>
          <a:bodyPr>
            <a:normAutofit fontScale="92500" lnSpcReduction="20000"/>
          </a:bodyPr>
          <a:lstStyle/>
          <a:p>
            <a:r>
              <a:rPr lang="nl-NL" dirty="0"/>
              <a:t>Denk eens na over wat jij (morgen?) anders kan gaan doen? Wie zie jij in het rijtje die niet in jouw huidige netwerk/Sociale kaart zit die er misschien wel bij hoort?</a:t>
            </a:r>
          </a:p>
          <a:p>
            <a:endParaRPr lang="nl-NL" dirty="0"/>
          </a:p>
          <a:p>
            <a:endParaRPr lang="nl-NL" dirty="0"/>
          </a:p>
          <a:p>
            <a:r>
              <a:rPr lang="nl-NL" dirty="0">
                <a:solidFill>
                  <a:srgbClr val="FF0000"/>
                </a:solidFill>
              </a:rPr>
              <a:t>TIP</a:t>
            </a:r>
            <a:r>
              <a:rPr lang="nl-NL" dirty="0"/>
              <a:t>: op </a:t>
            </a:r>
            <a:r>
              <a:rPr lang="nl-NL"/>
              <a:t>jouw naambadge </a:t>
            </a:r>
            <a:r>
              <a:rPr lang="nl-NL" dirty="0"/>
              <a:t>zitten 2 stickers. Elke sticker staat voor een kennismaking met iemand buiten jouw professie of zelfs domein. Zo leer je je netwerk verstevigen en uitbreiden, en dat komt weer ten goede van de cliënt. Win-Win </a:t>
            </a:r>
            <a:r>
              <a:rPr lang="nl-NL" dirty="0">
                <a:sym typeface="Wingdings" panose="05000000000000000000" pitchFamily="2" charset="2"/>
              </a:rPr>
              <a:t></a:t>
            </a:r>
          </a:p>
          <a:p>
            <a:endParaRPr lang="nl-NL" dirty="0"/>
          </a:p>
        </p:txBody>
      </p:sp>
      <p:sp>
        <p:nvSpPr>
          <p:cNvPr id="7" name="Tijdelijke aanduiding voor dianummer 6">
            <a:extLst>
              <a:ext uri="{FF2B5EF4-FFF2-40B4-BE49-F238E27FC236}">
                <a16:creationId xmlns:a16="http://schemas.microsoft.com/office/drawing/2014/main" id="{198468B4-AF64-0597-5A04-71DD6B8DF2F9}"/>
              </a:ext>
            </a:extLst>
          </p:cNvPr>
          <p:cNvSpPr>
            <a:spLocks noGrp="1"/>
          </p:cNvSpPr>
          <p:nvPr>
            <p:ph type="sldNum" sz="quarter" idx="20"/>
          </p:nvPr>
        </p:nvSpPr>
        <p:spPr/>
        <p:txBody>
          <a:bodyPr/>
          <a:lstStyle/>
          <a:p>
            <a:fld id="{FACE7509-F60A-4509-9491-CD4ED7B54EDD}" type="slidenum">
              <a:rPr lang="nl-NL" smtClean="0"/>
              <a:pPr/>
              <a:t>6</a:t>
            </a:fld>
            <a:endParaRPr lang="nl-NL"/>
          </a:p>
        </p:txBody>
      </p:sp>
      <p:pic>
        <p:nvPicPr>
          <p:cNvPr id="9" name="Afbeelding 8" descr="Collega's in beraad">
            <a:extLst>
              <a:ext uri="{FF2B5EF4-FFF2-40B4-BE49-F238E27FC236}">
                <a16:creationId xmlns:a16="http://schemas.microsoft.com/office/drawing/2014/main" id="{7A0462DA-A619-1D6A-A1A3-346A46470553}"/>
              </a:ext>
            </a:extLst>
          </p:cNvPr>
          <p:cNvPicPr>
            <a:picLocks noChangeAspect="1"/>
          </p:cNvPicPr>
          <p:nvPr/>
        </p:nvPicPr>
        <p:blipFill>
          <a:blip r:embed="rId3"/>
          <a:stretch>
            <a:fillRect/>
          </a:stretch>
        </p:blipFill>
        <p:spPr>
          <a:xfrm>
            <a:off x="6096000" y="2458810"/>
            <a:ext cx="5339444" cy="3559629"/>
          </a:xfrm>
          <a:prstGeom prst="rect">
            <a:avLst/>
          </a:prstGeom>
        </p:spPr>
      </p:pic>
    </p:spTree>
    <p:extLst>
      <p:ext uri="{BB962C8B-B14F-4D97-AF65-F5344CB8AC3E}">
        <p14:creationId xmlns:p14="http://schemas.microsoft.com/office/powerpoint/2010/main" val="3958375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AA62024-89D6-48C4-9915-ACAC31BDB608}"/>
              </a:ext>
            </a:extLst>
          </p:cNvPr>
          <p:cNvSpPr>
            <a:spLocks noGrp="1"/>
          </p:cNvSpPr>
          <p:nvPr>
            <p:ph type="sldNum" sz="quarter" idx="13"/>
          </p:nvPr>
        </p:nvSpPr>
        <p:spPr/>
        <p:txBody>
          <a:bodyPr/>
          <a:lstStyle/>
          <a:p>
            <a:fld id="{FACE7509-F60A-4509-9491-CD4ED7B54EDD}" type="slidenum">
              <a:rPr lang="nl-NL" smtClean="0"/>
              <a:pPr/>
              <a:t>7</a:t>
            </a:fld>
            <a:endParaRPr lang="nl-NL"/>
          </a:p>
        </p:txBody>
      </p:sp>
      <p:pic>
        <p:nvPicPr>
          <p:cNvPr id="2050" name="Picture 2" descr="Citaten over samenwerken – aforismen over samenwerking ...">
            <a:extLst>
              <a:ext uri="{FF2B5EF4-FFF2-40B4-BE49-F238E27FC236}">
                <a16:creationId xmlns:a16="http://schemas.microsoft.com/office/drawing/2014/main" id="{297EA9EF-9BCC-7ADC-765C-C19144C4A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1047750"/>
            <a:ext cx="33718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97315"/>
      </p:ext>
    </p:extLst>
  </p:cSld>
  <p:clrMapOvr>
    <a:masterClrMapping/>
  </p:clrMapOvr>
</p:sld>
</file>

<file path=ppt/theme/theme1.xml><?xml version="1.0" encoding="utf-8"?>
<a:theme xmlns:a="http://schemas.openxmlformats.org/drawingml/2006/main" name="Presentatie_Smal">
  <a:themeElements>
    <a:clrScheme name="HAN">
      <a:dk1>
        <a:sysClr val="windowText" lastClr="000000"/>
      </a:dk1>
      <a:lt1>
        <a:sysClr val="window" lastClr="FFFFFF"/>
      </a:lt1>
      <a:dk2>
        <a:srgbClr val="E50056"/>
      </a:dk2>
      <a:lt2>
        <a:srgbClr val="F8F8F8"/>
      </a:lt2>
      <a:accent1>
        <a:srgbClr val="000000"/>
      </a:accent1>
      <a:accent2>
        <a:srgbClr val="454545"/>
      </a:accent2>
      <a:accent3>
        <a:srgbClr val="757575"/>
      </a:accent3>
      <a:accent4>
        <a:srgbClr val="919191"/>
      </a:accent4>
      <a:accent5>
        <a:srgbClr val="E3E3E3"/>
      </a:accent5>
      <a:accent6>
        <a:srgbClr val="F8F8F8"/>
      </a:accent6>
      <a:hlink>
        <a:srgbClr val="000000"/>
      </a:hlink>
      <a:folHlink>
        <a:srgbClr val="000000"/>
      </a:folHlink>
    </a:clrScheme>
    <a:fontScheme name="HAN-PP">
      <a:majorFont>
        <a:latin typeface="Avenir Next Condensed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eed_wit_v6.potx" id="{1C2B887D-0E2F-4393-AE10-71B0F4C6B8CE}" vid="{D606C3C8-4944-4828-9085-977CDA2695E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breed_wit_v7 11-202 (2)</Template>
  <TotalTime>0</TotalTime>
  <Words>572</Words>
  <Application>Microsoft Office PowerPoint</Application>
  <PresentationFormat>Breedbeeld</PresentationFormat>
  <Paragraphs>59</Paragraphs>
  <Slides>7</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Aptos</vt:lpstr>
      <vt:lpstr>Arial</vt:lpstr>
      <vt:lpstr>Avenir Next Condensed Medium</vt:lpstr>
      <vt:lpstr>Calibri</vt:lpstr>
      <vt:lpstr>Wingdings</vt:lpstr>
      <vt:lpstr>Presentatie_Smal</vt:lpstr>
      <vt:lpstr>PowerPoint-presentatie</vt:lpstr>
      <vt:lpstr>even voorstellen</vt:lpstr>
      <vt:lpstr>Wie denken jullie dat er betrokken zijn aan hulp- en zorgverlening?</vt:lpstr>
      <vt:lpstr>Betrokkenen bij mijn casus</vt:lpstr>
      <vt:lpstr>Samenwerken, domein overstijgend?</vt:lpstr>
      <vt:lpstr>Wat ga jij morgen anders doen?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Zita Leite Ribeiro</dc:creator>
  <cp:lastModifiedBy>Jessica van Hinthem</cp:lastModifiedBy>
  <cp:revision>3</cp:revision>
  <dcterms:created xsi:type="dcterms:W3CDTF">2021-11-08T18:29:33Z</dcterms:created>
  <dcterms:modified xsi:type="dcterms:W3CDTF">2024-10-16T19:35:27Z</dcterms:modified>
</cp:coreProperties>
</file>