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4"/>
  </p:notesMasterIdLst>
  <p:sldIdLst>
    <p:sldId id="259" r:id="rId5"/>
    <p:sldId id="790" r:id="rId6"/>
    <p:sldId id="782" r:id="rId7"/>
    <p:sldId id="787" r:id="rId8"/>
    <p:sldId id="786" r:id="rId9"/>
    <p:sldId id="788" r:id="rId10"/>
    <p:sldId id="785" r:id="rId11"/>
    <p:sldId id="789" r:id="rId12"/>
    <p:sldId id="791" r:id="rId13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056"/>
    <a:srgbClr val="E50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9ACC26-9FDE-491D-B359-D955D8FD4EDE}" v="27" dt="2023-01-23T11:12:54.7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8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ben Bruins" userId="38f3d4b9-6e46-4eff-8440-e5595065da88" providerId="ADAL" clId="{229ACC26-9FDE-491D-B359-D955D8FD4EDE}"/>
    <pc:docChg chg="undo custSel addSld delSld modSld">
      <pc:chgData name="Ruben Bruins" userId="38f3d4b9-6e46-4eff-8440-e5595065da88" providerId="ADAL" clId="{229ACC26-9FDE-491D-B359-D955D8FD4EDE}" dt="2023-01-23T11:20:22.123" v="1542" actId="20577"/>
      <pc:docMkLst>
        <pc:docMk/>
      </pc:docMkLst>
      <pc:sldChg chg="modSp mod">
        <pc:chgData name="Ruben Bruins" userId="38f3d4b9-6e46-4eff-8440-e5595065da88" providerId="ADAL" clId="{229ACC26-9FDE-491D-B359-D955D8FD4EDE}" dt="2023-01-23T11:12:54.754" v="1407" actId="1076"/>
        <pc:sldMkLst>
          <pc:docMk/>
          <pc:sldMk cId="3073293024" sldId="259"/>
        </pc:sldMkLst>
        <pc:spChg chg="mod">
          <ac:chgData name="Ruben Bruins" userId="38f3d4b9-6e46-4eff-8440-e5595065da88" providerId="ADAL" clId="{229ACC26-9FDE-491D-B359-D955D8FD4EDE}" dt="2023-01-23T11:12:54.754" v="1407" actId="1076"/>
          <ac:spMkLst>
            <pc:docMk/>
            <pc:sldMk cId="3073293024" sldId="259"/>
            <ac:spMk id="4" creationId="{B67FFAA4-6214-4CD8-9E97-0C54C6BB68BD}"/>
          </ac:spMkLst>
        </pc:spChg>
        <pc:spChg chg="mod">
          <ac:chgData name="Ruben Bruins" userId="38f3d4b9-6e46-4eff-8440-e5595065da88" providerId="ADAL" clId="{229ACC26-9FDE-491D-B359-D955D8FD4EDE}" dt="2023-01-23T10:41:14.210" v="705" actId="20577"/>
          <ac:spMkLst>
            <pc:docMk/>
            <pc:sldMk cId="3073293024" sldId="259"/>
            <ac:spMk id="6" creationId="{00000000-0000-0000-0000-000000000000}"/>
          </ac:spMkLst>
        </pc:spChg>
        <pc:picChg chg="mod">
          <ac:chgData name="Ruben Bruins" userId="38f3d4b9-6e46-4eff-8440-e5595065da88" providerId="ADAL" clId="{229ACC26-9FDE-491D-B359-D955D8FD4EDE}" dt="2023-01-23T11:12:26.705" v="1398" actId="1076"/>
          <ac:picMkLst>
            <pc:docMk/>
            <pc:sldMk cId="3073293024" sldId="259"/>
            <ac:picMk id="3074" creationId="{880A1346-5304-4421-A432-D04F99ED4EC7}"/>
          </ac:picMkLst>
        </pc:picChg>
      </pc:sldChg>
      <pc:sldChg chg="delSp modSp del mod">
        <pc:chgData name="Ruben Bruins" userId="38f3d4b9-6e46-4eff-8440-e5595065da88" providerId="ADAL" clId="{229ACC26-9FDE-491D-B359-D955D8FD4EDE}" dt="2023-01-23T10:14:36.505" v="19" actId="47"/>
        <pc:sldMkLst>
          <pc:docMk/>
          <pc:sldMk cId="546631305" sldId="781"/>
        </pc:sldMkLst>
        <pc:spChg chg="mod">
          <ac:chgData name="Ruben Bruins" userId="38f3d4b9-6e46-4eff-8440-e5595065da88" providerId="ADAL" clId="{229ACC26-9FDE-491D-B359-D955D8FD4EDE}" dt="2023-01-23T10:14:30.264" v="18" actId="1076"/>
          <ac:spMkLst>
            <pc:docMk/>
            <pc:sldMk cId="546631305" sldId="781"/>
            <ac:spMk id="6" creationId="{1E733A08-717A-4492-A8E3-A56306721F6C}"/>
          </ac:spMkLst>
        </pc:spChg>
        <pc:graphicFrameChg chg="del">
          <ac:chgData name="Ruben Bruins" userId="38f3d4b9-6e46-4eff-8440-e5595065da88" providerId="ADAL" clId="{229ACC26-9FDE-491D-B359-D955D8FD4EDE}" dt="2023-01-23T10:14:22.674" v="17" actId="478"/>
          <ac:graphicFrameMkLst>
            <pc:docMk/>
            <pc:sldMk cId="546631305" sldId="781"/>
            <ac:graphicFrameMk id="5" creationId="{5C373B59-417F-4064-A2D1-B712ABB37302}"/>
          </ac:graphicFrameMkLst>
        </pc:graphicFrameChg>
        <pc:picChg chg="del mod">
          <ac:chgData name="Ruben Bruins" userId="38f3d4b9-6e46-4eff-8440-e5595065da88" providerId="ADAL" clId="{229ACC26-9FDE-491D-B359-D955D8FD4EDE}" dt="2023-01-23T10:14:08.152" v="1" actId="478"/>
          <ac:picMkLst>
            <pc:docMk/>
            <pc:sldMk cId="546631305" sldId="781"/>
            <ac:picMk id="4" creationId="{9051AA5B-A5F0-4C92-A70A-A6EF09D75165}"/>
          </ac:picMkLst>
        </pc:picChg>
      </pc:sldChg>
      <pc:sldChg chg="addSp modSp mod">
        <pc:chgData name="Ruben Bruins" userId="38f3d4b9-6e46-4eff-8440-e5595065da88" providerId="ADAL" clId="{229ACC26-9FDE-491D-B359-D955D8FD4EDE}" dt="2023-01-23T10:27:24.678" v="198" actId="1076"/>
        <pc:sldMkLst>
          <pc:docMk/>
          <pc:sldMk cId="1935627402" sldId="782"/>
        </pc:sldMkLst>
        <pc:spChg chg="mod">
          <ac:chgData name="Ruben Bruins" userId="38f3d4b9-6e46-4eff-8440-e5595065da88" providerId="ADAL" clId="{229ACC26-9FDE-491D-B359-D955D8FD4EDE}" dt="2023-01-23T10:27:24.678" v="198" actId="1076"/>
          <ac:spMkLst>
            <pc:docMk/>
            <pc:sldMk cId="1935627402" sldId="782"/>
            <ac:spMk id="2" creationId="{A8BC31E3-BEBB-4CE3-A3F4-81B8162BD054}"/>
          </ac:spMkLst>
        </pc:spChg>
        <pc:spChg chg="mod">
          <ac:chgData name="Ruben Bruins" userId="38f3d4b9-6e46-4eff-8440-e5595065da88" providerId="ADAL" clId="{229ACC26-9FDE-491D-B359-D955D8FD4EDE}" dt="2023-01-23T10:27:16.888" v="196" actId="1076"/>
          <ac:spMkLst>
            <pc:docMk/>
            <pc:sldMk cId="1935627402" sldId="782"/>
            <ac:spMk id="3" creationId="{E7F50043-D9C7-4338-AB42-863DB311A764}"/>
          </ac:spMkLst>
        </pc:spChg>
        <pc:picChg chg="add mod">
          <ac:chgData name="Ruben Bruins" userId="38f3d4b9-6e46-4eff-8440-e5595065da88" providerId="ADAL" clId="{229ACC26-9FDE-491D-B359-D955D8FD4EDE}" dt="2023-01-23T10:15:33.517" v="27" actId="14100"/>
          <ac:picMkLst>
            <pc:docMk/>
            <pc:sldMk cId="1935627402" sldId="782"/>
            <ac:picMk id="5" creationId="{0A3971AD-2441-4882-80A1-C0BB58100045}"/>
          </ac:picMkLst>
        </pc:picChg>
      </pc:sldChg>
      <pc:sldChg chg="del">
        <pc:chgData name="Ruben Bruins" userId="38f3d4b9-6e46-4eff-8440-e5595065da88" providerId="ADAL" clId="{229ACC26-9FDE-491D-B359-D955D8FD4EDE}" dt="2023-01-23T10:22:43.415" v="36" actId="47"/>
        <pc:sldMkLst>
          <pc:docMk/>
          <pc:sldMk cId="1738530672" sldId="784"/>
        </pc:sldMkLst>
      </pc:sldChg>
      <pc:sldChg chg="addSp delSp modSp mod modAnim">
        <pc:chgData name="Ruben Bruins" userId="38f3d4b9-6e46-4eff-8440-e5595065da88" providerId="ADAL" clId="{229ACC26-9FDE-491D-B359-D955D8FD4EDE}" dt="2023-01-23T10:23:38.610" v="71" actId="20577"/>
        <pc:sldMkLst>
          <pc:docMk/>
          <pc:sldMk cId="2133125141" sldId="786"/>
        </pc:sldMkLst>
        <pc:spChg chg="mod">
          <ac:chgData name="Ruben Bruins" userId="38f3d4b9-6e46-4eff-8440-e5595065da88" providerId="ADAL" clId="{229ACC26-9FDE-491D-B359-D955D8FD4EDE}" dt="2023-01-23T10:23:38.610" v="71" actId="20577"/>
          <ac:spMkLst>
            <pc:docMk/>
            <pc:sldMk cId="2133125141" sldId="786"/>
            <ac:spMk id="2" creationId="{14896D32-D8F8-48CF-9E73-6B5CEBB0D99E}"/>
          </ac:spMkLst>
        </pc:spChg>
        <pc:picChg chg="add mod">
          <ac:chgData name="Ruben Bruins" userId="38f3d4b9-6e46-4eff-8440-e5595065da88" providerId="ADAL" clId="{229ACC26-9FDE-491D-B359-D955D8FD4EDE}" dt="2023-01-23T10:22:21.031" v="35" actId="1076"/>
          <ac:picMkLst>
            <pc:docMk/>
            <pc:sldMk cId="2133125141" sldId="786"/>
            <ac:picMk id="3" creationId="{BCDFD494-76A6-4D93-9C99-180F8A73C6F3}"/>
          </ac:picMkLst>
        </pc:picChg>
        <pc:picChg chg="del">
          <ac:chgData name="Ruben Bruins" userId="38f3d4b9-6e46-4eff-8440-e5595065da88" providerId="ADAL" clId="{229ACC26-9FDE-491D-B359-D955D8FD4EDE}" dt="2023-01-23T10:16:26.674" v="29" actId="478"/>
          <ac:picMkLst>
            <pc:docMk/>
            <pc:sldMk cId="2133125141" sldId="786"/>
            <ac:picMk id="5" creationId="{4220FE06-295E-4450-B114-CEBD7EFD208E}"/>
          </ac:picMkLst>
        </pc:picChg>
      </pc:sldChg>
      <pc:sldChg chg="addSp modSp mod">
        <pc:chgData name="Ruben Bruins" userId="38f3d4b9-6e46-4eff-8440-e5595065da88" providerId="ADAL" clId="{229ACC26-9FDE-491D-B359-D955D8FD4EDE}" dt="2023-01-23T10:38:22.551" v="682" actId="1076"/>
        <pc:sldMkLst>
          <pc:docMk/>
          <pc:sldMk cId="4174367876" sldId="787"/>
        </pc:sldMkLst>
        <pc:picChg chg="add mod">
          <ac:chgData name="Ruben Bruins" userId="38f3d4b9-6e46-4eff-8440-e5595065da88" providerId="ADAL" clId="{229ACC26-9FDE-491D-B359-D955D8FD4EDE}" dt="2023-01-23T10:38:21.569" v="681" actId="14100"/>
          <ac:picMkLst>
            <pc:docMk/>
            <pc:sldMk cId="4174367876" sldId="787"/>
            <ac:picMk id="4" creationId="{3FB1AC3B-7BD4-4CB5-A727-ABB74859FDDB}"/>
          </ac:picMkLst>
        </pc:picChg>
        <pc:picChg chg="mod">
          <ac:chgData name="Ruben Bruins" userId="38f3d4b9-6e46-4eff-8440-e5595065da88" providerId="ADAL" clId="{229ACC26-9FDE-491D-B359-D955D8FD4EDE}" dt="2023-01-23T10:38:22.551" v="682" actId="1076"/>
          <ac:picMkLst>
            <pc:docMk/>
            <pc:sldMk cId="4174367876" sldId="787"/>
            <ac:picMk id="5" creationId="{F38B3217-6561-4A7E-B64C-1C9888010EAE}"/>
          </ac:picMkLst>
        </pc:picChg>
      </pc:sldChg>
      <pc:sldChg chg="addSp delSp modSp new mod modAnim">
        <pc:chgData name="Ruben Bruins" userId="38f3d4b9-6e46-4eff-8440-e5595065da88" providerId="ADAL" clId="{229ACC26-9FDE-491D-B359-D955D8FD4EDE}" dt="2023-01-23T10:25:24.313" v="110" actId="14100"/>
        <pc:sldMkLst>
          <pc:docMk/>
          <pc:sldMk cId="1153167664" sldId="788"/>
        </pc:sldMkLst>
        <pc:spChg chg="mod">
          <ac:chgData name="Ruben Bruins" userId="38f3d4b9-6e46-4eff-8440-e5595065da88" providerId="ADAL" clId="{229ACC26-9FDE-491D-B359-D955D8FD4EDE}" dt="2023-01-23T10:25:18.111" v="108" actId="1076"/>
          <ac:spMkLst>
            <pc:docMk/>
            <pc:sldMk cId="1153167664" sldId="788"/>
            <ac:spMk id="2" creationId="{9C23CFE8-A4D4-4887-9906-DDD598291308}"/>
          </ac:spMkLst>
        </pc:spChg>
        <pc:spChg chg="del">
          <ac:chgData name="Ruben Bruins" userId="38f3d4b9-6e46-4eff-8440-e5595065da88" providerId="ADAL" clId="{229ACC26-9FDE-491D-B359-D955D8FD4EDE}" dt="2023-01-23T10:24:38.359" v="73" actId="478"/>
          <ac:spMkLst>
            <pc:docMk/>
            <pc:sldMk cId="1153167664" sldId="788"/>
            <ac:spMk id="3" creationId="{B7E51B41-15FB-46AC-9738-D9F4EBCFF165}"/>
          </ac:spMkLst>
        </pc:spChg>
        <pc:picChg chg="add mod">
          <ac:chgData name="Ruben Bruins" userId="38f3d4b9-6e46-4eff-8440-e5595065da88" providerId="ADAL" clId="{229ACC26-9FDE-491D-B359-D955D8FD4EDE}" dt="2023-01-23T10:25:24.313" v="110" actId="14100"/>
          <ac:picMkLst>
            <pc:docMk/>
            <pc:sldMk cId="1153167664" sldId="788"/>
            <ac:picMk id="4" creationId="{DED635D6-501C-4708-A29C-900C4E4BDB40}"/>
          </ac:picMkLst>
        </pc:picChg>
      </pc:sldChg>
      <pc:sldChg chg="del">
        <pc:chgData name="Ruben Bruins" userId="38f3d4b9-6e46-4eff-8440-e5595065da88" providerId="ADAL" clId="{229ACC26-9FDE-491D-B359-D955D8FD4EDE}" dt="2023-01-23T10:16:20.799" v="28" actId="47"/>
        <pc:sldMkLst>
          <pc:docMk/>
          <pc:sldMk cId="1916914774" sldId="788"/>
        </pc:sldMkLst>
      </pc:sldChg>
      <pc:sldChg chg="modSp new mod">
        <pc:chgData name="Ruben Bruins" userId="38f3d4b9-6e46-4eff-8440-e5595065da88" providerId="ADAL" clId="{229ACC26-9FDE-491D-B359-D955D8FD4EDE}" dt="2023-01-23T11:20:22.123" v="1542" actId="20577"/>
        <pc:sldMkLst>
          <pc:docMk/>
          <pc:sldMk cId="1542722315" sldId="789"/>
        </pc:sldMkLst>
        <pc:spChg chg="mod">
          <ac:chgData name="Ruben Bruins" userId="38f3d4b9-6e46-4eff-8440-e5595065da88" providerId="ADAL" clId="{229ACC26-9FDE-491D-B359-D955D8FD4EDE}" dt="2023-01-23T10:35:30.577" v="563" actId="20577"/>
          <ac:spMkLst>
            <pc:docMk/>
            <pc:sldMk cId="1542722315" sldId="789"/>
            <ac:spMk id="2" creationId="{4107F491-E169-41EE-8AC7-8C8ED7D46B37}"/>
          </ac:spMkLst>
        </pc:spChg>
        <pc:spChg chg="mod">
          <ac:chgData name="Ruben Bruins" userId="38f3d4b9-6e46-4eff-8440-e5595065da88" providerId="ADAL" clId="{229ACC26-9FDE-491D-B359-D955D8FD4EDE}" dt="2023-01-23T11:20:22.123" v="1542" actId="20577"/>
          <ac:spMkLst>
            <pc:docMk/>
            <pc:sldMk cId="1542722315" sldId="789"/>
            <ac:spMk id="3" creationId="{EEBE4121-2613-4ED3-997A-9DC48F8E088B}"/>
          </ac:spMkLst>
        </pc:spChg>
      </pc:sldChg>
      <pc:sldChg chg="addSp delSp modSp new mod">
        <pc:chgData name="Ruben Bruins" userId="38f3d4b9-6e46-4eff-8440-e5595065da88" providerId="ADAL" clId="{229ACC26-9FDE-491D-B359-D955D8FD4EDE}" dt="2023-01-23T11:14:45.386" v="1436" actId="313"/>
        <pc:sldMkLst>
          <pc:docMk/>
          <pc:sldMk cId="2991839674" sldId="790"/>
        </pc:sldMkLst>
        <pc:spChg chg="mod">
          <ac:chgData name="Ruben Bruins" userId="38f3d4b9-6e46-4eff-8440-e5595065da88" providerId="ADAL" clId="{229ACC26-9FDE-491D-B359-D955D8FD4EDE}" dt="2023-01-23T10:41:54.823" v="722" actId="20577"/>
          <ac:spMkLst>
            <pc:docMk/>
            <pc:sldMk cId="2991839674" sldId="790"/>
            <ac:spMk id="2" creationId="{E1B00B28-60A4-49F2-BCE8-E0EF4DF324C9}"/>
          </ac:spMkLst>
        </pc:spChg>
        <pc:spChg chg="mod">
          <ac:chgData name="Ruben Bruins" userId="38f3d4b9-6e46-4eff-8440-e5595065da88" providerId="ADAL" clId="{229ACC26-9FDE-491D-B359-D955D8FD4EDE}" dt="2023-01-23T11:14:45.386" v="1436" actId="313"/>
          <ac:spMkLst>
            <pc:docMk/>
            <pc:sldMk cId="2991839674" sldId="790"/>
            <ac:spMk id="3" creationId="{78C2F70E-6D31-48C0-8E5B-171EBE38D8EC}"/>
          </ac:spMkLst>
        </pc:spChg>
        <pc:spChg chg="add">
          <ac:chgData name="Ruben Bruins" userId="38f3d4b9-6e46-4eff-8440-e5595065da88" providerId="ADAL" clId="{229ACC26-9FDE-491D-B359-D955D8FD4EDE}" dt="2023-01-23T10:50:39.041" v="1145" actId="11529"/>
          <ac:spMkLst>
            <pc:docMk/>
            <pc:sldMk cId="2991839674" sldId="790"/>
            <ac:spMk id="10" creationId="{AAD56426-C5B4-4CEF-B2C2-476C692C20FD}"/>
          </ac:spMkLst>
        </pc:spChg>
        <pc:spChg chg="add mod">
          <ac:chgData name="Ruben Bruins" userId="38f3d4b9-6e46-4eff-8440-e5595065da88" providerId="ADAL" clId="{229ACC26-9FDE-491D-B359-D955D8FD4EDE}" dt="2023-01-23T10:50:46.162" v="1147" actId="1076"/>
          <ac:spMkLst>
            <pc:docMk/>
            <pc:sldMk cId="2991839674" sldId="790"/>
            <ac:spMk id="11" creationId="{DB9270E2-6AE2-4261-9BC2-108B0C9CB20A}"/>
          </ac:spMkLst>
        </pc:spChg>
        <pc:spChg chg="add del mod">
          <ac:chgData name="Ruben Bruins" userId="38f3d4b9-6e46-4eff-8440-e5595065da88" providerId="ADAL" clId="{229ACC26-9FDE-491D-B359-D955D8FD4EDE}" dt="2023-01-23T10:51:03.199" v="1153" actId="478"/>
          <ac:spMkLst>
            <pc:docMk/>
            <pc:sldMk cId="2991839674" sldId="790"/>
            <ac:spMk id="12" creationId="{6AE105C1-7365-411D-BD92-51DFE7F7C406}"/>
          </ac:spMkLst>
        </pc:spChg>
        <pc:spChg chg="add mod">
          <ac:chgData name="Ruben Bruins" userId="38f3d4b9-6e46-4eff-8440-e5595065da88" providerId="ADAL" clId="{229ACC26-9FDE-491D-B359-D955D8FD4EDE}" dt="2023-01-23T10:51:47.221" v="1166" actId="20577"/>
          <ac:spMkLst>
            <pc:docMk/>
            <pc:sldMk cId="2991839674" sldId="790"/>
            <ac:spMk id="13" creationId="{78F53FDD-FCB8-4680-BFA2-0260FB6E302C}"/>
          </ac:spMkLst>
        </pc:spChg>
        <pc:spChg chg="add mod">
          <ac:chgData name="Ruben Bruins" userId="38f3d4b9-6e46-4eff-8440-e5595065da88" providerId="ADAL" clId="{229ACC26-9FDE-491D-B359-D955D8FD4EDE}" dt="2023-01-23T10:52:27.042" v="1204" actId="1076"/>
          <ac:spMkLst>
            <pc:docMk/>
            <pc:sldMk cId="2991839674" sldId="790"/>
            <ac:spMk id="14" creationId="{5F6A0C12-FD4E-4B67-8763-38CEBFE00688}"/>
          </ac:spMkLst>
        </pc:spChg>
        <pc:spChg chg="add mod">
          <ac:chgData name="Ruben Bruins" userId="38f3d4b9-6e46-4eff-8440-e5595065da88" providerId="ADAL" clId="{229ACC26-9FDE-491D-B359-D955D8FD4EDE}" dt="2023-01-23T11:01:56.951" v="1330" actId="313"/>
          <ac:spMkLst>
            <pc:docMk/>
            <pc:sldMk cId="2991839674" sldId="790"/>
            <ac:spMk id="15" creationId="{34A9E81A-C77E-4E62-9CBC-8DC9A54030EC}"/>
          </ac:spMkLst>
        </pc:spChg>
        <pc:spChg chg="add mod">
          <ac:chgData name="Ruben Bruins" userId="38f3d4b9-6e46-4eff-8440-e5595065da88" providerId="ADAL" clId="{229ACC26-9FDE-491D-B359-D955D8FD4EDE}" dt="2023-01-23T11:02:28.021" v="1347" actId="20577"/>
          <ac:spMkLst>
            <pc:docMk/>
            <pc:sldMk cId="2991839674" sldId="790"/>
            <ac:spMk id="16" creationId="{DE76C1BB-DCCA-416B-8730-5F29B41AE7DC}"/>
          </ac:spMkLst>
        </pc:spChg>
        <pc:picChg chg="add mod">
          <ac:chgData name="Ruben Bruins" userId="38f3d4b9-6e46-4eff-8440-e5595065da88" providerId="ADAL" clId="{229ACC26-9FDE-491D-B359-D955D8FD4EDE}" dt="2023-01-23T10:50:29.609" v="1144" actId="1076"/>
          <ac:picMkLst>
            <pc:docMk/>
            <pc:sldMk cId="2991839674" sldId="790"/>
            <ac:picMk id="5" creationId="{8A3D892D-79EF-484E-8F00-7D9412EA012F}"/>
          </ac:picMkLst>
        </pc:picChg>
        <pc:picChg chg="add mod">
          <ac:chgData name="Ruben Bruins" userId="38f3d4b9-6e46-4eff-8440-e5595065da88" providerId="ADAL" clId="{229ACC26-9FDE-491D-B359-D955D8FD4EDE}" dt="2023-01-23T10:53:27.554" v="1262" actId="1076"/>
          <ac:picMkLst>
            <pc:docMk/>
            <pc:sldMk cId="2991839674" sldId="790"/>
            <ac:picMk id="7" creationId="{FE9AEBF5-FF6D-473F-9BB9-F105D82044F6}"/>
          </ac:picMkLst>
        </pc:picChg>
        <pc:picChg chg="add mod">
          <ac:chgData name="Ruben Bruins" userId="38f3d4b9-6e46-4eff-8440-e5595065da88" providerId="ADAL" clId="{229ACC26-9FDE-491D-B359-D955D8FD4EDE}" dt="2023-01-23T10:50:17.335" v="1140" actId="1076"/>
          <ac:picMkLst>
            <pc:docMk/>
            <pc:sldMk cId="2991839674" sldId="790"/>
            <ac:picMk id="9" creationId="{23AE86E0-CDA5-41BE-B554-8935F7F97253}"/>
          </ac:picMkLst>
        </pc:picChg>
      </pc:sldChg>
      <pc:sldChg chg="addSp delSp modSp new mod">
        <pc:chgData name="Ruben Bruins" userId="38f3d4b9-6e46-4eff-8440-e5595065da88" providerId="ADAL" clId="{229ACC26-9FDE-491D-B359-D955D8FD4EDE}" dt="2023-01-23T11:11:45.601" v="1387" actId="1076"/>
        <pc:sldMkLst>
          <pc:docMk/>
          <pc:sldMk cId="4132548528" sldId="791"/>
        </pc:sldMkLst>
        <pc:spChg chg="add del mod">
          <ac:chgData name="Ruben Bruins" userId="38f3d4b9-6e46-4eff-8440-e5595065da88" providerId="ADAL" clId="{229ACC26-9FDE-491D-B359-D955D8FD4EDE}" dt="2023-01-23T11:10:25.333" v="1381" actId="20577"/>
          <ac:spMkLst>
            <pc:docMk/>
            <pc:sldMk cId="4132548528" sldId="791"/>
            <ac:spMk id="2" creationId="{7EDAE31A-9E49-445E-9BD6-C4E8F0526409}"/>
          </ac:spMkLst>
        </pc:spChg>
        <pc:spChg chg="add del">
          <ac:chgData name="Ruben Bruins" userId="38f3d4b9-6e46-4eff-8440-e5595065da88" providerId="ADAL" clId="{229ACC26-9FDE-491D-B359-D955D8FD4EDE}" dt="2023-01-23T11:10:27.988" v="1382" actId="478"/>
          <ac:spMkLst>
            <pc:docMk/>
            <pc:sldMk cId="4132548528" sldId="791"/>
            <ac:spMk id="3" creationId="{D87F510A-CEED-4858-9397-43E97E42DDE1}"/>
          </ac:spMkLst>
        </pc:spChg>
        <pc:picChg chg="add mod">
          <ac:chgData name="Ruben Bruins" userId="38f3d4b9-6e46-4eff-8440-e5595065da88" providerId="ADAL" clId="{229ACC26-9FDE-491D-B359-D955D8FD4EDE}" dt="2023-01-23T11:11:28.169" v="1385" actId="1076"/>
          <ac:picMkLst>
            <pc:docMk/>
            <pc:sldMk cId="4132548528" sldId="791"/>
            <ac:picMk id="5" creationId="{FF4692A1-71C2-4544-8981-4CC3A8E2A45F}"/>
          </ac:picMkLst>
        </pc:picChg>
        <pc:picChg chg="add mod">
          <ac:chgData name="Ruben Bruins" userId="38f3d4b9-6e46-4eff-8440-e5595065da88" providerId="ADAL" clId="{229ACC26-9FDE-491D-B359-D955D8FD4EDE}" dt="2023-01-23T11:11:45.601" v="1387" actId="1076"/>
          <ac:picMkLst>
            <pc:docMk/>
            <pc:sldMk cId="4132548528" sldId="791"/>
            <ac:picMk id="6" creationId="{1EF14380-D6F4-4109-A47F-75B012F7A28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Prestatie Edukit vergeleken</a:t>
            </a:r>
            <a:r>
              <a:rPr lang="nl-NL" baseline="0"/>
              <a:t> met nieuwstaat</a:t>
            </a:r>
            <a:endParaRPr lang="nl-N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V (nieuw)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Blad1!$A$2:$A$22</c:f>
              <c:numCache>
                <c:formatCode>General</c:formatCode>
                <c:ptCount val="2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</c:numCache>
            </c:numRef>
          </c:xVal>
          <c:yVal>
            <c:numRef>
              <c:f>Blad1!$B$2:$B$22</c:f>
              <c:numCache>
                <c:formatCode>General</c:formatCode>
                <c:ptCount val="21"/>
                <c:pt idx="0">
                  <c:v>12.2</c:v>
                </c:pt>
                <c:pt idx="1">
                  <c:v>11.4</c:v>
                </c:pt>
                <c:pt idx="2">
                  <c:v>11</c:v>
                </c:pt>
                <c:pt idx="3">
                  <c:v>10.7</c:v>
                </c:pt>
                <c:pt idx="4">
                  <c:v>10.4</c:v>
                </c:pt>
                <c:pt idx="5">
                  <c:v>10.1</c:v>
                </c:pt>
                <c:pt idx="6">
                  <c:v>9.8000000000000007</c:v>
                </c:pt>
                <c:pt idx="7">
                  <c:v>9.6</c:v>
                </c:pt>
                <c:pt idx="8">
                  <c:v>9.4</c:v>
                </c:pt>
                <c:pt idx="9">
                  <c:v>9.1999999999999993</c:v>
                </c:pt>
                <c:pt idx="10">
                  <c:v>9</c:v>
                </c:pt>
                <c:pt idx="11">
                  <c:v>8.8000000000000007</c:v>
                </c:pt>
                <c:pt idx="12">
                  <c:v>8.6</c:v>
                </c:pt>
                <c:pt idx="13">
                  <c:v>8.4</c:v>
                </c:pt>
                <c:pt idx="14">
                  <c:v>8.1999999999999993</c:v>
                </c:pt>
                <c:pt idx="15">
                  <c:v>8</c:v>
                </c:pt>
                <c:pt idx="16">
                  <c:v>7.8</c:v>
                </c:pt>
                <c:pt idx="17">
                  <c:v>7.6</c:v>
                </c:pt>
                <c:pt idx="18">
                  <c:v>7.4</c:v>
                </c:pt>
                <c:pt idx="19">
                  <c:v>7.2</c:v>
                </c:pt>
                <c:pt idx="20">
                  <c:v>6.9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F65-40E9-B718-A7EDD7579A70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V (test 1)</c:v>
                </c:pt>
              </c:strCache>
            </c:strRef>
          </c:tx>
          <c:spPr>
            <a:ln w="1905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xVal>
            <c:numRef>
              <c:f>Blad1!$A$2:$A$22</c:f>
              <c:numCache>
                <c:formatCode>General</c:formatCode>
                <c:ptCount val="2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</c:numCache>
            </c:numRef>
          </c:xVal>
          <c:yVal>
            <c:numRef>
              <c:f>Blad1!$C$2:$C$22</c:f>
              <c:numCache>
                <c:formatCode>General</c:formatCode>
                <c:ptCount val="21"/>
                <c:pt idx="0">
                  <c:v>9.1300000000000008</c:v>
                </c:pt>
                <c:pt idx="1">
                  <c:v>8.65</c:v>
                </c:pt>
                <c:pt idx="2">
                  <c:v>8.3800000000000008</c:v>
                </c:pt>
                <c:pt idx="3">
                  <c:v>8.17</c:v>
                </c:pt>
                <c:pt idx="4">
                  <c:v>8.0299999999999994</c:v>
                </c:pt>
                <c:pt idx="5">
                  <c:v>7.89</c:v>
                </c:pt>
                <c:pt idx="6">
                  <c:v>7.79</c:v>
                </c:pt>
                <c:pt idx="7">
                  <c:v>7.7</c:v>
                </c:pt>
                <c:pt idx="8">
                  <c:v>7.63</c:v>
                </c:pt>
                <c:pt idx="9">
                  <c:v>7.58</c:v>
                </c:pt>
                <c:pt idx="10">
                  <c:v>7.5</c:v>
                </c:pt>
                <c:pt idx="11">
                  <c:v>7.44</c:v>
                </c:pt>
                <c:pt idx="12">
                  <c:v>7.37</c:v>
                </c:pt>
                <c:pt idx="13">
                  <c:v>7.32</c:v>
                </c:pt>
                <c:pt idx="14">
                  <c:v>7.25</c:v>
                </c:pt>
                <c:pt idx="15">
                  <c:v>7.18</c:v>
                </c:pt>
                <c:pt idx="16">
                  <c:v>7.11</c:v>
                </c:pt>
                <c:pt idx="17">
                  <c:v>7.04</c:v>
                </c:pt>
                <c:pt idx="18">
                  <c:v>6.98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F65-40E9-B718-A7EDD7579A70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V (test 2)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Blad1!$A$2:$A$22</c:f>
              <c:numCache>
                <c:formatCode>General</c:formatCode>
                <c:ptCount val="2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</c:numCache>
            </c:numRef>
          </c:xVal>
          <c:yVal>
            <c:numRef>
              <c:f>Blad1!$D$2:$D$22</c:f>
              <c:numCache>
                <c:formatCode>General</c:formatCode>
                <c:ptCount val="21"/>
                <c:pt idx="0">
                  <c:v>9.69</c:v>
                </c:pt>
                <c:pt idx="1">
                  <c:v>9.25</c:v>
                </c:pt>
                <c:pt idx="2">
                  <c:v>8.9700000000000006</c:v>
                </c:pt>
                <c:pt idx="3">
                  <c:v>8.75</c:v>
                </c:pt>
                <c:pt idx="4">
                  <c:v>8.5500000000000007</c:v>
                </c:pt>
                <c:pt idx="5">
                  <c:v>8.3699999999999992</c:v>
                </c:pt>
                <c:pt idx="6">
                  <c:v>8.2200000000000006</c:v>
                </c:pt>
                <c:pt idx="7">
                  <c:v>8.08</c:v>
                </c:pt>
                <c:pt idx="8">
                  <c:v>7.95</c:v>
                </c:pt>
                <c:pt idx="9">
                  <c:v>7.84</c:v>
                </c:pt>
                <c:pt idx="10">
                  <c:v>7.73</c:v>
                </c:pt>
                <c:pt idx="11">
                  <c:v>7.62</c:v>
                </c:pt>
                <c:pt idx="12">
                  <c:v>7.53</c:v>
                </c:pt>
                <c:pt idx="13">
                  <c:v>7.45</c:v>
                </c:pt>
                <c:pt idx="14">
                  <c:v>7.37</c:v>
                </c:pt>
                <c:pt idx="15">
                  <c:v>7.29</c:v>
                </c:pt>
                <c:pt idx="16">
                  <c:v>7.22</c:v>
                </c:pt>
                <c:pt idx="17">
                  <c:v>7.15</c:v>
                </c:pt>
                <c:pt idx="18">
                  <c:v>7.09</c:v>
                </c:pt>
                <c:pt idx="19">
                  <c:v>7.03</c:v>
                </c:pt>
                <c:pt idx="20">
                  <c:v>6.98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F65-40E9-B718-A7EDD7579A70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Kolom1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Blad1!$A$2:$A$22</c:f>
              <c:numCache>
                <c:formatCode>General</c:formatCode>
                <c:ptCount val="2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</c:numCache>
            </c:numRef>
          </c:xVal>
          <c:yVal>
            <c:numRef>
              <c:f>Blad1!$E$2:$E$22</c:f>
              <c:numCache>
                <c:formatCode>General</c:formatCode>
                <c:ptCount val="2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925-4F90-A1C5-F17632D115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2096384"/>
        <c:axId val="652094088"/>
      </c:scatterChart>
      <c:valAx>
        <c:axId val="652096384"/>
        <c:scaling>
          <c:orientation val="minMax"/>
          <c:max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Stroom (A)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52094088"/>
        <c:crosses val="autoZero"/>
        <c:crossBetween val="midCat"/>
      </c:valAx>
      <c:valAx>
        <c:axId val="652094088"/>
        <c:scaling>
          <c:orientation val="minMax"/>
          <c:max val="12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Spanning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52096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83A05-F1E4-4A4C-BE72-279B7A7B1E5F}" type="datetimeFigureOut">
              <a:rPr lang="nl-NL" smtClean="0"/>
              <a:t>23-1-2023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20624-79D7-4179-903A-B7F638FDFF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9227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4">
            <a:extLst>
              <a:ext uri="{FF2B5EF4-FFF2-40B4-BE49-F238E27FC236}">
                <a16:creationId xmlns:a16="http://schemas.microsoft.com/office/drawing/2014/main" id="{3E43DDCB-339E-4C3A-9E9E-C22943510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4507" y="1152437"/>
            <a:ext cx="5313453" cy="3382701"/>
          </a:xfrm>
          <a:prstGeom prst="rect">
            <a:avLst/>
          </a:prstGeom>
        </p:spPr>
      </p:pic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FDED8E11-341A-45D2-85B1-F7C4DB532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3235" y="5095875"/>
            <a:ext cx="10452100" cy="1009650"/>
          </a:xfrm>
        </p:spPr>
        <p:txBody>
          <a:bodyPr>
            <a:normAutofit/>
          </a:bodyPr>
          <a:lstStyle>
            <a:lvl1pPr marL="0" indent="0">
              <a:buNone/>
              <a:defRPr lang="en-GB" sz="2475" b="0" i="0" u="none" strike="noStrike" cap="all" spc="0" baseline="0" dirty="0">
                <a:ln>
                  <a:noFill/>
                </a:ln>
                <a:solidFill>
                  <a:srgbClr val="000000"/>
                </a:solidFill>
                <a:uFillTx/>
                <a:latin typeface="Avenir Next Condensed Medium" panose="020B0606020202020204" pitchFamily="34" charset="0"/>
                <a:ea typeface="Avenir Next Condensed Medium" panose="020B0606020202020204" pitchFamily="34" charset="0"/>
                <a:cs typeface="Avenir Next Condensed Medium" panose="020B0606020202020204" pitchFamily="34" charset="0"/>
                <a:sym typeface="Avenir Next Condensed Medium"/>
              </a:defRPr>
            </a:lvl1pPr>
          </a:lstStyle>
          <a:p>
            <a:pPr lvl="0"/>
            <a:r>
              <a:rPr lang="nl-NL"/>
              <a:t>VOORBEELD VAN EEN ONDERTITEL</a:t>
            </a:r>
            <a:endParaRPr lang="en-GB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D9C3A310-643B-4139-9F62-77D0667471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3233" y="1196300"/>
            <a:ext cx="10458803" cy="588915"/>
          </a:xfrm>
        </p:spPr>
        <p:txBody>
          <a:bodyPr anchor="b">
            <a:noAutofit/>
          </a:bodyPr>
          <a:lstStyle>
            <a:lvl1pPr marL="0" indent="0">
              <a:buNone/>
              <a:defRPr lang="nl-NL" sz="1846" b="0" kern="1200" cap="all" baseline="0" dirty="0" smtClean="0">
                <a:solidFill>
                  <a:schemeClr val="tx2"/>
                </a:solidFill>
                <a:latin typeface="Avenir Next Condensed Medium" panose="020B0606020202020204" pitchFamily="34" charset="0"/>
                <a:ea typeface="Avenir Next Condensed Medium" panose="020B0606020202020204" pitchFamily="34" charset="0"/>
                <a:cs typeface="Avenir Next Condensed Medium" panose="020B0606020202020204" pitchFamily="34" charset="0"/>
                <a:sym typeface="Avenir Next Condensed Demi Bold"/>
              </a:defRPr>
            </a:lvl1pPr>
          </a:lstStyle>
          <a:p>
            <a:pPr lvl="0"/>
            <a:r>
              <a:rPr lang="nl-NL"/>
              <a:t>NAAM OPLEIDING/FACULTEIT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983EC9-36B1-B744-A87D-1AA0BEB38B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234" y="2214000"/>
            <a:ext cx="10452100" cy="280800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750" b="1" cap="all" baseline="0">
                <a:latin typeface="Avenir Next Condensed Medium" panose="020B0606020202020204" pitchFamily="34" charset="0"/>
              </a:defRPr>
            </a:lvl1pPr>
          </a:lstStyle>
          <a:p>
            <a:r>
              <a:rPr lang="nl-NL"/>
              <a:t>Titel van de presentatie_</a:t>
            </a:r>
          </a:p>
        </p:txBody>
      </p:sp>
    </p:spTree>
    <p:extLst>
      <p:ext uri="{BB962C8B-B14F-4D97-AF65-F5344CB8AC3E}">
        <p14:creationId xmlns:p14="http://schemas.microsoft.com/office/powerpoint/2010/main" val="3585006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13B7015-BB4D-A84E-84E4-520C33B85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ONDERWERP / titel</a:t>
            </a:r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838200" y="1925638"/>
            <a:ext cx="10515600" cy="42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55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6">
            <a:extLst>
              <a:ext uri="{FF2B5EF4-FFF2-40B4-BE49-F238E27FC236}">
                <a16:creationId xmlns:a16="http://schemas.microsoft.com/office/drawing/2014/main" id="{24158585-8C9B-2444-8413-2968F1CB9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ONDERWERP / titel</a:t>
            </a:r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838200" y="1925638"/>
            <a:ext cx="5257800" cy="42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748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260C8E6A-14DF-4CBC-B795-FDA284EC47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53203" y="1917701"/>
            <a:ext cx="4800600" cy="4248000"/>
          </a:xfrm>
        </p:spPr>
        <p:txBody>
          <a:bodyPr>
            <a:normAutofit/>
          </a:bodyPr>
          <a:lstStyle>
            <a:lvl1pPr marL="0" indent="0">
              <a:buNone/>
              <a:defRPr sz="127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0688633-6D41-064D-B005-BBA9338D0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ONDERWERP / titel</a:t>
            </a:r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838200" y="1926000"/>
            <a:ext cx="5257800" cy="42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136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bbe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4B8653B3-70AE-4E3E-9A4D-3EAF4B4F4A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1778435"/>
            <a:ext cx="4800600" cy="413103"/>
          </a:xfrm>
        </p:spPr>
        <p:txBody>
          <a:bodyPr anchor="ctr"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/>
              <a:t>Klik voor </a:t>
            </a:r>
            <a:r>
              <a:rPr lang="nl-NL" err="1"/>
              <a:t>subkop</a:t>
            </a:r>
            <a:endParaRPr lang="en-GB"/>
          </a:p>
        </p:txBody>
      </p:sp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60C7571E-BBB1-4DDF-9329-A0C028CAE8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778435"/>
            <a:ext cx="4800600" cy="413103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nl-NL"/>
              <a:t>Klik voor </a:t>
            </a:r>
            <a:r>
              <a:rPr lang="nl-NL" err="1"/>
              <a:t>subkop</a:t>
            </a:r>
            <a:endParaRPr lang="en-GB"/>
          </a:p>
        </p:txBody>
      </p:sp>
      <p:sp>
        <p:nvSpPr>
          <p:cNvPr id="8" name="Titel 6">
            <a:extLst>
              <a:ext uri="{FF2B5EF4-FFF2-40B4-BE49-F238E27FC236}">
                <a16:creationId xmlns:a16="http://schemas.microsoft.com/office/drawing/2014/main" id="{AB6897B6-1B30-8840-AEF5-653E3015C3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ONDERWERP /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838200" y="2286000"/>
            <a:ext cx="4800600" cy="3905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2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6553200" y="2286000"/>
            <a:ext cx="4800600" cy="3905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30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2F35E840-7D0C-489A-B88C-9B5B6A358F43}"/>
              </a:ext>
            </a:extLst>
          </p:cNvPr>
          <p:cNvSpPr/>
          <p:nvPr/>
        </p:nvSpPr>
        <p:spPr>
          <a:xfrm>
            <a:off x="3149600" y="733425"/>
            <a:ext cx="5892800" cy="539115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400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7E150451-5081-475D-A7BF-2CE6F5C377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40216" y="5429602"/>
            <a:ext cx="4910667" cy="493713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DA6865-FA7E-094E-A575-DAADE998A2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40216" y="1628775"/>
            <a:ext cx="4910667" cy="36004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‘QUOTE’</a:t>
            </a:r>
          </a:p>
        </p:txBody>
      </p:sp>
      <p:pic>
        <p:nvPicPr>
          <p:cNvPr id="6" name="Afbeelding 2">
            <a:extLst>
              <a:ext uri="{FF2B5EF4-FFF2-40B4-BE49-F238E27FC236}">
                <a16:creationId xmlns:a16="http://schemas.microsoft.com/office/drawing/2014/main" id="{FFDA8079-95BD-45E3-8313-ABF6A59ED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4574" y="601590"/>
            <a:ext cx="355939" cy="29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5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6486190-F1D1-43BB-B712-AB7BE1C18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C46703-C372-4CCF-BBDB-349EF159E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936B9B-9586-48DE-B845-C54BC129D8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87" y="6227764"/>
            <a:ext cx="1359194" cy="58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7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nl-NL" sz="3200" b="1" kern="1200" cap="all" baseline="0" dirty="0">
          <a:solidFill>
            <a:schemeClr val="tx2"/>
          </a:solidFill>
          <a:latin typeface="Avenir Next Condensed Medium" panose="020B0606020202020204" pitchFamily="34" charset="0"/>
          <a:ea typeface="+mj-ea"/>
          <a:cs typeface="Arial" panose="020B0604020202020204" pitchFamily="34" charset="0"/>
          <a:sym typeface="Avenir Next Condensed Demi Bold"/>
        </a:defRPr>
      </a:lvl1pPr>
    </p:titleStyle>
    <p:bodyStyle>
      <a:lvl1pPr marL="180000" indent="-180000" algn="l" defTabSz="514337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000" indent="-180000" algn="l" defTabSz="514337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­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514337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514337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514337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Onderwijs/practicumopstelling </a:t>
            </a:r>
            <a:r>
              <a:rPr lang="nl-NL" dirty="0" err="1"/>
              <a:t>fuel</a:t>
            </a:r>
            <a:r>
              <a:rPr lang="nl-NL" dirty="0"/>
              <a:t> </a:t>
            </a:r>
            <a:r>
              <a:rPr lang="nl-NL" dirty="0" err="1"/>
              <a:t>cell</a:t>
            </a:r>
            <a:r>
              <a:rPr lang="nl-NL" dirty="0"/>
              <a:t> systems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Lectoraat Balanced energy systems</a:t>
            </a:r>
          </a:p>
          <a:p>
            <a:r>
              <a:rPr lang="nl-NL" dirty="0"/>
              <a:t>Presenteert: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Edukit</a:t>
            </a:r>
            <a:endParaRPr lang="nl-NL" dirty="0"/>
          </a:p>
        </p:txBody>
      </p:sp>
      <p:pic>
        <p:nvPicPr>
          <p:cNvPr id="3074" name="Afbeelding 33" descr="Expert lage flow oplossingen | Bronkhorst">
            <a:extLst>
              <a:ext uri="{FF2B5EF4-FFF2-40B4-BE49-F238E27FC236}">
                <a16:creationId xmlns:a16="http://schemas.microsoft.com/office/drawing/2014/main" id="{880A1346-5304-4421-A432-D04F99ED4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010" y="5584471"/>
            <a:ext cx="892175" cy="71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235984F7-AE4C-49ED-99A6-FA155FD6F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131B9C-AB18-49FB-AFAD-334228099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67FFAA4-6214-4CD8-9E97-0C54C6BB6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111" y="5000536"/>
            <a:ext cx="1212292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nl-NL" altLang="nl-NL" sz="11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 </a:t>
            </a:r>
            <a:r>
              <a:rPr kumimoji="0" lang="nl-NL" altLang="nl-NL" sz="11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Edukit</a:t>
            </a:r>
            <a:r>
              <a:rPr kumimoji="0" lang="nl-NL" altLang="nl-NL" sz="11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is mede mogelijk gemaakt door:</a:t>
            </a:r>
            <a:endParaRPr kumimoji="0" lang="nl-NL" altLang="nl-NL" sz="24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293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00B28-60A4-49F2-BCE8-E0EF4DF3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Probleemstelling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C2F70E-6D31-48C0-8E5B-171EBE38D8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925638"/>
            <a:ext cx="7426911" cy="1503362"/>
          </a:xfrm>
        </p:spPr>
        <p:txBody>
          <a:bodyPr>
            <a:normAutofit fontScale="70000" lnSpcReduction="20000"/>
          </a:bodyPr>
          <a:lstStyle/>
          <a:p>
            <a:r>
              <a:rPr lang="nl-NL" dirty="0"/>
              <a:t>Waterstof in de praktijk voor veel scholen moeilijk te realiseren, door gebrek aan kennis, faciliteiten en veiligheidsrisico’s die geassocieerd worden met waterstof.</a:t>
            </a:r>
          </a:p>
          <a:p>
            <a:endParaRPr lang="nl-NL" dirty="0"/>
          </a:p>
          <a:p>
            <a:r>
              <a:rPr lang="nl-NL" dirty="0"/>
              <a:t>Behoefte aan een veilige opstelling voor “waterstof beginners” op engineering niveau.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A3D892D-79EF-484E-8F00-7D9412EA0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48" y="4077810"/>
            <a:ext cx="2834116" cy="278019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E9AEBF5-FF6D-473F-9BB9-F105D8204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129" y="407394"/>
            <a:ext cx="3762872" cy="40225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AE86E0-CDA5-41BE-B554-8935F7F97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128" y="4429957"/>
            <a:ext cx="3762872" cy="2428043"/>
          </a:xfrm>
          <a:prstGeom prst="rect">
            <a:avLst/>
          </a:prstGeom>
        </p:spPr>
      </p:pic>
      <p:sp>
        <p:nvSpPr>
          <p:cNvPr id="10" name="Pijl: rechts 9">
            <a:extLst>
              <a:ext uri="{FF2B5EF4-FFF2-40B4-BE49-F238E27FC236}">
                <a16:creationId xmlns:a16="http://schemas.microsoft.com/office/drawing/2014/main" id="{AAD56426-C5B4-4CEF-B2C2-476C692C20FD}"/>
              </a:ext>
            </a:extLst>
          </p:cNvPr>
          <p:cNvSpPr/>
          <p:nvPr/>
        </p:nvSpPr>
        <p:spPr>
          <a:xfrm>
            <a:off x="3684233" y="5042517"/>
            <a:ext cx="1269507" cy="639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DB9270E2-6AE2-4261-9BC2-108B0C9CB20A}"/>
              </a:ext>
            </a:extLst>
          </p:cNvPr>
          <p:cNvSpPr/>
          <p:nvPr/>
        </p:nvSpPr>
        <p:spPr>
          <a:xfrm>
            <a:off x="6995604" y="5042517"/>
            <a:ext cx="1269507" cy="639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78F53FDD-FCB8-4680-BFA2-0260FB6E302C}"/>
              </a:ext>
            </a:extLst>
          </p:cNvPr>
          <p:cNvSpPr/>
          <p:nvPr/>
        </p:nvSpPr>
        <p:spPr>
          <a:xfrm>
            <a:off x="5180970" y="4582987"/>
            <a:ext cx="1558251" cy="155825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???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F6A0C12-FD4E-4B67-8763-38CEBFE00688}"/>
              </a:ext>
            </a:extLst>
          </p:cNvPr>
          <p:cNvSpPr txBox="1"/>
          <p:nvPr/>
        </p:nvSpPr>
        <p:spPr>
          <a:xfrm>
            <a:off x="725611" y="4121322"/>
            <a:ext cx="161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Basis tot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</a:rPr>
              <a:t>middelbaar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</a:rPr>
              <a:t>onderwijs</a:t>
            </a:r>
            <a:endParaRPr lang="nl-NL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4A9E81A-C77E-4E62-9CBC-8DC9A54030EC}"/>
              </a:ext>
            </a:extLst>
          </p:cNvPr>
          <p:cNvSpPr txBox="1"/>
          <p:nvPr/>
        </p:nvSpPr>
        <p:spPr>
          <a:xfrm>
            <a:off x="5173092" y="4077810"/>
            <a:ext cx="1559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Bachelor practicum</a:t>
            </a:r>
          </a:p>
          <a:p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</a:rPr>
              <a:t>Voor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“H2 beginners”</a:t>
            </a:r>
            <a:endParaRPr lang="nl-NL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E76C1BB-DCCA-416B-8730-5F29B41AE7DC}"/>
              </a:ext>
            </a:extLst>
          </p:cNvPr>
          <p:cNvSpPr txBox="1"/>
          <p:nvPr/>
        </p:nvSpPr>
        <p:spPr>
          <a:xfrm>
            <a:off x="7203788" y="4018572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Bachelor stage/ </a:t>
            </a:r>
          </a:p>
          <a:p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</a:rPr>
              <a:t>afstudeeren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en </a:t>
            </a:r>
          </a:p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master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</a:rPr>
              <a:t>niveau</a:t>
            </a:r>
            <a:endParaRPr lang="nl-NL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39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BC31E3-BEBB-4CE3-A3F4-81B8162BD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871"/>
            <a:ext cx="10515600" cy="589861"/>
          </a:xfrm>
        </p:spPr>
        <p:txBody>
          <a:bodyPr/>
          <a:lstStyle/>
          <a:p>
            <a:r>
              <a:rPr lang="en-US" dirty="0"/>
              <a:t>Wat is de </a:t>
            </a:r>
            <a:r>
              <a:rPr lang="en-US" dirty="0" err="1"/>
              <a:t>edukit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F50043-D9C7-4338-AB42-863DB311A7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733198"/>
            <a:ext cx="5257800" cy="4248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Kleine </a:t>
            </a:r>
            <a:r>
              <a:rPr lang="en-US" dirty="0" err="1"/>
              <a:t>brandstofcel</a:t>
            </a:r>
            <a:r>
              <a:rPr lang="en-US" dirty="0"/>
              <a:t> </a:t>
            </a:r>
            <a:r>
              <a:rPr lang="en-US" dirty="0" err="1"/>
              <a:t>opstelling</a:t>
            </a:r>
            <a:r>
              <a:rPr lang="en-US" dirty="0"/>
              <a:t> (12 W) </a:t>
            </a:r>
            <a:r>
              <a:rPr lang="en-US" dirty="0" err="1"/>
              <a:t>waarmee</a:t>
            </a:r>
            <a:r>
              <a:rPr lang="en-US" dirty="0"/>
              <a:t> </a:t>
            </a:r>
            <a:r>
              <a:rPr lang="en-US" dirty="0" err="1"/>
              <a:t>waterstof</a:t>
            </a:r>
            <a:r>
              <a:rPr lang="en-US" dirty="0"/>
              <a:t> </a:t>
            </a:r>
            <a:r>
              <a:rPr lang="en-US" dirty="0" err="1"/>
              <a:t>omgezet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elektrische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Door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compacte</a:t>
            </a:r>
            <a:r>
              <a:rPr lang="en-US" dirty="0"/>
              <a:t> </a:t>
            </a:r>
            <a:r>
              <a:rPr lang="en-US" dirty="0" err="1"/>
              <a:t>vorm</a:t>
            </a:r>
            <a:r>
              <a:rPr lang="en-US" dirty="0"/>
              <a:t> en </a:t>
            </a:r>
            <a:r>
              <a:rPr lang="en-US" dirty="0" err="1"/>
              <a:t>bescheiden</a:t>
            </a:r>
            <a:r>
              <a:rPr lang="en-US" dirty="0"/>
              <a:t> </a:t>
            </a:r>
            <a:r>
              <a:rPr lang="en-US" dirty="0" err="1"/>
              <a:t>vermogen</a:t>
            </a:r>
            <a:r>
              <a:rPr lang="en-US" dirty="0"/>
              <a:t> is de HAN in </a:t>
            </a:r>
            <a:r>
              <a:rPr lang="en-US" dirty="0" err="1"/>
              <a:t>staat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hele </a:t>
            </a:r>
            <a:r>
              <a:rPr lang="en-US" dirty="0" err="1"/>
              <a:t>klas</a:t>
            </a:r>
            <a:r>
              <a:rPr lang="en-US" dirty="0"/>
              <a:t> </a:t>
            </a:r>
            <a:r>
              <a:rPr lang="en-US" dirty="0" err="1"/>
              <a:t>praktisch</a:t>
            </a:r>
            <a:r>
              <a:rPr lang="en-US" dirty="0"/>
              <a:t> </a:t>
            </a:r>
            <a:r>
              <a:rPr lang="en-US" dirty="0" err="1"/>
              <a:t>kennis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laten </a:t>
            </a:r>
            <a:r>
              <a:rPr lang="en-US" dirty="0" err="1"/>
              <a:t>maken</a:t>
            </a:r>
            <a:r>
              <a:rPr lang="en-US" dirty="0"/>
              <a:t> met </a:t>
            </a:r>
            <a:r>
              <a:rPr lang="en-US" dirty="0" err="1"/>
              <a:t>waterstof</a:t>
            </a:r>
            <a:r>
              <a:rPr lang="en-US" dirty="0"/>
              <a:t> </a:t>
            </a:r>
            <a:r>
              <a:rPr lang="en-US" dirty="0" err="1"/>
              <a:t>technologie</a:t>
            </a:r>
            <a:r>
              <a:rPr lang="en-US" dirty="0"/>
              <a:t>,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omgeving</a:t>
            </a:r>
            <a:r>
              <a:rPr lang="en-US" dirty="0"/>
              <a:t> </a:t>
            </a:r>
            <a:r>
              <a:rPr lang="en-US" dirty="0" err="1"/>
              <a:t>zonder</a:t>
            </a:r>
            <a:r>
              <a:rPr lang="en-US" dirty="0"/>
              <a:t> H2 </a:t>
            </a:r>
            <a:r>
              <a:rPr lang="en-US" dirty="0" err="1"/>
              <a:t>detectie</a:t>
            </a:r>
            <a:r>
              <a:rPr lang="en-US" dirty="0"/>
              <a:t> en </a:t>
            </a:r>
            <a:r>
              <a:rPr lang="en-US" dirty="0" err="1"/>
              <a:t>afzuiging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Veilige</a:t>
            </a:r>
            <a:r>
              <a:rPr lang="en-US" dirty="0"/>
              <a:t>, </a:t>
            </a:r>
            <a:r>
              <a:rPr lang="en-US" dirty="0" err="1"/>
              <a:t>laagdrempelige</a:t>
            </a:r>
            <a:r>
              <a:rPr lang="en-US" dirty="0"/>
              <a:t> maar </a:t>
            </a:r>
            <a:r>
              <a:rPr lang="en-US" dirty="0" err="1"/>
              <a:t>krachtige</a:t>
            </a:r>
            <a:r>
              <a:rPr lang="en-US" dirty="0"/>
              <a:t> </a:t>
            </a:r>
            <a:r>
              <a:rPr lang="en-US" dirty="0" err="1"/>
              <a:t>onderwijstool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MBO, HBO en Master.</a:t>
            </a:r>
          </a:p>
          <a:p>
            <a:endParaRPr lang="en-US" dirty="0"/>
          </a:p>
          <a:p>
            <a:r>
              <a:rPr lang="en-US" dirty="0" err="1"/>
              <a:t>Ontwikkeld</a:t>
            </a:r>
            <a:r>
              <a:rPr lang="en-US" dirty="0"/>
              <a:t> op het HAN H2 Lab op het IPKW</a:t>
            </a:r>
            <a:endParaRPr lang="nl-NL" dirty="0"/>
          </a:p>
        </p:txBody>
      </p:sp>
      <p:pic>
        <p:nvPicPr>
          <p:cNvPr id="5" name="Afbeelding 4" descr="Afbeelding met binnen&#10;&#10;Automatisch gegenereerde beschrijving">
            <a:extLst>
              <a:ext uri="{FF2B5EF4-FFF2-40B4-BE49-F238E27FC236}">
                <a16:creationId xmlns:a16="http://schemas.microsoft.com/office/drawing/2014/main" id="{0A3971AD-2441-4882-80A1-C0BB5810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598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27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688504-CC6A-4F73-8738-770023667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Voordeel</a:t>
            </a:r>
            <a:r>
              <a:rPr lang="en-US" dirty="0"/>
              <a:t>: Compact, </a:t>
            </a:r>
            <a:r>
              <a:rPr lang="en-US" dirty="0" err="1"/>
              <a:t>Eenvoudig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vervoeren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externe</a:t>
            </a:r>
            <a:r>
              <a:rPr lang="en-US" dirty="0"/>
              <a:t> </a:t>
            </a:r>
            <a:r>
              <a:rPr lang="en-US" dirty="0" err="1"/>
              <a:t>demonstraties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38B3217-6561-4A7E-B64C-1C9888010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96" y="1690692"/>
            <a:ext cx="5414772" cy="396715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E928860-9D66-4723-8E97-2F3E6C64ACD2}"/>
              </a:ext>
            </a:extLst>
          </p:cNvPr>
          <p:cNvSpPr txBox="1"/>
          <p:nvPr/>
        </p:nvSpPr>
        <p:spPr>
          <a:xfrm>
            <a:off x="6835806" y="6369760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3"/>
                </a:solidFill>
              </a:rPr>
              <a:t>Maten in mm</a:t>
            </a:r>
            <a:endParaRPr lang="nl-NL" sz="1000" dirty="0">
              <a:solidFill>
                <a:schemeClr val="accent3"/>
              </a:solidFill>
            </a:endParaRPr>
          </a:p>
        </p:txBody>
      </p:sp>
      <p:pic>
        <p:nvPicPr>
          <p:cNvPr id="4" name="Afbeelding 3" descr="Afbeelding met items, tas, diverse, camera&#10;&#10;Automatisch gegenereerde beschrijving">
            <a:extLst>
              <a:ext uri="{FF2B5EF4-FFF2-40B4-BE49-F238E27FC236}">
                <a16:creationId xmlns:a16="http://schemas.microsoft.com/office/drawing/2014/main" id="{3FB1AC3B-7BD4-4CB5-A727-ABB74859F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068" y="1690692"/>
            <a:ext cx="5843931" cy="396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67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896D32-D8F8-48CF-9E73-6B5CEBB0D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80801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Uitleesmogelijkheid</a:t>
            </a:r>
            <a:r>
              <a:rPr lang="en-US" dirty="0"/>
              <a:t>, </a:t>
            </a:r>
            <a:r>
              <a:rPr lang="en-US" dirty="0" err="1"/>
              <a:t>Loggen</a:t>
            </a:r>
            <a:r>
              <a:rPr lang="en-US" dirty="0"/>
              <a:t> van </a:t>
            </a:r>
            <a:r>
              <a:rPr lang="en-US" dirty="0" err="1"/>
              <a:t>elektrische</a:t>
            </a:r>
            <a:r>
              <a:rPr lang="en-US" dirty="0"/>
              <a:t> </a:t>
            </a:r>
            <a:r>
              <a:rPr lang="en-US" dirty="0" err="1"/>
              <a:t>gegevens</a:t>
            </a:r>
            <a:r>
              <a:rPr lang="en-US" dirty="0"/>
              <a:t> (V, I, P, E), </a:t>
            </a:r>
            <a:r>
              <a:rPr lang="en-US" dirty="0" err="1"/>
              <a:t>loggen</a:t>
            </a:r>
            <a:r>
              <a:rPr lang="en-US" dirty="0"/>
              <a:t> van Input (p, Q, T) </a:t>
            </a:r>
            <a:endParaRPr lang="nl-NL" dirty="0"/>
          </a:p>
        </p:txBody>
      </p:sp>
      <p:pic>
        <p:nvPicPr>
          <p:cNvPr id="3" name="Coolcam0123-1104">
            <a:hlinkClick r:id="" action="ppaction://media"/>
            <a:extLst>
              <a:ext uri="{FF2B5EF4-FFF2-40B4-BE49-F238E27FC236}">
                <a16:creationId xmlns:a16="http://schemas.microsoft.com/office/drawing/2014/main" id="{BCDFD494-76A6-4D93-9C99-180F8A73C6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7390" y="1173144"/>
            <a:ext cx="10106410" cy="568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2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23CFE8-A4D4-4887-9906-DDD59829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4554"/>
            <a:ext cx="10515600" cy="591466"/>
          </a:xfrm>
        </p:spPr>
        <p:txBody>
          <a:bodyPr/>
          <a:lstStyle/>
          <a:p>
            <a:r>
              <a:rPr lang="en-US" dirty="0" err="1"/>
              <a:t>Loggen</a:t>
            </a:r>
            <a:r>
              <a:rPr lang="en-US" dirty="0"/>
              <a:t> van H2 input (P, Q,T)</a:t>
            </a:r>
            <a:endParaRPr lang="nl-NL" dirty="0"/>
          </a:p>
        </p:txBody>
      </p:sp>
      <p:pic>
        <p:nvPicPr>
          <p:cNvPr id="4" name="Coolcam0123-1107-1">
            <a:hlinkClick r:id="" action="ppaction://media"/>
            <a:extLst>
              <a:ext uri="{FF2B5EF4-FFF2-40B4-BE49-F238E27FC236}">
                <a16:creationId xmlns:a16="http://schemas.microsoft.com/office/drawing/2014/main" id="{DED635D6-501C-4708-A29C-900C4E4BDB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132" y="786020"/>
            <a:ext cx="10797702" cy="60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6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A6E602-242F-4810-A3A9-90252F1D7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584" y="0"/>
            <a:ext cx="10515600" cy="1447800"/>
          </a:xfrm>
        </p:spPr>
        <p:txBody>
          <a:bodyPr/>
          <a:lstStyle/>
          <a:p>
            <a:r>
              <a:rPr lang="en-US"/>
              <a:t>Opdracht: Maken van een V-I curve</a:t>
            </a:r>
            <a:endParaRPr lang="nl-NL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AEBBB3FE-2AB4-44DF-B798-523470F193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296921"/>
              </p:ext>
            </p:extLst>
          </p:nvPr>
        </p:nvGraphicFramePr>
        <p:xfrm>
          <a:off x="241913" y="1956139"/>
          <a:ext cx="3468954" cy="42759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2814">
                  <a:extLst>
                    <a:ext uri="{9D8B030D-6E8A-4147-A177-3AD203B41FA5}">
                      <a16:colId xmlns:a16="http://schemas.microsoft.com/office/drawing/2014/main" val="478356079"/>
                    </a:ext>
                  </a:extLst>
                </a:gridCol>
                <a:gridCol w="820749">
                  <a:extLst>
                    <a:ext uri="{9D8B030D-6E8A-4147-A177-3AD203B41FA5}">
                      <a16:colId xmlns:a16="http://schemas.microsoft.com/office/drawing/2014/main" val="3089156526"/>
                    </a:ext>
                  </a:extLst>
                </a:gridCol>
                <a:gridCol w="916501">
                  <a:extLst>
                    <a:ext uri="{9D8B030D-6E8A-4147-A177-3AD203B41FA5}">
                      <a16:colId xmlns:a16="http://schemas.microsoft.com/office/drawing/2014/main" val="4052385291"/>
                    </a:ext>
                  </a:extLst>
                </a:gridCol>
                <a:gridCol w="878890">
                  <a:extLst>
                    <a:ext uri="{9D8B030D-6E8A-4147-A177-3AD203B41FA5}">
                      <a16:colId xmlns:a16="http://schemas.microsoft.com/office/drawing/2014/main" val="3312912550"/>
                    </a:ext>
                  </a:extLst>
                </a:gridCol>
              </a:tblGrid>
              <a:tr h="1480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I (A)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U (V)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P (W)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T (˚C)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8828839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  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4256161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0,1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6750688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0,2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1,794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5938707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0,3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1643671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0,4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1033869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0,5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4,185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7211923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0,6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3594128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0,7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5,656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6216885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0,8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22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8584098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0,9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7,056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22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5321456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1,0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22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5980412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1,1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8,382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22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3670153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1,2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9,036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22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5224591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1,3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9,685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22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6103526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1,4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23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234270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1,5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23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0975153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1,6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11,552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23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4055371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1,7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12,155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23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6540131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1,8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12,762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24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3446219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1,9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13,357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24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4887948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2,0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24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4657225"/>
                  </a:ext>
                </a:extLst>
              </a:tr>
            </a:tbl>
          </a:graphicData>
        </a:graphic>
      </p:graphicFrame>
      <p:graphicFrame>
        <p:nvGraphicFramePr>
          <p:cNvPr id="19" name="Grafiek 18">
            <a:extLst>
              <a:ext uri="{FF2B5EF4-FFF2-40B4-BE49-F238E27FC236}">
                <a16:creationId xmlns:a16="http://schemas.microsoft.com/office/drawing/2014/main" id="{B496937A-D46B-437E-96E8-460B4EF257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6806284"/>
              </p:ext>
            </p:extLst>
          </p:nvPr>
        </p:nvGraphicFramePr>
        <p:xfrm>
          <a:off x="3710867" y="1956139"/>
          <a:ext cx="8128000" cy="4359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7511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07F491-E169-41EE-8AC7-8C8ED7D46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ontwikkelen</a:t>
            </a:r>
            <a:r>
              <a:rPr lang="en-US" dirty="0"/>
              <a:t> door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EBE4121-2613-4ED3-997A-9DC48F8E08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Doorontwikkelen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marktconform</a:t>
            </a:r>
            <a:r>
              <a:rPr lang="en-US" dirty="0"/>
              <a:t> product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educatieve</a:t>
            </a:r>
            <a:r>
              <a:rPr lang="en-US" dirty="0"/>
              <a:t> </a:t>
            </a:r>
            <a:r>
              <a:rPr lang="en-US" dirty="0" err="1"/>
              <a:t>doeleinden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Bevorderen</a:t>
            </a:r>
            <a:r>
              <a:rPr lang="en-US" dirty="0"/>
              <a:t> van </a:t>
            </a:r>
            <a:r>
              <a:rPr lang="en-US" dirty="0" err="1"/>
              <a:t>kennisniveau</a:t>
            </a:r>
            <a:r>
              <a:rPr lang="en-US" dirty="0"/>
              <a:t> op het </a:t>
            </a:r>
            <a:r>
              <a:rPr lang="en-US" dirty="0" err="1"/>
              <a:t>gebied</a:t>
            </a:r>
            <a:r>
              <a:rPr lang="en-US" dirty="0"/>
              <a:t> van </a:t>
            </a:r>
            <a:r>
              <a:rPr lang="en-US" dirty="0" err="1"/>
              <a:t>waterstoftoepassingen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komende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2722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AE31A-9E49-445E-9BD6-C4E8F0526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Bedankt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aandacht</a:t>
            </a:r>
            <a:r>
              <a:rPr lang="en-US" dirty="0"/>
              <a:t>!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4692A1-71C2-4544-8981-4CC3A8E2A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766"/>
            <a:ext cx="10005134" cy="4509234"/>
          </a:xfrm>
          <a:prstGeom prst="rect">
            <a:avLst/>
          </a:prstGeom>
        </p:spPr>
      </p:pic>
      <p:pic>
        <p:nvPicPr>
          <p:cNvPr id="6" name="Afbeelding 33" descr="Expert lage flow oplossingen | Bronkhorst">
            <a:extLst>
              <a:ext uri="{FF2B5EF4-FFF2-40B4-BE49-F238E27FC236}">
                <a16:creationId xmlns:a16="http://schemas.microsoft.com/office/drawing/2014/main" id="{1EF14380-D6F4-4109-A47F-75B012F7A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134" y="5600523"/>
            <a:ext cx="892175" cy="71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54852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e_Smal">
  <a:themeElements>
    <a:clrScheme name="HAN">
      <a:dk1>
        <a:sysClr val="windowText" lastClr="000000"/>
      </a:dk1>
      <a:lt1>
        <a:sysClr val="window" lastClr="FFFFFF"/>
      </a:lt1>
      <a:dk2>
        <a:srgbClr val="E50056"/>
      </a:dk2>
      <a:lt2>
        <a:srgbClr val="F8F8F8"/>
      </a:lt2>
      <a:accent1>
        <a:srgbClr val="000000"/>
      </a:accent1>
      <a:accent2>
        <a:srgbClr val="454545"/>
      </a:accent2>
      <a:accent3>
        <a:srgbClr val="757575"/>
      </a:accent3>
      <a:accent4>
        <a:srgbClr val="919191"/>
      </a:accent4>
      <a:accent5>
        <a:srgbClr val="E3E3E3"/>
      </a:accent5>
      <a:accent6>
        <a:srgbClr val="F8F8F8"/>
      </a:accent6>
      <a:hlink>
        <a:srgbClr val="000000"/>
      </a:hlink>
      <a:folHlink>
        <a:srgbClr val="000000"/>
      </a:folHlink>
    </a:clrScheme>
    <a:fontScheme name="HAN-PP">
      <a:majorFont>
        <a:latin typeface="Avenir Next Condensed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eed_wit_v5" id="{F6C41901-E5B4-4FEB-A778-FF765A248646}" vid="{7B5227E1-91BA-4173-8DF2-0457B5FA0ED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0B3C912C48A442B4AFC39AB30017ED" ma:contentTypeVersion="4" ma:contentTypeDescription="Create a new document." ma:contentTypeScope="" ma:versionID="e36e54e3d97ed40b0380afb8e8d940ff">
  <xsd:schema xmlns:xsd="http://www.w3.org/2001/XMLSchema" xmlns:xs="http://www.w3.org/2001/XMLSchema" xmlns:p="http://schemas.microsoft.com/office/2006/metadata/properties" xmlns:ns2="e45e29b4-a72d-4697-b3de-c8e0d8b02381" xmlns:ns3="23c281c0-f30e-4760-9d15-ca161c12718a" targetNamespace="http://schemas.microsoft.com/office/2006/metadata/properties" ma:root="true" ma:fieldsID="c385fbffd8e8e4d99049a1c3e5b3a430" ns2:_="" ns3:_="">
    <xsd:import namespace="e45e29b4-a72d-4697-b3de-c8e0d8b02381"/>
    <xsd:import namespace="23c281c0-f30e-4760-9d15-ca161c1271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5e29b4-a72d-4697-b3de-c8e0d8b023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c281c0-f30e-4760-9d15-ca161c1271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624CF4-AFC8-4739-B037-5B08C154B222}">
  <ds:schemaRefs>
    <ds:schemaRef ds:uri="181731fd-c69d-4220-9f91-aa689e8efc0e"/>
    <ds:schemaRef ds:uri="9c6070a0-ea00-431a-a4a4-c5c0c960e8a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C2B9CEE-1C63-4D56-983F-09F84A6AA1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6F0BC1-D1A4-4203-AD0D-2A70C59E96EB}"/>
</file>

<file path=docProps/app.xml><?xml version="1.0" encoding="utf-8"?>
<Properties xmlns="http://schemas.openxmlformats.org/officeDocument/2006/extended-properties" xmlns:vt="http://schemas.openxmlformats.org/officeDocument/2006/docPropsVTypes">
  <Template>HAN H2Lab Hyundai ix35 FCEV2</Template>
  <TotalTime>0</TotalTime>
  <Words>378</Words>
  <Application>Microsoft Office PowerPoint</Application>
  <PresentationFormat>Breedbeeld</PresentationFormat>
  <Paragraphs>126</Paragraphs>
  <Slides>9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Avenir Next Condensed Medium</vt:lpstr>
      <vt:lpstr>Calibri</vt:lpstr>
      <vt:lpstr>Presentatie_Smal</vt:lpstr>
      <vt:lpstr>PowerPoint-presentatie</vt:lpstr>
      <vt:lpstr>Probleemstelling</vt:lpstr>
      <vt:lpstr>Wat is de edukit</vt:lpstr>
      <vt:lpstr>Voordeel: Compact, Eenvoudig te vervoeren voor externe demonstraties</vt:lpstr>
      <vt:lpstr>Uitleesmogelijkheid, Loggen van elektrische gegevens (V, I, P, E), loggen van Input (p, Q, T) </vt:lpstr>
      <vt:lpstr>Loggen van H2 input (P, Q,T)</vt:lpstr>
      <vt:lpstr>Opdracht: Maken van een V-I curve</vt:lpstr>
      <vt:lpstr>We ontwikkelen door</vt:lpstr>
      <vt:lpstr>Bedankt voor de aandacht!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Kerkhof Wybe</dc:creator>
  <cp:lastModifiedBy>Ruben Bruins</cp:lastModifiedBy>
  <cp:revision>3</cp:revision>
  <cp:lastPrinted>2022-08-23T08:05:58Z</cp:lastPrinted>
  <dcterms:created xsi:type="dcterms:W3CDTF">2020-03-02T08:11:50Z</dcterms:created>
  <dcterms:modified xsi:type="dcterms:W3CDTF">2023-01-23T11:20:29Z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0x010100C10B3C912C48A442B4AFC39AB30017ED</vt:lpwstr>
  </property>
</Properties>
</file>