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12"/>
  </p:notesMasterIdLst>
  <p:sldIdLst>
    <p:sldId id="259" r:id="rId3"/>
    <p:sldId id="265" r:id="rId4"/>
    <p:sldId id="266" r:id="rId5"/>
    <p:sldId id="418" r:id="rId6"/>
    <p:sldId id="419" r:id="rId7"/>
    <p:sldId id="421" r:id="rId8"/>
    <p:sldId id="420" r:id="rId9"/>
    <p:sldId id="422" r:id="rId10"/>
    <p:sldId id="42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56"/>
    <a:srgbClr val="E50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214D0-DB35-4088-BEA5-3180A2DCF8DF}" v="493" dt="2023-01-30T17:53:18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226" autoAdjust="0"/>
  </p:normalViewPr>
  <p:slideViewPr>
    <p:cSldViewPr snapToGrid="0" snapToObjects="1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erbeek" userId="a7590903-6c4d-4369-9023-802c068c6652" providerId="ADAL" clId="{26C214D0-DB35-4088-BEA5-3180A2DCF8DF}"/>
    <pc:docChg chg="undo custSel addSld delSld modSld sldOrd">
      <pc:chgData name="Jan Verbeek" userId="a7590903-6c4d-4369-9023-802c068c6652" providerId="ADAL" clId="{26C214D0-DB35-4088-BEA5-3180A2DCF8DF}" dt="2023-01-30T17:53:18.920" v="2073" actId="20577"/>
      <pc:docMkLst>
        <pc:docMk/>
      </pc:docMkLst>
      <pc:sldChg chg="addSp delSp modSp mod">
        <pc:chgData name="Jan Verbeek" userId="a7590903-6c4d-4369-9023-802c068c6652" providerId="ADAL" clId="{26C214D0-DB35-4088-BEA5-3180A2DCF8DF}" dt="2023-01-25T18:18:28.346" v="1075" actId="1076"/>
        <pc:sldMkLst>
          <pc:docMk/>
          <pc:sldMk cId="3073293024" sldId="259"/>
        </pc:sldMkLst>
        <pc:spChg chg="mod">
          <ac:chgData name="Jan Verbeek" userId="a7590903-6c4d-4369-9023-802c068c6652" providerId="ADAL" clId="{26C214D0-DB35-4088-BEA5-3180A2DCF8DF}" dt="2023-01-25T15:13:14.396" v="160" actId="403"/>
          <ac:spMkLst>
            <pc:docMk/>
            <pc:sldMk cId="3073293024" sldId="259"/>
            <ac:spMk id="5" creationId="{00000000-0000-0000-0000-000000000000}"/>
          </ac:spMkLst>
        </pc:spChg>
        <pc:spChg chg="mod">
          <ac:chgData name="Jan Verbeek" userId="a7590903-6c4d-4369-9023-802c068c6652" providerId="ADAL" clId="{26C214D0-DB35-4088-BEA5-3180A2DCF8DF}" dt="2023-01-25T18:18:28.346" v="1075" actId="1076"/>
          <ac:spMkLst>
            <pc:docMk/>
            <pc:sldMk cId="3073293024" sldId="259"/>
            <ac:spMk id="6" creationId="{00000000-0000-0000-0000-000000000000}"/>
          </ac:spMkLst>
        </pc:spChg>
        <pc:spChg chg="mod">
          <ac:chgData name="Jan Verbeek" userId="a7590903-6c4d-4369-9023-802c068c6652" providerId="ADAL" clId="{26C214D0-DB35-4088-BEA5-3180A2DCF8DF}" dt="2023-01-25T15:10:29.280" v="47" actId="403"/>
          <ac:spMkLst>
            <pc:docMk/>
            <pc:sldMk cId="3073293024" sldId="259"/>
            <ac:spMk id="7" creationId="{00000000-0000-0000-0000-000000000000}"/>
          </ac:spMkLst>
        </pc:spChg>
        <pc:spChg chg="add del mod">
          <ac:chgData name="Jan Verbeek" userId="a7590903-6c4d-4369-9023-802c068c6652" providerId="ADAL" clId="{26C214D0-DB35-4088-BEA5-3180A2DCF8DF}" dt="2023-01-25T17:48:08.248" v="928"/>
          <ac:spMkLst>
            <pc:docMk/>
            <pc:sldMk cId="3073293024" sldId="259"/>
            <ac:spMk id="8" creationId="{CFB644C7-494C-4576-87EA-4A86AF1E6977}"/>
          </ac:spMkLst>
        </pc:spChg>
        <pc:spChg chg="add mod">
          <ac:chgData name="Jan Verbeek" userId="a7590903-6c4d-4369-9023-802c068c6652" providerId="ADAL" clId="{26C214D0-DB35-4088-BEA5-3180A2DCF8DF}" dt="2023-01-25T17:48:45.518" v="944" actId="20577"/>
          <ac:spMkLst>
            <pc:docMk/>
            <pc:sldMk cId="3073293024" sldId="259"/>
            <ac:spMk id="9" creationId="{F4E79BBA-7961-4659-A4F5-730014012724}"/>
          </ac:spMkLst>
        </pc:spChg>
        <pc:spChg chg="add del mod">
          <ac:chgData name="Jan Verbeek" userId="a7590903-6c4d-4369-9023-802c068c6652" providerId="ADAL" clId="{26C214D0-DB35-4088-BEA5-3180A2DCF8DF}" dt="2023-01-25T17:48:38.384" v="933"/>
          <ac:spMkLst>
            <pc:docMk/>
            <pc:sldMk cId="3073293024" sldId="259"/>
            <ac:spMk id="10" creationId="{3A42287F-C783-4E80-B12F-C744B1EBF26C}"/>
          </ac:spMkLst>
        </pc:spChg>
        <pc:picChg chg="add del mod">
          <ac:chgData name="Jan Verbeek" userId="a7590903-6c4d-4369-9023-802c068c6652" providerId="ADAL" clId="{26C214D0-DB35-4088-BEA5-3180A2DCF8DF}" dt="2023-01-25T18:18:14.040" v="1073" actId="478"/>
          <ac:picMkLst>
            <pc:docMk/>
            <pc:sldMk cId="3073293024" sldId="259"/>
            <ac:picMk id="3" creationId="{8D5D19C8-830A-480A-9252-9CBD64330A9C}"/>
          </ac:picMkLst>
        </pc:picChg>
        <pc:picChg chg="add del mod">
          <ac:chgData name="Jan Verbeek" userId="a7590903-6c4d-4369-9023-802c068c6652" providerId="ADAL" clId="{26C214D0-DB35-4088-BEA5-3180A2DCF8DF}" dt="2023-01-25T18:17:10.151" v="1059" actId="478"/>
          <ac:picMkLst>
            <pc:docMk/>
            <pc:sldMk cId="3073293024" sldId="259"/>
            <ac:picMk id="11" creationId="{05469B99-7683-4E4E-9D7C-7806AF3F7980}"/>
          </ac:picMkLst>
        </pc:picChg>
        <pc:picChg chg="add del mod">
          <ac:chgData name="Jan Verbeek" userId="a7590903-6c4d-4369-9023-802c068c6652" providerId="ADAL" clId="{26C214D0-DB35-4088-BEA5-3180A2DCF8DF}" dt="2023-01-25T18:17:03.507" v="1057" actId="478"/>
          <ac:picMkLst>
            <pc:docMk/>
            <pc:sldMk cId="3073293024" sldId="259"/>
            <ac:picMk id="13" creationId="{1DE0EE8A-B5D0-4CFF-8464-95E17C1B423C}"/>
          </ac:picMkLst>
        </pc:picChg>
        <pc:picChg chg="add del mod">
          <ac:chgData name="Jan Verbeek" userId="a7590903-6c4d-4369-9023-802c068c6652" providerId="ADAL" clId="{26C214D0-DB35-4088-BEA5-3180A2DCF8DF}" dt="2023-01-25T18:17:01.608" v="1056" actId="478"/>
          <ac:picMkLst>
            <pc:docMk/>
            <pc:sldMk cId="3073293024" sldId="259"/>
            <ac:picMk id="15" creationId="{EC5ACC35-8113-4748-9247-501D330F695F}"/>
          </ac:picMkLst>
        </pc:picChg>
        <pc:picChg chg="add mod">
          <ac:chgData name="Jan Verbeek" userId="a7590903-6c4d-4369-9023-802c068c6652" providerId="ADAL" clId="{26C214D0-DB35-4088-BEA5-3180A2DCF8DF}" dt="2023-01-25T18:18:20.413" v="1074"/>
          <ac:picMkLst>
            <pc:docMk/>
            <pc:sldMk cId="3073293024" sldId="259"/>
            <ac:picMk id="16" creationId="{6A7F96CF-C0E4-4855-AD73-3C0ECB435598}"/>
          </ac:picMkLst>
        </pc:picChg>
      </pc:sldChg>
      <pc:sldChg chg="del">
        <pc:chgData name="Jan Verbeek" userId="a7590903-6c4d-4369-9023-802c068c6652" providerId="ADAL" clId="{26C214D0-DB35-4088-BEA5-3180A2DCF8DF}" dt="2023-01-25T15:19:05.066" v="268" actId="47"/>
        <pc:sldMkLst>
          <pc:docMk/>
          <pc:sldMk cId="75528547" sldId="261"/>
        </pc:sldMkLst>
      </pc:sldChg>
      <pc:sldChg chg="del">
        <pc:chgData name="Jan Verbeek" userId="a7590903-6c4d-4369-9023-802c068c6652" providerId="ADAL" clId="{26C214D0-DB35-4088-BEA5-3180A2DCF8DF}" dt="2023-01-25T15:19:05.066" v="268" actId="47"/>
        <pc:sldMkLst>
          <pc:docMk/>
          <pc:sldMk cId="4189979416" sldId="262"/>
        </pc:sldMkLst>
      </pc:sldChg>
      <pc:sldChg chg="del">
        <pc:chgData name="Jan Verbeek" userId="a7590903-6c4d-4369-9023-802c068c6652" providerId="ADAL" clId="{26C214D0-DB35-4088-BEA5-3180A2DCF8DF}" dt="2023-01-25T15:19:05.066" v="268" actId="47"/>
        <pc:sldMkLst>
          <pc:docMk/>
          <pc:sldMk cId="944518191" sldId="263"/>
        </pc:sldMkLst>
      </pc:sldChg>
      <pc:sldChg chg="del">
        <pc:chgData name="Jan Verbeek" userId="a7590903-6c4d-4369-9023-802c068c6652" providerId="ADAL" clId="{26C214D0-DB35-4088-BEA5-3180A2DCF8DF}" dt="2023-01-25T15:19:05.066" v="268" actId="47"/>
        <pc:sldMkLst>
          <pc:docMk/>
          <pc:sldMk cId="2268797315" sldId="264"/>
        </pc:sldMkLst>
      </pc:sldChg>
      <pc:sldChg chg="addSp delSp modSp mod modAnim">
        <pc:chgData name="Jan Verbeek" userId="a7590903-6c4d-4369-9023-802c068c6652" providerId="ADAL" clId="{26C214D0-DB35-4088-BEA5-3180A2DCF8DF}" dt="2023-01-26T09:17:29.336" v="2012"/>
        <pc:sldMkLst>
          <pc:docMk/>
          <pc:sldMk cId="4229732641" sldId="265"/>
        </pc:sldMkLst>
        <pc:spChg chg="mod">
          <ac:chgData name="Jan Verbeek" userId="a7590903-6c4d-4369-9023-802c068c6652" providerId="ADAL" clId="{26C214D0-DB35-4088-BEA5-3180A2DCF8DF}" dt="2023-01-25T15:20:01.724" v="280" actId="14100"/>
          <ac:spMkLst>
            <pc:docMk/>
            <pc:sldMk cId="4229732641" sldId="265"/>
            <ac:spMk id="4" creationId="{00000000-0000-0000-0000-000000000000}"/>
          </ac:spMkLst>
        </pc:spChg>
        <pc:spChg chg="mod">
          <ac:chgData name="Jan Verbeek" userId="a7590903-6c4d-4369-9023-802c068c6652" providerId="ADAL" clId="{26C214D0-DB35-4088-BEA5-3180A2DCF8DF}" dt="2023-01-25T18:58:31.149" v="1712" actId="20577"/>
          <ac:spMkLst>
            <pc:docMk/>
            <pc:sldMk cId="4229732641" sldId="265"/>
            <ac:spMk id="5" creationId="{00000000-0000-0000-0000-000000000000}"/>
          </ac:spMkLst>
        </pc:spChg>
        <pc:spChg chg="add del mod">
          <ac:chgData name="Jan Verbeek" userId="a7590903-6c4d-4369-9023-802c068c6652" providerId="ADAL" clId="{26C214D0-DB35-4088-BEA5-3180A2DCF8DF}" dt="2023-01-25T15:19:43.600" v="273" actId="478"/>
          <ac:spMkLst>
            <pc:docMk/>
            <pc:sldMk cId="4229732641" sldId="265"/>
            <ac:spMk id="6" creationId="{5C76561E-ADEB-421A-8303-B2106B8C1383}"/>
          </ac:spMkLst>
        </pc:spChg>
        <pc:spChg chg="add mod">
          <ac:chgData name="Jan Verbeek" userId="a7590903-6c4d-4369-9023-802c068c6652" providerId="ADAL" clId="{26C214D0-DB35-4088-BEA5-3180A2DCF8DF}" dt="2023-01-25T18:52:25.439" v="1567" actId="20577"/>
          <ac:spMkLst>
            <pc:docMk/>
            <pc:sldMk cId="4229732641" sldId="265"/>
            <ac:spMk id="6" creationId="{FEEB00E0-6114-4284-A850-0F5607677F6D}"/>
          </ac:spMkLst>
        </pc:spChg>
        <pc:picChg chg="add mod">
          <ac:chgData name="Jan Verbeek" userId="a7590903-6c4d-4369-9023-802c068c6652" providerId="ADAL" clId="{26C214D0-DB35-4088-BEA5-3180A2DCF8DF}" dt="2023-01-25T18:18:06.153" v="1071" actId="14100"/>
          <ac:picMkLst>
            <pc:docMk/>
            <pc:sldMk cId="4229732641" sldId="265"/>
            <ac:picMk id="7" creationId="{AC622C81-0FDD-4525-996C-FFE81F5A798F}"/>
          </ac:picMkLst>
        </pc:picChg>
      </pc:sldChg>
      <pc:sldChg chg="addSp delSp modSp add mod modAnim">
        <pc:chgData name="Jan Verbeek" userId="a7590903-6c4d-4369-9023-802c068c6652" providerId="ADAL" clId="{26C214D0-DB35-4088-BEA5-3180A2DCF8DF}" dt="2023-01-26T09:18:17.304" v="2014"/>
        <pc:sldMkLst>
          <pc:docMk/>
          <pc:sldMk cId="146509708" sldId="266"/>
        </pc:sldMkLst>
        <pc:spChg chg="del mod">
          <ac:chgData name="Jan Verbeek" userId="a7590903-6c4d-4369-9023-802c068c6652" providerId="ADAL" clId="{26C214D0-DB35-4088-BEA5-3180A2DCF8DF}" dt="2023-01-25T17:00:13.960" v="717" actId="478"/>
          <ac:spMkLst>
            <pc:docMk/>
            <pc:sldMk cId="146509708" sldId="266"/>
            <ac:spMk id="5" creationId="{00000000-0000-0000-0000-000000000000}"/>
          </ac:spMkLst>
        </pc:spChg>
        <pc:spChg chg="add del mod">
          <ac:chgData name="Jan Verbeek" userId="a7590903-6c4d-4369-9023-802c068c6652" providerId="ADAL" clId="{26C214D0-DB35-4088-BEA5-3180A2DCF8DF}" dt="2023-01-25T15:27:23.047" v="406" actId="478"/>
          <ac:spMkLst>
            <pc:docMk/>
            <pc:sldMk cId="146509708" sldId="266"/>
            <ac:spMk id="6" creationId="{D797AA28-691E-46B1-AB61-7CEEF24EF504}"/>
          </ac:spMkLst>
        </pc:spChg>
        <pc:spChg chg="add del">
          <ac:chgData name="Jan Verbeek" userId="a7590903-6c4d-4369-9023-802c068c6652" providerId="ADAL" clId="{26C214D0-DB35-4088-BEA5-3180A2DCF8DF}" dt="2023-01-25T17:46:21.104" v="883" actId="22"/>
          <ac:spMkLst>
            <pc:docMk/>
            <pc:sldMk cId="146509708" sldId="266"/>
            <ac:spMk id="8" creationId="{9C0669F9-7D5E-4A85-8F0A-FE2C56DF2B19}"/>
          </ac:spMkLst>
        </pc:spChg>
        <pc:spChg chg="add mod">
          <ac:chgData name="Jan Verbeek" userId="a7590903-6c4d-4369-9023-802c068c6652" providerId="ADAL" clId="{26C214D0-DB35-4088-BEA5-3180A2DCF8DF}" dt="2023-01-25T18:06:46.313" v="1050" actId="20577"/>
          <ac:spMkLst>
            <pc:docMk/>
            <pc:sldMk cId="146509708" sldId="266"/>
            <ac:spMk id="9" creationId="{EE121F60-4016-47DD-B716-A7A044F967CC}"/>
          </ac:spMkLst>
        </pc:spChg>
        <pc:picChg chg="add mod">
          <ac:chgData name="Jan Verbeek" userId="a7590903-6c4d-4369-9023-802c068c6652" providerId="ADAL" clId="{26C214D0-DB35-4088-BEA5-3180A2DCF8DF}" dt="2023-01-25T18:19:41.249" v="1092" actId="1076"/>
          <ac:picMkLst>
            <pc:docMk/>
            <pc:sldMk cId="146509708" sldId="266"/>
            <ac:picMk id="3" creationId="{A3C976E4-BB91-4E55-AE69-BBA440DF618E}"/>
          </ac:picMkLst>
        </pc:picChg>
        <pc:picChg chg="add mod">
          <ac:chgData name="Jan Verbeek" userId="a7590903-6c4d-4369-9023-802c068c6652" providerId="ADAL" clId="{26C214D0-DB35-4088-BEA5-3180A2DCF8DF}" dt="2023-01-25T18:18:32.538" v="1076"/>
          <ac:picMkLst>
            <pc:docMk/>
            <pc:sldMk cId="146509708" sldId="266"/>
            <ac:picMk id="10" creationId="{607664FC-3530-4C25-9302-2152B74402F9}"/>
          </ac:picMkLst>
        </pc:picChg>
      </pc:sldChg>
      <pc:sldChg chg="new del">
        <pc:chgData name="Jan Verbeek" userId="a7590903-6c4d-4369-9023-802c068c6652" providerId="ADAL" clId="{26C214D0-DB35-4088-BEA5-3180A2DCF8DF}" dt="2023-01-25T15:19:45.537" v="274" actId="47"/>
        <pc:sldMkLst>
          <pc:docMk/>
          <pc:sldMk cId="411027340" sldId="266"/>
        </pc:sldMkLst>
      </pc:sldChg>
      <pc:sldChg chg="delSp add del mod">
        <pc:chgData name="Jan Verbeek" userId="a7590903-6c4d-4369-9023-802c068c6652" providerId="ADAL" clId="{26C214D0-DB35-4088-BEA5-3180A2DCF8DF}" dt="2023-01-25T15:28:00.315" v="412" actId="47"/>
        <pc:sldMkLst>
          <pc:docMk/>
          <pc:sldMk cId="1193791802" sldId="267"/>
        </pc:sldMkLst>
        <pc:picChg chg="del">
          <ac:chgData name="Jan Verbeek" userId="a7590903-6c4d-4369-9023-802c068c6652" providerId="ADAL" clId="{26C214D0-DB35-4088-BEA5-3180A2DCF8DF}" dt="2023-01-25T15:27:51.930" v="411" actId="478"/>
          <ac:picMkLst>
            <pc:docMk/>
            <pc:sldMk cId="1193791802" sldId="267"/>
            <ac:picMk id="3" creationId="{A3C976E4-BB91-4E55-AE69-BBA440DF618E}"/>
          </ac:picMkLst>
        </pc:picChg>
      </pc:sldChg>
      <pc:sldChg chg="modSp add del mod setBg">
        <pc:chgData name="Jan Verbeek" userId="a7590903-6c4d-4369-9023-802c068c6652" providerId="ADAL" clId="{26C214D0-DB35-4088-BEA5-3180A2DCF8DF}" dt="2023-01-25T15:28:57.949" v="418" actId="27636"/>
        <pc:sldMkLst>
          <pc:docMk/>
          <pc:sldMk cId="2571570682" sldId="418"/>
        </pc:sldMkLst>
        <pc:spChg chg="mod">
          <ac:chgData name="Jan Verbeek" userId="a7590903-6c4d-4369-9023-802c068c6652" providerId="ADAL" clId="{26C214D0-DB35-4088-BEA5-3180A2DCF8DF}" dt="2023-01-25T15:28:57.949" v="418" actId="27636"/>
          <ac:spMkLst>
            <pc:docMk/>
            <pc:sldMk cId="2571570682" sldId="418"/>
            <ac:spMk id="26" creationId="{660277B6-B9BF-2DB5-5F8F-92A3F8CA2294}"/>
          </ac:spMkLst>
        </pc:spChg>
      </pc:sldChg>
      <pc:sldChg chg="addSp delSp modSp add del mod setBg">
        <pc:chgData name="Jan Verbeek" userId="a7590903-6c4d-4369-9023-802c068c6652" providerId="ADAL" clId="{26C214D0-DB35-4088-BEA5-3180A2DCF8DF}" dt="2023-01-25T16:01:47.109" v="667" actId="47"/>
        <pc:sldMkLst>
          <pc:docMk/>
          <pc:sldMk cId="2310620883" sldId="419"/>
        </pc:sldMkLst>
        <pc:spChg chg="mod">
          <ac:chgData name="Jan Verbeek" userId="a7590903-6c4d-4369-9023-802c068c6652" providerId="ADAL" clId="{26C214D0-DB35-4088-BEA5-3180A2DCF8DF}" dt="2023-01-25T15:29:22.045" v="420"/>
          <ac:spMkLst>
            <pc:docMk/>
            <pc:sldMk cId="2310620883" sldId="419"/>
            <ac:spMk id="2" creationId="{3AEA70E5-9056-4FB9-9185-90B77679FEDC}"/>
          </ac:spMkLst>
        </pc:spChg>
        <pc:spChg chg="mod">
          <ac:chgData name="Jan Verbeek" userId="a7590903-6c4d-4369-9023-802c068c6652" providerId="ADAL" clId="{26C214D0-DB35-4088-BEA5-3180A2DCF8DF}" dt="2023-01-25T15:30:59.122" v="477" actId="20577"/>
          <ac:spMkLst>
            <pc:docMk/>
            <pc:sldMk cId="2310620883" sldId="419"/>
            <ac:spMk id="5" creationId="{00000000-0000-0000-0000-000000000000}"/>
          </ac:spMkLst>
        </pc:spChg>
        <pc:spChg chg="add mod">
          <ac:chgData name="Jan Verbeek" userId="a7590903-6c4d-4369-9023-802c068c6652" providerId="ADAL" clId="{26C214D0-DB35-4088-BEA5-3180A2DCF8DF}" dt="2023-01-25T15:30:13.271" v="455" actId="20577"/>
          <ac:spMkLst>
            <pc:docMk/>
            <pc:sldMk cId="2310620883" sldId="419"/>
            <ac:spMk id="6" creationId="{4A0CDD42-F419-4A3E-9861-E720BA3187A9}"/>
          </ac:spMkLst>
        </pc:spChg>
        <pc:picChg chg="del">
          <ac:chgData name="Jan Verbeek" userId="a7590903-6c4d-4369-9023-802c068c6652" providerId="ADAL" clId="{26C214D0-DB35-4088-BEA5-3180A2DCF8DF}" dt="2023-01-25T15:29:33.741" v="443" actId="478"/>
          <ac:picMkLst>
            <pc:docMk/>
            <pc:sldMk cId="2310620883" sldId="419"/>
            <ac:picMk id="3" creationId="{A3C976E4-BB91-4E55-AE69-BBA440DF618E}"/>
          </ac:picMkLst>
        </pc:picChg>
      </pc:sldChg>
      <pc:sldChg chg="addSp delSp modSp add mod setBg modAnim">
        <pc:chgData name="Jan Verbeek" userId="a7590903-6c4d-4369-9023-802c068c6652" providerId="ADAL" clId="{26C214D0-DB35-4088-BEA5-3180A2DCF8DF}" dt="2023-01-25T18:53:38.933" v="1571"/>
        <pc:sldMkLst>
          <pc:docMk/>
          <pc:sldMk cId="3819443418" sldId="419"/>
        </pc:sldMkLst>
        <pc:spChg chg="mod">
          <ac:chgData name="Jan Verbeek" userId="a7590903-6c4d-4369-9023-802c068c6652" providerId="ADAL" clId="{26C214D0-DB35-4088-BEA5-3180A2DCF8DF}" dt="2023-01-25T16:02:03.957" v="669"/>
          <ac:spMkLst>
            <pc:docMk/>
            <pc:sldMk cId="3819443418" sldId="419"/>
            <ac:spMk id="2" creationId="{3AEA70E5-9056-4FB9-9185-90B77679FEDC}"/>
          </ac:spMkLst>
        </pc:spChg>
        <pc:spChg chg="del mod">
          <ac:chgData name="Jan Verbeek" userId="a7590903-6c4d-4369-9023-802c068c6652" providerId="ADAL" clId="{26C214D0-DB35-4088-BEA5-3180A2DCF8DF}" dt="2023-01-25T17:00:29.170" v="719" actId="478"/>
          <ac:spMkLst>
            <pc:docMk/>
            <pc:sldMk cId="3819443418" sldId="419"/>
            <ac:spMk id="5" creationId="{00000000-0000-0000-0000-000000000000}"/>
          </ac:spMkLst>
        </pc:spChg>
        <pc:spChg chg="add del mod">
          <ac:chgData name="Jan Verbeek" userId="a7590903-6c4d-4369-9023-802c068c6652" providerId="ADAL" clId="{26C214D0-DB35-4088-BEA5-3180A2DCF8DF}" dt="2023-01-25T17:00:38.713" v="721" actId="478"/>
          <ac:spMkLst>
            <pc:docMk/>
            <pc:sldMk cId="3819443418" sldId="419"/>
            <ac:spMk id="9" creationId="{AF77A4BC-5B42-48E2-B1DD-81B44570E999}"/>
          </ac:spMkLst>
        </pc:spChg>
        <pc:spChg chg="add mod">
          <ac:chgData name="Jan Verbeek" userId="a7590903-6c4d-4369-9023-802c068c6652" providerId="ADAL" clId="{26C214D0-DB35-4088-BEA5-3180A2DCF8DF}" dt="2023-01-25T17:49:10.600" v="958" actId="20577"/>
          <ac:spMkLst>
            <pc:docMk/>
            <pc:sldMk cId="3819443418" sldId="419"/>
            <ac:spMk id="12" creationId="{32819561-C687-4117-B1B5-6898EDA1838C}"/>
          </ac:spMkLst>
        </pc:spChg>
        <pc:picChg chg="del">
          <ac:chgData name="Jan Verbeek" userId="a7590903-6c4d-4369-9023-802c068c6652" providerId="ADAL" clId="{26C214D0-DB35-4088-BEA5-3180A2DCF8DF}" dt="2023-01-25T16:02:06.412" v="670" actId="478"/>
          <ac:picMkLst>
            <pc:docMk/>
            <pc:sldMk cId="3819443418" sldId="419"/>
            <ac:picMk id="3" creationId="{A3C976E4-BB91-4E55-AE69-BBA440DF618E}"/>
          </ac:picMkLst>
        </pc:picChg>
        <pc:picChg chg="add del mod modCrop">
          <ac:chgData name="Jan Verbeek" userId="a7590903-6c4d-4369-9023-802c068c6652" providerId="ADAL" clId="{26C214D0-DB35-4088-BEA5-3180A2DCF8DF}" dt="2023-01-25T16:09:49.061" v="704" actId="478"/>
          <ac:picMkLst>
            <pc:docMk/>
            <pc:sldMk cId="3819443418" sldId="419"/>
            <ac:picMk id="7" creationId="{6C5955B2-A6DF-423B-89DA-B7E005CAC727}"/>
          </ac:picMkLst>
        </pc:picChg>
        <pc:picChg chg="add del mod">
          <ac:chgData name="Jan Verbeek" userId="a7590903-6c4d-4369-9023-802c068c6652" providerId="ADAL" clId="{26C214D0-DB35-4088-BEA5-3180A2DCF8DF}" dt="2023-01-25T18:19:14.669" v="1087" actId="478"/>
          <ac:picMkLst>
            <pc:docMk/>
            <pc:sldMk cId="3819443418" sldId="419"/>
            <ac:picMk id="11" creationId="{30BC059D-43DB-4F28-AEB1-9F1A8D4AF6A3}"/>
          </ac:picMkLst>
        </pc:picChg>
        <pc:picChg chg="add mod">
          <ac:chgData name="Jan Verbeek" userId="a7590903-6c4d-4369-9023-802c068c6652" providerId="ADAL" clId="{26C214D0-DB35-4088-BEA5-3180A2DCF8DF}" dt="2023-01-25T18:18:35.763" v="1077"/>
          <ac:picMkLst>
            <pc:docMk/>
            <pc:sldMk cId="3819443418" sldId="419"/>
            <ac:picMk id="13" creationId="{2B23C8EE-DA1E-4147-90A2-9B180C5482A5}"/>
          </ac:picMkLst>
        </pc:picChg>
        <pc:picChg chg="add del mod">
          <ac:chgData name="Jan Verbeek" userId="a7590903-6c4d-4369-9023-802c068c6652" providerId="ADAL" clId="{26C214D0-DB35-4088-BEA5-3180A2DCF8DF}" dt="2023-01-25T18:19:13.807" v="1086" actId="478"/>
          <ac:picMkLst>
            <pc:docMk/>
            <pc:sldMk cId="3819443418" sldId="419"/>
            <ac:picMk id="15" creationId="{D5E66374-186F-4637-A53C-A1B29DAE7F80}"/>
          </ac:picMkLst>
        </pc:picChg>
        <pc:picChg chg="add del mod">
          <ac:chgData name="Jan Verbeek" userId="a7590903-6c4d-4369-9023-802c068c6652" providerId="ADAL" clId="{26C214D0-DB35-4088-BEA5-3180A2DCF8DF}" dt="2023-01-25T18:19:12.694" v="1085" actId="478"/>
          <ac:picMkLst>
            <pc:docMk/>
            <pc:sldMk cId="3819443418" sldId="419"/>
            <ac:picMk id="17" creationId="{07F0CB59-6879-4DC6-90F0-B6D7761567B4}"/>
          </ac:picMkLst>
        </pc:picChg>
        <pc:picChg chg="add del mod">
          <ac:chgData name="Jan Verbeek" userId="a7590903-6c4d-4369-9023-802c068c6652" providerId="ADAL" clId="{26C214D0-DB35-4088-BEA5-3180A2DCF8DF}" dt="2023-01-25T18:19:22.148" v="1088" actId="478"/>
          <ac:picMkLst>
            <pc:docMk/>
            <pc:sldMk cId="3819443418" sldId="419"/>
            <ac:picMk id="19" creationId="{7369DCC6-441C-4726-83D4-A125D0219392}"/>
          </ac:picMkLst>
        </pc:picChg>
        <pc:picChg chg="add mod">
          <ac:chgData name="Jan Verbeek" userId="a7590903-6c4d-4369-9023-802c068c6652" providerId="ADAL" clId="{26C214D0-DB35-4088-BEA5-3180A2DCF8DF}" dt="2023-01-25T18:19:28.594" v="1090" actId="14100"/>
          <ac:picMkLst>
            <pc:docMk/>
            <pc:sldMk cId="3819443418" sldId="419"/>
            <ac:picMk id="21" creationId="{793FBFAA-16A8-486D-AA3F-4FE6DEB80EBF}"/>
          </ac:picMkLst>
        </pc:picChg>
        <pc:picChg chg="add del mod">
          <ac:chgData name="Jan Verbeek" userId="a7590903-6c4d-4369-9023-802c068c6652" providerId="ADAL" clId="{26C214D0-DB35-4088-BEA5-3180A2DCF8DF}" dt="2023-01-25T17:43:48.298" v="778" actId="478"/>
          <ac:picMkLst>
            <pc:docMk/>
            <pc:sldMk cId="3819443418" sldId="419"/>
            <ac:picMk id="1026" creationId="{8FAB76C7-B438-4B33-99CC-1F23DAAA0959}"/>
          </ac:picMkLst>
        </pc:picChg>
        <pc:picChg chg="add del mod">
          <ac:chgData name="Jan Verbeek" userId="a7590903-6c4d-4369-9023-802c068c6652" providerId="ADAL" clId="{26C214D0-DB35-4088-BEA5-3180A2DCF8DF}" dt="2023-01-25T18:19:02.525" v="1082" actId="478"/>
          <ac:picMkLst>
            <pc:docMk/>
            <pc:sldMk cId="3819443418" sldId="419"/>
            <ac:picMk id="1028" creationId="{F1D3322E-A423-46AD-9232-1E1D00C3501C}"/>
          </ac:picMkLst>
        </pc:picChg>
      </pc:sldChg>
      <pc:sldChg chg="addSp delSp modSp add mod setBg modAnim">
        <pc:chgData name="Jan Verbeek" userId="a7590903-6c4d-4369-9023-802c068c6652" providerId="ADAL" clId="{26C214D0-DB35-4088-BEA5-3180A2DCF8DF}" dt="2023-01-26T09:18:59.230" v="2016"/>
        <pc:sldMkLst>
          <pc:docMk/>
          <pc:sldMk cId="2296437943" sldId="420"/>
        </pc:sldMkLst>
        <pc:spChg chg="del">
          <ac:chgData name="Jan Verbeek" userId="a7590903-6c4d-4369-9023-802c068c6652" providerId="ADAL" clId="{26C214D0-DB35-4088-BEA5-3180A2DCF8DF}" dt="2023-01-25T17:01:15.382" v="725" actId="478"/>
          <ac:spMkLst>
            <pc:docMk/>
            <pc:sldMk cId="2296437943" sldId="420"/>
            <ac:spMk id="5" creationId="{00000000-0000-0000-0000-000000000000}"/>
          </ac:spMkLst>
        </pc:spChg>
        <pc:spChg chg="add del mod">
          <ac:chgData name="Jan Verbeek" userId="a7590903-6c4d-4369-9023-802c068c6652" providerId="ADAL" clId="{26C214D0-DB35-4088-BEA5-3180A2DCF8DF}" dt="2023-01-25T17:01:26.342" v="726" actId="478"/>
          <ac:spMkLst>
            <pc:docMk/>
            <pc:sldMk cId="2296437943" sldId="420"/>
            <ac:spMk id="6" creationId="{18ACB2C8-14B8-4C13-B9E7-3FD2462AC23A}"/>
          </ac:spMkLst>
        </pc:spChg>
        <pc:spChg chg="add mod">
          <ac:chgData name="Jan Verbeek" userId="a7590903-6c4d-4369-9023-802c068c6652" providerId="ADAL" clId="{26C214D0-DB35-4088-BEA5-3180A2DCF8DF}" dt="2023-01-25T19:07:31.467" v="1871" actId="20577"/>
          <ac:spMkLst>
            <pc:docMk/>
            <pc:sldMk cId="2296437943" sldId="420"/>
            <ac:spMk id="8" creationId="{5A64533E-7110-4FE4-90D4-D0E83BD2D891}"/>
          </ac:spMkLst>
        </pc:spChg>
        <pc:spChg chg="add mod">
          <ac:chgData name="Jan Verbeek" userId="a7590903-6c4d-4369-9023-802c068c6652" providerId="ADAL" clId="{26C214D0-DB35-4088-BEA5-3180A2DCF8DF}" dt="2023-01-25T18:58:50.932" v="1713" actId="20577"/>
          <ac:spMkLst>
            <pc:docMk/>
            <pc:sldMk cId="2296437943" sldId="420"/>
            <ac:spMk id="9" creationId="{CC56D8DD-093E-46B7-81F8-B4B144997247}"/>
          </ac:spMkLst>
        </pc:spChg>
        <pc:picChg chg="add mod">
          <ac:chgData name="Jan Verbeek" userId="a7590903-6c4d-4369-9023-802c068c6652" providerId="ADAL" clId="{26C214D0-DB35-4088-BEA5-3180A2DCF8DF}" dt="2023-01-25T18:18:37.360" v="1078"/>
          <ac:picMkLst>
            <pc:docMk/>
            <pc:sldMk cId="2296437943" sldId="420"/>
            <ac:picMk id="10" creationId="{480A49BD-93E9-4F5C-8D1E-2DFA6628917D}"/>
          </ac:picMkLst>
        </pc:picChg>
        <pc:picChg chg="del">
          <ac:chgData name="Jan Verbeek" userId="a7590903-6c4d-4369-9023-802c068c6652" providerId="ADAL" clId="{26C214D0-DB35-4088-BEA5-3180A2DCF8DF}" dt="2023-01-25T16:59:32.916" v="709" actId="478"/>
          <ac:picMkLst>
            <pc:docMk/>
            <pc:sldMk cId="2296437943" sldId="420"/>
            <ac:picMk id="1026" creationId="{8FAB76C7-B438-4B33-99CC-1F23DAAA0959}"/>
          </ac:picMkLst>
        </pc:picChg>
      </pc:sldChg>
      <pc:sldChg chg="addSp delSp modSp add del mod">
        <pc:chgData name="Jan Verbeek" userId="a7590903-6c4d-4369-9023-802c068c6652" providerId="ADAL" clId="{26C214D0-DB35-4088-BEA5-3180A2DCF8DF}" dt="2023-01-25T16:04:28.403" v="698" actId="47"/>
        <pc:sldMkLst>
          <pc:docMk/>
          <pc:sldMk cId="4153688419" sldId="420"/>
        </pc:sldMkLst>
        <pc:spChg chg="add mod">
          <ac:chgData name="Jan Verbeek" userId="a7590903-6c4d-4369-9023-802c068c6652" providerId="ADAL" clId="{26C214D0-DB35-4088-BEA5-3180A2DCF8DF}" dt="2023-01-25T16:03:59.628" v="697" actId="20577"/>
          <ac:spMkLst>
            <pc:docMk/>
            <pc:sldMk cId="4153688419" sldId="420"/>
            <ac:spMk id="6" creationId="{8FC6D2FB-D46D-4DD6-A947-DD6D42F98B92}"/>
          </ac:spMkLst>
        </pc:spChg>
        <pc:picChg chg="del">
          <ac:chgData name="Jan Verbeek" userId="a7590903-6c4d-4369-9023-802c068c6652" providerId="ADAL" clId="{26C214D0-DB35-4088-BEA5-3180A2DCF8DF}" dt="2023-01-25T16:03:11.175" v="673" actId="478"/>
          <ac:picMkLst>
            <pc:docMk/>
            <pc:sldMk cId="4153688419" sldId="420"/>
            <ac:picMk id="3" creationId="{A3C976E4-BB91-4E55-AE69-BBA440DF618E}"/>
          </ac:picMkLst>
        </pc:picChg>
      </pc:sldChg>
      <pc:sldChg chg="modSp add del mod">
        <pc:chgData name="Jan Verbeek" userId="a7590903-6c4d-4369-9023-802c068c6652" providerId="ADAL" clId="{26C214D0-DB35-4088-BEA5-3180A2DCF8DF}" dt="2023-01-25T19:00:32.650" v="1761" actId="47"/>
        <pc:sldMkLst>
          <pc:docMk/>
          <pc:sldMk cId="918537112" sldId="421"/>
        </pc:sldMkLst>
        <pc:spChg chg="mod">
          <ac:chgData name="Jan Verbeek" userId="a7590903-6c4d-4369-9023-802c068c6652" providerId="ADAL" clId="{26C214D0-DB35-4088-BEA5-3180A2DCF8DF}" dt="2023-01-25T18:29:51.230" v="1560" actId="20577"/>
          <ac:spMkLst>
            <pc:docMk/>
            <pc:sldMk cId="918537112" sldId="421"/>
            <ac:spMk id="8" creationId="{5A64533E-7110-4FE4-90D4-D0E83BD2D891}"/>
          </ac:spMkLst>
        </pc:spChg>
        <pc:spChg chg="mod">
          <ac:chgData name="Jan Verbeek" userId="a7590903-6c4d-4369-9023-802c068c6652" providerId="ADAL" clId="{26C214D0-DB35-4088-BEA5-3180A2DCF8DF}" dt="2023-01-25T18:25:05.483" v="1289" actId="20577"/>
          <ac:spMkLst>
            <pc:docMk/>
            <pc:sldMk cId="918537112" sldId="421"/>
            <ac:spMk id="9" creationId="{CC56D8DD-093E-46B7-81F8-B4B144997247}"/>
          </ac:spMkLst>
        </pc:spChg>
      </pc:sldChg>
      <pc:sldChg chg="modSp add ord modAnim">
        <pc:chgData name="Jan Verbeek" userId="a7590903-6c4d-4369-9023-802c068c6652" providerId="ADAL" clId="{26C214D0-DB35-4088-BEA5-3180A2DCF8DF}" dt="2023-01-26T09:18:41.517" v="2015"/>
        <pc:sldMkLst>
          <pc:docMk/>
          <pc:sldMk cId="1305560217" sldId="421"/>
        </pc:sldMkLst>
        <pc:spChg chg="mod">
          <ac:chgData name="Jan Verbeek" userId="a7590903-6c4d-4369-9023-802c068c6652" providerId="ADAL" clId="{26C214D0-DB35-4088-BEA5-3180A2DCF8DF}" dt="2023-01-25T19:02:24.544" v="1865" actId="20577"/>
          <ac:spMkLst>
            <pc:docMk/>
            <pc:sldMk cId="1305560217" sldId="421"/>
            <ac:spMk id="8" creationId="{5A64533E-7110-4FE4-90D4-D0E83BD2D891}"/>
          </ac:spMkLst>
        </pc:spChg>
      </pc:sldChg>
      <pc:sldChg chg="modSp add del mod modAnim">
        <pc:chgData name="Jan Verbeek" userId="a7590903-6c4d-4369-9023-802c068c6652" providerId="ADAL" clId="{26C214D0-DB35-4088-BEA5-3180A2DCF8DF}" dt="2023-01-30T17:53:18.920" v="2073" actId="20577"/>
        <pc:sldMkLst>
          <pc:docMk/>
          <pc:sldMk cId="22554223" sldId="422"/>
        </pc:sldMkLst>
        <pc:spChg chg="mod">
          <ac:chgData name="Jan Verbeek" userId="a7590903-6c4d-4369-9023-802c068c6652" providerId="ADAL" clId="{26C214D0-DB35-4088-BEA5-3180A2DCF8DF}" dt="2023-01-30T17:53:18.920" v="2073" actId="20577"/>
          <ac:spMkLst>
            <pc:docMk/>
            <pc:sldMk cId="22554223" sldId="422"/>
            <ac:spMk id="8" creationId="{5A64533E-7110-4FE4-90D4-D0E83BD2D891}"/>
          </ac:spMkLst>
        </pc:spChg>
        <pc:spChg chg="mod">
          <ac:chgData name="Jan Verbeek" userId="a7590903-6c4d-4369-9023-802c068c6652" providerId="ADAL" clId="{26C214D0-DB35-4088-BEA5-3180A2DCF8DF}" dt="2023-01-25T19:23:34.590" v="1897" actId="20577"/>
          <ac:spMkLst>
            <pc:docMk/>
            <pc:sldMk cId="22554223" sldId="422"/>
            <ac:spMk id="9" creationId="{CC56D8DD-093E-46B7-81F8-B4B144997247}"/>
          </ac:spMkLst>
        </pc:spChg>
      </pc:sldChg>
      <pc:sldChg chg="addSp modSp add mod modAnim">
        <pc:chgData name="Jan Verbeek" userId="a7590903-6c4d-4369-9023-802c068c6652" providerId="ADAL" clId="{26C214D0-DB35-4088-BEA5-3180A2DCF8DF}" dt="2023-01-26T09:16:56.441" v="2010" actId="14100"/>
        <pc:sldMkLst>
          <pc:docMk/>
          <pc:sldMk cId="4068539645" sldId="423"/>
        </pc:sldMkLst>
        <pc:spChg chg="mod">
          <ac:chgData name="Jan Verbeek" userId="a7590903-6c4d-4369-9023-802c068c6652" providerId="ADAL" clId="{26C214D0-DB35-4088-BEA5-3180A2DCF8DF}" dt="2023-01-26T09:15:53.613" v="2005" actId="20577"/>
          <ac:spMkLst>
            <pc:docMk/>
            <pc:sldMk cId="4068539645" sldId="423"/>
            <ac:spMk id="8" creationId="{5A64533E-7110-4FE4-90D4-D0E83BD2D891}"/>
          </ac:spMkLst>
        </pc:spChg>
        <pc:spChg chg="mod">
          <ac:chgData name="Jan Verbeek" userId="a7590903-6c4d-4369-9023-802c068c6652" providerId="ADAL" clId="{26C214D0-DB35-4088-BEA5-3180A2DCF8DF}" dt="2023-01-26T09:15:43.278" v="1990" actId="20577"/>
          <ac:spMkLst>
            <pc:docMk/>
            <pc:sldMk cId="4068539645" sldId="423"/>
            <ac:spMk id="9" creationId="{CC56D8DD-093E-46B7-81F8-B4B144997247}"/>
          </ac:spMkLst>
        </pc:spChg>
        <pc:picChg chg="add mod modCrop">
          <ac:chgData name="Jan Verbeek" userId="a7590903-6c4d-4369-9023-802c068c6652" providerId="ADAL" clId="{26C214D0-DB35-4088-BEA5-3180A2DCF8DF}" dt="2023-01-26T09:16:56.441" v="2010" actId="14100"/>
          <ac:picMkLst>
            <pc:docMk/>
            <pc:sldMk cId="4068539645" sldId="423"/>
            <ac:picMk id="5" creationId="{C3A7D5F9-E32A-40C6-A63A-76587B10E78C}"/>
          </ac:picMkLst>
        </pc:picChg>
      </pc:sldChg>
      <pc:sldChg chg="new del">
        <pc:chgData name="Jan Verbeek" userId="a7590903-6c4d-4369-9023-802c068c6652" providerId="ADAL" clId="{26C214D0-DB35-4088-BEA5-3180A2DCF8DF}" dt="2023-01-26T09:15:11.532" v="1965" actId="47"/>
        <pc:sldMkLst>
          <pc:docMk/>
          <pc:sldMk cId="4111099410" sldId="423"/>
        </pc:sldMkLst>
      </pc:sldChg>
      <pc:sldMasterChg chg="delSldLayout">
        <pc:chgData name="Jan Verbeek" userId="a7590903-6c4d-4369-9023-802c068c6652" providerId="ADAL" clId="{26C214D0-DB35-4088-BEA5-3180A2DCF8DF}" dt="2023-01-25T15:28:48.930" v="416" actId="47"/>
        <pc:sldMasterMkLst>
          <pc:docMk/>
          <pc:sldMasterMk cId="1496374679" sldId="2147483660"/>
        </pc:sldMasterMkLst>
        <pc:sldLayoutChg chg="del">
          <pc:chgData name="Jan Verbeek" userId="a7590903-6c4d-4369-9023-802c068c6652" providerId="ADAL" clId="{26C214D0-DB35-4088-BEA5-3180A2DCF8DF}" dt="2023-01-25T15:28:48.930" v="416" actId="47"/>
          <pc:sldLayoutMkLst>
            <pc:docMk/>
            <pc:sldMasterMk cId="1496374679" sldId="2147483660"/>
            <pc:sldLayoutMk cId="3252881135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7FF16-6EAC-408E-B8BD-2E688715D04B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21C1E-04FA-499B-965C-ED47BBE38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52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21C1E-04FA-499B-965C-ED47BBE381F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07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21C1E-04FA-499B-965C-ED47BBE381F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99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21C1E-04FA-499B-965C-ED47BBE381F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74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21C1E-04FA-499B-965C-ED47BBE381F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70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21C1E-04FA-499B-965C-ED47BBE381F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04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FDED8E11-341A-45D2-85B1-F7C4DB532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3235" y="5095875"/>
            <a:ext cx="8326302" cy="1009650"/>
          </a:xfrm>
        </p:spPr>
        <p:txBody>
          <a:bodyPr>
            <a:normAutofit/>
          </a:bodyPr>
          <a:lstStyle>
            <a:lvl1pPr marL="0" indent="0">
              <a:buNone/>
              <a:defRPr lang="en-GB" sz="2475" b="0" i="0" u="none" strike="noStrike" cap="all" spc="0" baseline="0" dirty="0">
                <a:ln>
                  <a:noFill/>
                </a:ln>
                <a:solidFill>
                  <a:schemeClr val="bg1"/>
                </a:solidFill>
                <a:uFillTx/>
                <a:latin typeface="Avenir Next Condensed Medium" panose="020B0606020202020204" pitchFamily="34" charset="0"/>
                <a:ea typeface="Avenir Next Condensed Medium" panose="020B0606020202020204" pitchFamily="34" charset="0"/>
                <a:cs typeface="Avenir Next Condensed Medium" panose="020B0606020202020204" pitchFamily="34" charset="0"/>
                <a:sym typeface="Avenir Next Condensed Medium"/>
              </a:defRPr>
            </a:lvl1pPr>
          </a:lstStyle>
          <a:p>
            <a:pPr lvl="0"/>
            <a:r>
              <a:rPr lang="nl-NL" dirty="0"/>
              <a:t>VOORBEELD VAN EEN ONDERTITEL</a:t>
            </a:r>
            <a:endParaRPr lang="en-GB" dirty="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D9C3A310-643B-4139-9F62-77D0667471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33" y="1196300"/>
            <a:ext cx="10458803" cy="588915"/>
          </a:xfrm>
        </p:spPr>
        <p:txBody>
          <a:bodyPr anchor="b">
            <a:noAutofit/>
          </a:bodyPr>
          <a:lstStyle>
            <a:lvl1pPr marL="0" indent="0">
              <a:buNone/>
              <a:defRPr lang="nl-NL" sz="1846" b="0" kern="1200" cap="all" baseline="0" dirty="0" smtClean="0">
                <a:solidFill>
                  <a:schemeClr val="tx2"/>
                </a:solidFill>
                <a:latin typeface="Avenir Next Condensed Medium" panose="020B0606020202020204" pitchFamily="34" charset="0"/>
                <a:ea typeface="Avenir Next Condensed Medium" panose="020B0606020202020204" pitchFamily="34" charset="0"/>
                <a:cs typeface="Avenir Next Condensed Medium" panose="020B0606020202020204" pitchFamily="34" charset="0"/>
                <a:sym typeface="Avenir Next Condensed Demi Bold"/>
              </a:defRPr>
            </a:lvl1pPr>
          </a:lstStyle>
          <a:p>
            <a:pPr lvl="0"/>
            <a:r>
              <a:rPr lang="nl-NL" dirty="0"/>
              <a:t>NAAM </a:t>
            </a:r>
            <a:r>
              <a:rPr lang="nl-NL"/>
              <a:t>OPLEIDING/ACADEMIE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983EC9-36B1-B744-A87D-1AA0BEB3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234" y="2214000"/>
            <a:ext cx="10452100" cy="280800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750" b="1" cap="all" baseline="0">
                <a:latin typeface="Avenir Next Condensed Medium" panose="020B0606020202020204" pitchFamily="34" charset="0"/>
              </a:defRPr>
            </a:lvl1pPr>
          </a:lstStyle>
          <a:p>
            <a:r>
              <a:rPr lang="nl-NL" dirty="0"/>
              <a:t>Titel van </a:t>
            </a:r>
            <a:r>
              <a:rPr lang="nl-NL"/>
              <a:t>de presentatie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78A834E-7587-47D1-904E-6F83501F01AB}"/>
              </a:ext>
            </a:extLst>
          </p:cNvPr>
          <p:cNvSpPr/>
          <p:nvPr userDrawn="1"/>
        </p:nvSpPr>
        <p:spPr>
          <a:xfrm>
            <a:off x="8859307" y="5103827"/>
            <a:ext cx="2464905" cy="167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9564DD-D488-489A-8A57-8596BB15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87" y="5103827"/>
            <a:ext cx="2413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260C8E6A-14DF-4CBC-B795-FDA284EC4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3203" y="1917701"/>
            <a:ext cx="4800600" cy="4248000"/>
          </a:xfrm>
        </p:spPr>
        <p:txBody>
          <a:bodyPr>
            <a:normAutofit/>
          </a:bodyPr>
          <a:lstStyle>
            <a:lvl1pPr marL="0" indent="0">
              <a:buNone/>
              <a:defRPr sz="12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0688633-6D41-064D-B005-BBA9338D0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838200" y="1926000"/>
            <a:ext cx="5257800" cy="424800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93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B8653B3-70AE-4E3E-9A4D-3EAF4B4F4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778435"/>
            <a:ext cx="4800600" cy="413103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en-GB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60C7571E-BBB1-4DDF-9329-A0C028CAE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78435"/>
            <a:ext cx="4800600" cy="413103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en-GB" dirty="0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AB6897B6-1B30-8840-AEF5-653E3015C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838200" y="2286000"/>
            <a:ext cx="4800600" cy="390525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6553200" y="2286000"/>
            <a:ext cx="4800600" cy="390525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91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2F35E840-7D0C-489A-B88C-9B5B6A358F43}"/>
              </a:ext>
            </a:extLst>
          </p:cNvPr>
          <p:cNvSpPr/>
          <p:nvPr/>
        </p:nvSpPr>
        <p:spPr>
          <a:xfrm>
            <a:off x="3149600" y="733425"/>
            <a:ext cx="5892800" cy="53911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E150451-5081-475D-A7BF-2CE6F5C37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216" y="5429602"/>
            <a:ext cx="4910667" cy="49371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DA6865-FA7E-094E-A575-DAADE998A2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0216" y="1628775"/>
            <a:ext cx="4910667" cy="36004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‘QUOTE’</a:t>
            </a:r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FFDA8079-95BD-45E3-8313-ABF6A59ED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574" y="601590"/>
            <a:ext cx="355939" cy="2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2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6EAEE-5813-4A7D-9B3C-326607AE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7CA6A1-3989-4FB7-B5B2-9E9612ABA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E109D1-375A-421C-9124-7E866EF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A0A278-05C5-477B-8B96-7FBF60FA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5B0B8-BE27-444D-88B2-F1E16EC3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4FC-9231-472B-A9B8-CF798A12C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4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3B7015-BB4D-A84E-84E4-520C33B85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10515600" cy="424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3C40C5A-56AE-4171-945C-CD22335A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509-F60A-4509-9491-CD4ED7B54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55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24158585-8C9B-2444-8413-2968F1CB9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5257800" cy="424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48425B5-B23D-4EA7-B235-7B98BBAC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509-F60A-4509-9491-CD4ED7B54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4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260C8E6A-14DF-4CBC-B795-FDA284EC4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3203" y="1917701"/>
            <a:ext cx="4800600" cy="4248000"/>
          </a:xfrm>
        </p:spPr>
        <p:txBody>
          <a:bodyPr>
            <a:normAutofit/>
          </a:bodyPr>
          <a:lstStyle>
            <a:lvl1pPr marL="0" indent="0">
              <a:buNone/>
              <a:defRPr sz="12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0688633-6D41-064D-B005-BBA9338D0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838200" y="1926000"/>
            <a:ext cx="5257800" cy="424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FD1EC50-7135-436A-BAF5-8E22513143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ACE7509-F60A-4509-9491-CD4ED7B54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36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B8653B3-70AE-4E3E-9A4D-3EAF4B4F4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778435"/>
            <a:ext cx="4800600" cy="413103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en-GB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60C7571E-BBB1-4DDF-9329-A0C028CAE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78435"/>
            <a:ext cx="4800600" cy="413103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en-GB" dirty="0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AB6897B6-1B30-8840-AEF5-653E3015C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838200" y="2286000"/>
            <a:ext cx="4800600" cy="3905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6553200" y="2286000"/>
            <a:ext cx="4800600" cy="3905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2E59298-F081-4B96-8F35-36DAC9F7B51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CE7509-F60A-4509-9491-CD4ED7B54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E150451-5081-475D-A7BF-2CE6F5C37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216" y="5429602"/>
            <a:ext cx="4910667" cy="49371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DA6865-FA7E-094E-A575-DAADE998A2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0216" y="1628775"/>
            <a:ext cx="4910667" cy="36004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‘QUOTE’</a:t>
            </a:r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FFDA8079-95BD-45E3-8313-ABF6A59ED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574" y="601590"/>
            <a:ext cx="355939" cy="297299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7759412-2DC6-4571-9515-2F3A4DED58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ACE7509-F60A-4509-9491-CD4ED7B54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55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FDED8E11-341A-45D2-85B1-F7C4DB532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18" y="4969512"/>
            <a:ext cx="9237650" cy="1009650"/>
          </a:xfrm>
        </p:spPr>
        <p:txBody>
          <a:bodyPr>
            <a:normAutofit/>
          </a:bodyPr>
          <a:lstStyle>
            <a:lvl1pPr marL="0" indent="0">
              <a:buNone/>
              <a:defRPr lang="en-GB" sz="2475" b="0" i="0" u="none" strike="noStrike" cap="all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venir Next Condensed Medium" panose="020B0606020202020204" pitchFamily="34" charset="0"/>
                <a:ea typeface="Avenir Next Condensed Medium" panose="020B0606020202020204" pitchFamily="34" charset="0"/>
                <a:cs typeface="Avenir Next Condensed Medium" panose="020B0606020202020204" pitchFamily="34" charset="0"/>
                <a:sym typeface="Avenir Next Condensed Medium"/>
              </a:defRPr>
            </a:lvl1pPr>
          </a:lstStyle>
          <a:p>
            <a:pPr lvl="0"/>
            <a:r>
              <a:rPr lang="nl-NL" dirty="0"/>
              <a:t>VOORBEELD VAN EEN ONDERTITEL</a:t>
            </a:r>
            <a:endParaRPr lang="en-GB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9DAA2A0-A913-BB45-913D-49BE3E5E78E0}"/>
              </a:ext>
            </a:extLst>
          </p:cNvPr>
          <p:cNvSpPr/>
          <p:nvPr userDrawn="1"/>
        </p:nvSpPr>
        <p:spPr>
          <a:xfrm>
            <a:off x="9423133" y="338274"/>
            <a:ext cx="2204186" cy="74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62C400-D380-D24B-B290-21280E385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91366"/>
            <a:ext cx="12192000" cy="345080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25C5CEA-B382-CB17-4F3E-845B4FCB3D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47" y="159751"/>
            <a:ext cx="2454485" cy="11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3B7015-BB4D-A84E-84E4-520C33B85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10515600" cy="424800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C62E3B6-F708-3049-B6EA-50CB97D8727E}"/>
              </a:ext>
            </a:extLst>
          </p:cNvPr>
          <p:cNvSpPr txBox="1"/>
          <p:nvPr userDrawn="1"/>
        </p:nvSpPr>
        <p:spPr>
          <a:xfrm>
            <a:off x="125730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21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24158585-8C9B-2444-8413-2968F1CB9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5257800" cy="424800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470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0.emf"/><Relationship Id="rId10" Type="http://schemas.openxmlformats.org/officeDocument/2006/relationships/image" Target="../media/image5.tif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jpeg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486190-F1D1-43BB-B712-AB7BE1C1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C46703-C372-4CCF-BBDB-349EF159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7" name="Afbeelding 6" descr="Afbeelding met illustratie, bord, tafelgerei&#10;&#10;Automatisch gegenereerde beschrijving">
            <a:extLst>
              <a:ext uri="{FF2B5EF4-FFF2-40B4-BE49-F238E27FC236}">
                <a16:creationId xmlns:a16="http://schemas.microsoft.com/office/drawing/2014/main" id="{CFB24466-4E9B-4AD2-9A82-EE4E696985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04" y="6338883"/>
            <a:ext cx="1180800" cy="248524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F749071-8B51-4733-8DE0-48237BB09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42598"/>
            <a:ext cx="1107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CE7509-F60A-4509-9491-CD4ED7B54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37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nl-NL" sz="3200" b="1" kern="1200" cap="all" baseline="0" dirty="0">
          <a:solidFill>
            <a:schemeClr val="tx2"/>
          </a:solidFill>
          <a:latin typeface="Avenir Next Condensed Medium" panose="020B0606020202020204" pitchFamily="34" charset="0"/>
          <a:ea typeface="+mj-ea"/>
          <a:cs typeface="Arial" panose="020B0604020202020204" pitchFamily="34" charset="0"/>
          <a:sym typeface="Avenir Next Condensed Demi Bold"/>
        </a:defRPr>
      </a:lvl1pPr>
    </p:titleStyle>
    <p:bodyStyle>
      <a:lvl1pPr marL="18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­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486190-F1D1-43BB-B712-AB7BE1C1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C46703-C372-4CCF-BBDB-349EF159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6" name="Afbeelding 5" descr="TenneT_Standard logo_Office_x10.jpg">
            <a:extLst>
              <a:ext uri="{FF2B5EF4-FFF2-40B4-BE49-F238E27FC236}">
                <a16:creationId xmlns:a16="http://schemas.microsoft.com/office/drawing/2014/main" id="{DE8B51EB-E83B-6C47-A1FE-C4294AEF3E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858175" y="6262915"/>
            <a:ext cx="1199224" cy="2598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2A5C40C-01DF-AC45-BE4A-A1D2849F4A0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990039" y="6213835"/>
            <a:ext cx="875741" cy="3776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8C650E-AC44-4A49-9004-DBD85DC1E5C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64" y="6220063"/>
            <a:ext cx="1268292" cy="3674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E2370B2-EC85-504C-AEE6-8D3DE32A8A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31" y="6262915"/>
            <a:ext cx="980781" cy="40049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06E9B20-61FC-6445-9AD0-C1BF19F1422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9467" y="6214064"/>
            <a:ext cx="948623" cy="37944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D02E487-EE16-37D1-27C1-B03100D6043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24107" y="6158234"/>
            <a:ext cx="1199224" cy="42215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931DA80-23DE-9EE3-DCB4-AB20365F5E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59788" y="6048507"/>
            <a:ext cx="2023738" cy="54608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DC16420-E701-C2AE-E156-38732857F8B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93392" y="365129"/>
            <a:ext cx="1421348" cy="6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nl-NL" sz="3200" b="1" kern="1200" cap="all" baseline="0" dirty="0">
          <a:solidFill>
            <a:schemeClr val="tx2"/>
          </a:solidFill>
          <a:latin typeface="Avenir Next Condensed Medium" panose="020B0606020202020204" pitchFamily="34" charset="0"/>
          <a:ea typeface="+mj-ea"/>
          <a:cs typeface="Arial" panose="020B0604020202020204" pitchFamily="34" charset="0"/>
          <a:sym typeface="Avenir Next Condensed Demi Bold"/>
        </a:defRPr>
      </a:lvl1pPr>
    </p:titleStyle>
    <p:bodyStyle>
      <a:lvl1pPr marL="18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893235" y="3013787"/>
            <a:ext cx="8326302" cy="1608170"/>
          </a:xfrm>
        </p:spPr>
        <p:txBody>
          <a:bodyPr>
            <a:normAutofit/>
          </a:bodyPr>
          <a:lstStyle/>
          <a:p>
            <a:r>
              <a:rPr lang="nl-NL" sz="3200" dirty="0"/>
              <a:t>Waarom, Wat en wie?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893233" y="1494975"/>
            <a:ext cx="10458803" cy="588915"/>
          </a:xfrm>
        </p:spPr>
        <p:txBody>
          <a:bodyPr/>
          <a:lstStyle/>
          <a:p>
            <a:pPr>
              <a:tabLst>
                <a:tab pos="8435975" algn="l"/>
              </a:tabLst>
            </a:pPr>
            <a:r>
              <a:rPr lang="nl-NL" sz="2800" dirty="0"/>
              <a:t>HAN H2-event 	26-01-2023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893234" y="2214000"/>
            <a:ext cx="10956644" cy="2808000"/>
          </a:xfrm>
        </p:spPr>
        <p:txBody>
          <a:bodyPr>
            <a:normAutofit/>
          </a:bodyPr>
          <a:lstStyle/>
          <a:p>
            <a:r>
              <a:rPr lang="nl-NL" sz="5400" dirty="0"/>
              <a:t>Themaroute </a:t>
            </a:r>
            <a:r>
              <a:rPr lang="nl-NL" sz="5400" dirty="0" err="1"/>
              <a:t>waterstoftechniek</a:t>
            </a:r>
            <a:endParaRPr lang="nl-NL" sz="5400" dirty="0"/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F4E79BBA-7961-4659-A4F5-730014012724}"/>
              </a:ext>
            </a:extLst>
          </p:cNvPr>
          <p:cNvSpPr txBox="1">
            <a:spLocks/>
          </p:cNvSpPr>
          <p:nvPr/>
        </p:nvSpPr>
        <p:spPr>
          <a:xfrm>
            <a:off x="893233" y="4778328"/>
            <a:ext cx="10458803" cy="58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nl-NL" sz="1846" b="0" kern="1200" cap="all" baseline="0" dirty="0" smtClean="0">
                <a:solidFill>
                  <a:schemeClr val="tx2"/>
                </a:solidFill>
                <a:latin typeface="Avenir Next Condensed Medium" panose="020B0606020202020204" pitchFamily="34" charset="0"/>
                <a:ea typeface="Avenir Next Condensed Medium" panose="020B0606020202020204" pitchFamily="34" charset="0"/>
                <a:cs typeface="Avenir Next Condensed Medium" panose="020B0606020202020204" pitchFamily="34" charset="0"/>
                <a:sym typeface="Avenir Next Condensed Demi Bold"/>
              </a:defRPr>
            </a:lvl1pPr>
            <a:lvl2pPr marL="36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435975" algn="l"/>
              </a:tabLst>
            </a:pPr>
            <a:r>
              <a:rPr lang="en-US" sz="2800" dirty="0"/>
              <a:t>Jan Verbeek</a:t>
            </a:r>
          </a:p>
        </p:txBody>
      </p:sp>
      <p:pic>
        <p:nvPicPr>
          <p:cNvPr id="16" name="Afbeelding 15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6A7F96CF-C0E4-4855-AD73-3C0ECB435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310" y="0"/>
            <a:ext cx="1307690" cy="13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9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42560"/>
          </a:xfrm>
        </p:spPr>
        <p:txBody>
          <a:bodyPr>
            <a:normAutofit/>
          </a:bodyPr>
          <a:lstStyle/>
          <a:p>
            <a:r>
              <a:rPr lang="nl-NL" sz="4400" dirty="0"/>
              <a:t>Themaroute </a:t>
            </a:r>
            <a:r>
              <a:rPr lang="nl-NL" sz="4400" dirty="0" err="1"/>
              <a:t>waterstoftechniek</a:t>
            </a:r>
            <a:endParaRPr lang="nl-NL" sz="44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717550" indent="-717550">
              <a:lnSpc>
                <a:spcPct val="200000"/>
              </a:lnSpc>
              <a:buSzPct val="150000"/>
              <a:buBlip>
                <a:blip r:embed="rId2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Het begin</a:t>
            </a:r>
          </a:p>
          <a:p>
            <a:pPr marL="717550" indent="-717550">
              <a:lnSpc>
                <a:spcPct val="200000"/>
              </a:lnSpc>
              <a:buSzPct val="150000"/>
              <a:buBlip>
                <a:blip r:embed="rId2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De verbinding</a:t>
            </a:r>
          </a:p>
          <a:p>
            <a:pPr marL="717550" indent="-717550">
              <a:lnSpc>
                <a:spcPct val="200000"/>
              </a:lnSpc>
              <a:buSzPct val="150000"/>
              <a:buBlip>
                <a:blip r:embed="rId2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Het resultaat</a:t>
            </a:r>
          </a:p>
          <a:p>
            <a:pPr marL="717550" indent="-717550">
              <a:lnSpc>
                <a:spcPct val="200000"/>
              </a:lnSpc>
              <a:buSzPct val="150000"/>
              <a:buBlip>
                <a:blip r:embed="rId2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De studenten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EA70E5-9056-4FB9-9185-90B77679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509-F60A-4509-9491-CD4ED7B54EDD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7" name="Afbeelding 6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AC622C81-0FDD-4525-996C-FFE81F5A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310" y="0"/>
            <a:ext cx="1307690" cy="1307690"/>
          </a:xfrm>
          <a:prstGeom prst="rect">
            <a:avLst/>
          </a:prstGeom>
        </p:spPr>
      </p:pic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FEEB00E0-6114-4284-A850-0F5607677F6D}"/>
              </a:ext>
            </a:extLst>
          </p:cNvPr>
          <p:cNvSpPr txBox="1">
            <a:spLocks/>
          </p:cNvSpPr>
          <p:nvPr/>
        </p:nvSpPr>
        <p:spPr>
          <a:xfrm>
            <a:off x="838200" y="1307691"/>
            <a:ext cx="10515600" cy="6205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18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50000"/>
              <a:buFont typeface="Arial" panose="020B0604020202020204" pitchFamily="34" charset="0"/>
              <a:buNone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42297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42560"/>
          </a:xfrm>
        </p:spPr>
        <p:txBody>
          <a:bodyPr>
            <a:normAutofit/>
          </a:bodyPr>
          <a:lstStyle/>
          <a:p>
            <a:r>
              <a:rPr lang="nl-NL" sz="4400" dirty="0"/>
              <a:t>Themaroute </a:t>
            </a:r>
            <a:r>
              <a:rPr lang="nl-NL" sz="4400" dirty="0" err="1"/>
              <a:t>waterstoftechniek</a:t>
            </a:r>
            <a:endParaRPr lang="nl-NL" sz="44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EA70E5-9056-4FB9-9185-90B77679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509-F60A-4509-9491-CD4ED7B54EDD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C976E4-BB91-4E55-AE69-BBA440DF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6128"/>
            <a:ext cx="7250723" cy="4078532"/>
          </a:xfrm>
          <a:prstGeom prst="rect">
            <a:avLst/>
          </a:prstGeom>
        </p:spPr>
      </p:pic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EE121F60-4016-47DD-B716-A7A044F967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07691"/>
            <a:ext cx="10515600" cy="620500"/>
          </a:xfrm>
        </p:spPr>
        <p:txBody>
          <a:bodyPr tIns="0" bIns="0">
            <a:normAutofit/>
          </a:bodyPr>
          <a:lstStyle/>
          <a:p>
            <a:pPr marL="0" indent="0">
              <a:lnSpc>
                <a:spcPct val="100000"/>
              </a:lnSpc>
              <a:buSzPct val="150000"/>
              <a:buNone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Het begin</a:t>
            </a:r>
          </a:p>
        </p:txBody>
      </p:sp>
      <p:pic>
        <p:nvPicPr>
          <p:cNvPr id="10" name="Afbeelding 9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607664FC-3530-4C25-9302-2152B7440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310" y="0"/>
            <a:ext cx="1307690" cy="13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8E228F33-6410-E0B2-CD59-5E6D54499DAD}"/>
              </a:ext>
            </a:extLst>
          </p:cNvPr>
          <p:cNvSpPr/>
          <p:nvPr/>
        </p:nvSpPr>
        <p:spPr>
          <a:xfrm>
            <a:off x="5822458" y="957849"/>
            <a:ext cx="1980000" cy="1080000"/>
          </a:xfrm>
          <a:prstGeom prst="ellipse">
            <a:avLst/>
          </a:prstGeom>
          <a:solidFill>
            <a:srgbClr val="E500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GVNL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Topsector Energie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EZK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7602695-9C85-45E3-C15E-5D6FC1245137}"/>
              </a:ext>
            </a:extLst>
          </p:cNvPr>
          <p:cNvSpPr/>
          <p:nvPr/>
        </p:nvSpPr>
        <p:spPr>
          <a:xfrm>
            <a:off x="6737244" y="3995201"/>
            <a:ext cx="1980000" cy="1080000"/>
          </a:xfrm>
          <a:prstGeom prst="ellipse">
            <a:avLst/>
          </a:prstGeom>
          <a:solidFill>
            <a:srgbClr val="E500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LLOK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MBORaad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-VH-UNL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OCW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76769B91-2AE1-B4D9-3113-AA8F94438FE7}"/>
              </a:ext>
            </a:extLst>
          </p:cNvPr>
          <p:cNvSpPr/>
          <p:nvPr/>
        </p:nvSpPr>
        <p:spPr>
          <a:xfrm>
            <a:off x="3379619" y="3221758"/>
            <a:ext cx="1980000" cy="1080000"/>
          </a:xfrm>
          <a:prstGeom prst="ellipse">
            <a:avLst/>
          </a:prstGeom>
          <a:solidFill>
            <a:srgbClr val="E500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Katapult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EZK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554AE8B9-A833-CB21-DA91-DC6FEEB2BA74}"/>
              </a:ext>
            </a:extLst>
          </p:cNvPr>
          <p:cNvSpPr txBox="1"/>
          <p:nvPr/>
        </p:nvSpPr>
        <p:spPr>
          <a:xfrm>
            <a:off x="7727244" y="2191010"/>
            <a:ext cx="148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nationaal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CFB1D7B8-57E1-8C0A-2890-EADC80A6073B}"/>
              </a:ext>
            </a:extLst>
          </p:cNvPr>
          <p:cNvSpPr txBox="1"/>
          <p:nvPr/>
        </p:nvSpPr>
        <p:spPr>
          <a:xfrm>
            <a:off x="3778390" y="1727847"/>
            <a:ext cx="148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nationaal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D2947702-BC10-73F2-80EF-2385668EEAEA}"/>
              </a:ext>
            </a:extLst>
          </p:cNvPr>
          <p:cNvSpPr txBox="1"/>
          <p:nvPr/>
        </p:nvSpPr>
        <p:spPr>
          <a:xfrm>
            <a:off x="5081479" y="5106091"/>
            <a:ext cx="148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nationaal</a:t>
            </a:r>
          </a:p>
        </p:txBody>
      </p: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105CA030-AF08-455B-6DDD-46EC3C65F897}"/>
              </a:ext>
            </a:extLst>
          </p:cNvPr>
          <p:cNvCxnSpPr>
            <a:cxnSpLocks/>
          </p:cNvCxnSpPr>
          <p:nvPr/>
        </p:nvCxnSpPr>
        <p:spPr>
          <a:xfrm flipV="1">
            <a:off x="6737244" y="2560342"/>
            <a:ext cx="1187670" cy="565700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EAC98AE8-C043-14CC-318E-C9F07EB8D330}"/>
              </a:ext>
            </a:extLst>
          </p:cNvPr>
          <p:cNvCxnSpPr>
            <a:cxnSpLocks/>
          </p:cNvCxnSpPr>
          <p:nvPr/>
        </p:nvCxnSpPr>
        <p:spPr>
          <a:xfrm flipV="1">
            <a:off x="5796181" y="3761758"/>
            <a:ext cx="320023" cy="1342969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4A33A80D-671F-5675-AC85-3338D9A9E2D1}"/>
              </a:ext>
            </a:extLst>
          </p:cNvPr>
          <p:cNvCxnSpPr>
            <a:cxnSpLocks/>
          </p:cNvCxnSpPr>
          <p:nvPr/>
        </p:nvCxnSpPr>
        <p:spPr>
          <a:xfrm>
            <a:off x="4960996" y="2136599"/>
            <a:ext cx="995196" cy="883739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al 67">
            <a:extLst>
              <a:ext uri="{FF2B5EF4-FFF2-40B4-BE49-F238E27FC236}">
                <a16:creationId xmlns:a16="http://schemas.microsoft.com/office/drawing/2014/main" id="{FD9A3028-8CBA-C08B-AA73-B81909074A5D}"/>
              </a:ext>
            </a:extLst>
          </p:cNvPr>
          <p:cNvSpPr>
            <a:spLocks noChangeAspect="1"/>
          </p:cNvSpPr>
          <p:nvPr/>
        </p:nvSpPr>
        <p:spPr>
          <a:xfrm>
            <a:off x="2559463" y="219341"/>
            <a:ext cx="7289971" cy="5943169"/>
          </a:xfrm>
          <a:prstGeom prst="ellipse">
            <a:avLst/>
          </a:prstGeom>
          <a:gradFill flip="none" rotWithShape="1">
            <a:gsLst>
              <a:gs pos="0">
                <a:srgbClr val="E50856">
                  <a:lumMod val="85000"/>
                  <a:lumOff val="15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5" name="Rechte verbindingslijn met pijl 74">
            <a:extLst>
              <a:ext uri="{FF2B5EF4-FFF2-40B4-BE49-F238E27FC236}">
                <a16:creationId xmlns:a16="http://schemas.microsoft.com/office/drawing/2014/main" id="{1606F09F-A7FE-07FF-4743-42EDC2FCF36D}"/>
              </a:ext>
            </a:extLst>
          </p:cNvPr>
          <p:cNvCxnSpPr>
            <a:cxnSpLocks/>
          </p:cNvCxnSpPr>
          <p:nvPr/>
        </p:nvCxnSpPr>
        <p:spPr>
          <a:xfrm flipV="1">
            <a:off x="6858001" y="2243777"/>
            <a:ext cx="2647486" cy="977981"/>
          </a:xfrm>
          <a:prstGeom prst="straightConnector1">
            <a:avLst/>
          </a:prstGeom>
          <a:ln w="25400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23C9621-C5AC-8DD8-C639-A122F0103A9A}"/>
              </a:ext>
            </a:extLst>
          </p:cNvPr>
          <p:cNvCxnSpPr>
            <a:cxnSpLocks/>
          </p:cNvCxnSpPr>
          <p:nvPr/>
        </p:nvCxnSpPr>
        <p:spPr>
          <a:xfrm flipV="1">
            <a:off x="5796181" y="3571829"/>
            <a:ext cx="481437" cy="2496144"/>
          </a:xfrm>
          <a:prstGeom prst="straightConnector1">
            <a:avLst/>
          </a:prstGeom>
          <a:ln w="25400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95E2411-C024-BF37-9F52-B35968D99882}"/>
              </a:ext>
            </a:extLst>
          </p:cNvPr>
          <p:cNvCxnSpPr>
            <a:cxnSpLocks/>
          </p:cNvCxnSpPr>
          <p:nvPr/>
        </p:nvCxnSpPr>
        <p:spPr>
          <a:xfrm>
            <a:off x="3618099" y="1357863"/>
            <a:ext cx="2178082" cy="1738784"/>
          </a:xfrm>
          <a:prstGeom prst="straightConnector1">
            <a:avLst/>
          </a:prstGeom>
          <a:ln w="25400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8" descr="Duurzame energie wordt spotgoedkoop - Follow the Money - Platform voor  onderzoeksjournalistiek">
            <a:extLst>
              <a:ext uri="{FF2B5EF4-FFF2-40B4-BE49-F238E27FC236}">
                <a16:creationId xmlns:a16="http://schemas.microsoft.com/office/drawing/2014/main" id="{F111B46F-3761-60B3-3B43-873AF671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37" y="2733763"/>
            <a:ext cx="1610761" cy="1133560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kstvak 63">
            <a:extLst>
              <a:ext uri="{FF2B5EF4-FFF2-40B4-BE49-F238E27FC236}">
                <a16:creationId xmlns:a16="http://schemas.microsoft.com/office/drawing/2014/main" id="{7BB97FE9-EAA7-646F-E31F-79E3BE2430EC}"/>
              </a:ext>
            </a:extLst>
          </p:cNvPr>
          <p:cNvSpPr txBox="1"/>
          <p:nvPr/>
        </p:nvSpPr>
        <p:spPr>
          <a:xfrm>
            <a:off x="5096646" y="637675"/>
            <a:ext cx="23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Transitie in techniek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F753C9F-12D4-9300-0AD0-F1799A204967}"/>
              </a:ext>
            </a:extLst>
          </p:cNvPr>
          <p:cNvSpPr txBox="1"/>
          <p:nvPr/>
        </p:nvSpPr>
        <p:spPr>
          <a:xfrm>
            <a:off x="5441580" y="2926752"/>
            <a:ext cx="1695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Transitie naar een betrouwbaar energiesysteem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2E532808-3D09-0915-4DFD-1106293D1254}"/>
              </a:ext>
            </a:extLst>
          </p:cNvPr>
          <p:cNvSpPr txBox="1"/>
          <p:nvPr/>
        </p:nvSpPr>
        <p:spPr>
          <a:xfrm>
            <a:off x="7482230" y="4465947"/>
            <a:ext cx="168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Transitie in leren en ontwikkelen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45B4C02F-9245-FBF6-1A3C-8A7979D69B8D}"/>
              </a:ext>
            </a:extLst>
          </p:cNvPr>
          <p:cNvSpPr txBox="1"/>
          <p:nvPr/>
        </p:nvSpPr>
        <p:spPr>
          <a:xfrm>
            <a:off x="2872354" y="3625869"/>
            <a:ext cx="1695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Transitie in maatschappelijke samenwerking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660277B6-B9BF-2DB5-5F8F-92A3F8CA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76" y="442787"/>
            <a:ext cx="2807043" cy="697552"/>
          </a:xfrm>
        </p:spPr>
        <p:txBody>
          <a:bodyPr>
            <a:normAutofit fontScale="90000"/>
          </a:bodyPr>
          <a:lstStyle/>
          <a:p>
            <a:r>
              <a:rPr lang="nl-NL" dirty="0"/>
              <a:t>Speelveld </a:t>
            </a:r>
            <a:r>
              <a:rPr lang="nl-NL" dirty="0" err="1"/>
              <a:t>seece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157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42560"/>
          </a:xfrm>
        </p:spPr>
        <p:txBody>
          <a:bodyPr>
            <a:normAutofit/>
          </a:bodyPr>
          <a:lstStyle/>
          <a:p>
            <a:r>
              <a:rPr lang="nl-NL" sz="4400" dirty="0"/>
              <a:t>Themaroute </a:t>
            </a:r>
            <a:r>
              <a:rPr lang="nl-NL" sz="4400" dirty="0" err="1"/>
              <a:t>waterstoftechniek</a:t>
            </a:r>
            <a:endParaRPr lang="nl-NL" sz="44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EA70E5-9056-4FB9-9185-90B77679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E7509-F60A-4509-9491-CD4ED7B54EDD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32819561-C687-4117-B1B5-6898EDA183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07691"/>
            <a:ext cx="10515600" cy="620500"/>
          </a:xfrm>
        </p:spPr>
        <p:txBody>
          <a:bodyPr tIns="0" bIns="0">
            <a:normAutofit/>
          </a:bodyPr>
          <a:lstStyle/>
          <a:p>
            <a:pPr marL="0" indent="0">
              <a:lnSpc>
                <a:spcPct val="100000"/>
              </a:lnSpc>
              <a:buSzPct val="150000"/>
              <a:buNone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De verbinding</a:t>
            </a:r>
          </a:p>
        </p:txBody>
      </p:sp>
      <p:pic>
        <p:nvPicPr>
          <p:cNvPr id="13" name="Afbeelding 12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2B23C8EE-DA1E-4147-90A2-9B180C548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310" y="0"/>
            <a:ext cx="1307690" cy="130769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93FBFAA-16A8-486D-AA3F-4FE6DEB80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9961"/>
            <a:ext cx="6356420" cy="40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43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42560"/>
          </a:xfrm>
        </p:spPr>
        <p:txBody>
          <a:bodyPr>
            <a:normAutofit/>
          </a:bodyPr>
          <a:lstStyle/>
          <a:p>
            <a:r>
              <a:rPr lang="nl-NL" sz="4400" dirty="0"/>
              <a:t>Themaroute </a:t>
            </a:r>
            <a:r>
              <a:rPr lang="nl-NL" sz="4400" dirty="0" err="1"/>
              <a:t>waterstoftechniek</a:t>
            </a:r>
            <a:endParaRPr lang="nl-NL" sz="44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EA70E5-9056-4FB9-9185-90B77679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E7509-F60A-4509-9491-CD4ED7B54EDD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5A64533E-7110-4FE4-90D4-D0E83BD2D8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10515600" cy="4248000"/>
          </a:xfrm>
        </p:spPr>
        <p:txBody>
          <a:bodyPr>
            <a:normAutofit/>
          </a:bodyPr>
          <a:lstStyle/>
          <a:p>
            <a:pPr marL="717550" lvl="1" indent="-717550">
              <a:lnSpc>
                <a:spcPct val="150000"/>
              </a:lnSpc>
              <a:buSzPct val="120000"/>
              <a:buBlip>
                <a:blip r:embed="rId3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Workshops (&gt;100 deelnemers)</a:t>
            </a:r>
          </a:p>
          <a:p>
            <a:pPr marL="717550" lvl="1" indent="-717550">
              <a:lnSpc>
                <a:spcPct val="150000"/>
              </a:lnSpc>
              <a:buSzPct val="120000"/>
              <a:buBlip>
                <a:blip r:embed="rId3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Aanbod geschikte projecten (2</a:t>
            </a:r>
            <a:r>
              <a:rPr lang="nl-NL" sz="3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en 3</a:t>
            </a:r>
            <a:r>
              <a:rPr lang="nl-NL" sz="3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jaars</a:t>
            </a: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717550" lvl="1" indent="-717550">
              <a:lnSpc>
                <a:spcPct val="150000"/>
              </a:lnSpc>
              <a:buSzPct val="120000"/>
              <a:buBlip>
                <a:blip r:embed="rId3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Events / Excursies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CC56D8DD-093E-46B7-81F8-B4B144997247}"/>
              </a:ext>
            </a:extLst>
          </p:cNvPr>
          <p:cNvSpPr txBox="1">
            <a:spLocks/>
          </p:cNvSpPr>
          <p:nvPr/>
        </p:nvSpPr>
        <p:spPr>
          <a:xfrm>
            <a:off x="838200" y="1307691"/>
            <a:ext cx="10515600" cy="6205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18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50000"/>
              <a:buFont typeface="Arial" panose="020B0604020202020204" pitchFamily="34" charset="0"/>
              <a:buNone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Het resultaat</a:t>
            </a:r>
          </a:p>
        </p:txBody>
      </p:sp>
      <p:pic>
        <p:nvPicPr>
          <p:cNvPr id="10" name="Afbeelding 9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480A49BD-93E9-4F5C-8D1E-2DFA66289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310" y="0"/>
            <a:ext cx="1307690" cy="13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42560"/>
          </a:xfrm>
        </p:spPr>
        <p:txBody>
          <a:bodyPr>
            <a:normAutofit/>
          </a:bodyPr>
          <a:lstStyle/>
          <a:p>
            <a:r>
              <a:rPr lang="nl-NL" sz="4400" dirty="0"/>
              <a:t>Themaroute </a:t>
            </a:r>
            <a:r>
              <a:rPr lang="nl-NL" sz="4400" dirty="0" err="1"/>
              <a:t>waterstoftechniek</a:t>
            </a:r>
            <a:endParaRPr lang="nl-NL" sz="44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EA70E5-9056-4FB9-9185-90B77679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E7509-F60A-4509-9491-CD4ED7B54EDD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5A64533E-7110-4FE4-90D4-D0E83BD2D8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10515600" cy="4248000"/>
          </a:xfrm>
        </p:spPr>
        <p:txBody>
          <a:bodyPr>
            <a:normAutofit/>
          </a:bodyPr>
          <a:lstStyle/>
          <a:p>
            <a:pPr marL="717550" lvl="1" indent="-717550">
              <a:lnSpc>
                <a:spcPct val="150000"/>
              </a:lnSpc>
              <a:buSzPct val="120000"/>
              <a:buBlip>
                <a:blip r:embed="rId3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Certificaat</a:t>
            </a:r>
          </a:p>
          <a:p>
            <a:pPr marL="1258888" lvl="2" indent="-541338">
              <a:lnSpc>
                <a:spcPct val="150000"/>
              </a:lnSpc>
              <a:buSzPct val="120000"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1540 uur relevante projecten</a:t>
            </a:r>
          </a:p>
          <a:p>
            <a:pPr marL="1258888" lvl="2" indent="-541338">
              <a:lnSpc>
                <a:spcPct val="150000"/>
              </a:lnSpc>
              <a:buSzPct val="120000"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Workshops gevolgd</a:t>
            </a:r>
          </a:p>
          <a:p>
            <a:pPr marL="1258888" lvl="2" indent="-541338">
              <a:lnSpc>
                <a:spcPct val="150000"/>
              </a:lnSpc>
              <a:buSzPct val="120000"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Drie netwerkactiviteiten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CC56D8DD-093E-46B7-81F8-B4B144997247}"/>
              </a:ext>
            </a:extLst>
          </p:cNvPr>
          <p:cNvSpPr txBox="1">
            <a:spLocks/>
          </p:cNvSpPr>
          <p:nvPr/>
        </p:nvSpPr>
        <p:spPr>
          <a:xfrm>
            <a:off x="838200" y="1307691"/>
            <a:ext cx="10515600" cy="6205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18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50000"/>
              <a:buFont typeface="Arial" panose="020B0604020202020204" pitchFamily="34" charset="0"/>
              <a:buNone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Het resultaat</a:t>
            </a:r>
          </a:p>
        </p:txBody>
      </p:sp>
      <p:pic>
        <p:nvPicPr>
          <p:cNvPr id="10" name="Afbeelding 9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480A49BD-93E9-4F5C-8D1E-2DFA66289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310" y="0"/>
            <a:ext cx="1307690" cy="13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42560"/>
          </a:xfrm>
        </p:spPr>
        <p:txBody>
          <a:bodyPr>
            <a:normAutofit/>
          </a:bodyPr>
          <a:lstStyle/>
          <a:p>
            <a:r>
              <a:rPr lang="nl-NL" sz="4400" dirty="0"/>
              <a:t>Themaroute </a:t>
            </a:r>
            <a:r>
              <a:rPr lang="nl-NL" sz="4400" dirty="0" err="1"/>
              <a:t>waterstoftechniek</a:t>
            </a:r>
            <a:endParaRPr lang="nl-NL" sz="44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EA70E5-9056-4FB9-9185-90B77679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E7509-F60A-4509-9491-CD4ED7B54EDD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5A64533E-7110-4FE4-90D4-D0E83BD2D8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10515600" cy="4248000"/>
          </a:xfrm>
        </p:spPr>
        <p:txBody>
          <a:bodyPr>
            <a:normAutofit/>
          </a:bodyPr>
          <a:lstStyle/>
          <a:p>
            <a:pPr marL="717550" lvl="1" indent="-717550">
              <a:lnSpc>
                <a:spcPct val="150000"/>
              </a:lnSpc>
              <a:buSzPct val="120000"/>
              <a:buBlip>
                <a:blip r:embed="rId3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nl-NL" sz="3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jaars</a:t>
            </a: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student Werktuigbouwkunde</a:t>
            </a:r>
          </a:p>
          <a:p>
            <a:pPr marL="717550" lvl="1" indent="-717550">
              <a:lnSpc>
                <a:spcPct val="150000"/>
              </a:lnSpc>
              <a:buSzPct val="120000"/>
              <a:buBlip>
                <a:blip r:embed="rId3"/>
              </a:buBlip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nl-NL" sz="3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jaars</a:t>
            </a:r>
            <a:r>
              <a:rPr lang="nl-NL" sz="3600">
                <a:latin typeface="Calibri Light" panose="020F0302020204030204" pitchFamily="34" charset="0"/>
                <a:cs typeface="Calibri Light" panose="020F0302020204030204" pitchFamily="34" charset="0"/>
              </a:rPr>
              <a:t> student Automotive</a:t>
            </a:r>
            <a:endParaRPr lang="nl-N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CC56D8DD-093E-46B7-81F8-B4B144997247}"/>
              </a:ext>
            </a:extLst>
          </p:cNvPr>
          <p:cNvSpPr txBox="1">
            <a:spLocks/>
          </p:cNvSpPr>
          <p:nvPr/>
        </p:nvSpPr>
        <p:spPr>
          <a:xfrm>
            <a:off x="838200" y="1307691"/>
            <a:ext cx="10515600" cy="6205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18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50000"/>
              <a:buFont typeface="Arial" panose="020B0604020202020204" pitchFamily="34" charset="0"/>
              <a:buNone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De studenten</a:t>
            </a:r>
          </a:p>
        </p:txBody>
      </p:sp>
      <p:pic>
        <p:nvPicPr>
          <p:cNvPr id="10" name="Afbeelding 9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480A49BD-93E9-4F5C-8D1E-2DFA66289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310" y="0"/>
            <a:ext cx="1307690" cy="13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42560"/>
          </a:xfrm>
        </p:spPr>
        <p:txBody>
          <a:bodyPr>
            <a:normAutofit/>
          </a:bodyPr>
          <a:lstStyle/>
          <a:p>
            <a:r>
              <a:rPr lang="nl-NL" sz="4400" dirty="0"/>
              <a:t>Themaroute </a:t>
            </a:r>
            <a:r>
              <a:rPr lang="nl-NL" sz="4400" dirty="0" err="1"/>
              <a:t>waterstoftechniek</a:t>
            </a:r>
            <a:endParaRPr lang="nl-NL" sz="44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EA70E5-9056-4FB9-9185-90B77679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E7509-F60A-4509-9491-CD4ED7B54EDD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5A64533E-7110-4FE4-90D4-D0E83BD2D8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10515600" cy="4248000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SzPct val="120000"/>
              <a:buNone/>
            </a:pPr>
            <a:endParaRPr lang="nl-N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CC56D8DD-093E-46B7-81F8-B4B144997247}"/>
              </a:ext>
            </a:extLst>
          </p:cNvPr>
          <p:cNvSpPr txBox="1">
            <a:spLocks/>
          </p:cNvSpPr>
          <p:nvPr/>
        </p:nvSpPr>
        <p:spPr>
          <a:xfrm>
            <a:off x="838200" y="1307691"/>
            <a:ext cx="10515600" cy="6205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18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51433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50000"/>
              <a:buFont typeface="Arial" panose="020B0604020202020204" pitchFamily="34" charset="0"/>
              <a:buNone/>
            </a:pP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Certificaat uitreiking</a:t>
            </a:r>
          </a:p>
        </p:txBody>
      </p:sp>
      <p:pic>
        <p:nvPicPr>
          <p:cNvPr id="10" name="Afbeelding 9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480A49BD-93E9-4F5C-8D1E-2DFA6628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310" y="0"/>
            <a:ext cx="1307690" cy="13076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A7D5F9-E32A-40C6-A63A-76587B10E7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71" t="23369" r="4838" b="9979"/>
          <a:stretch/>
        </p:blipFill>
        <p:spPr>
          <a:xfrm>
            <a:off x="838200" y="1921890"/>
            <a:ext cx="10702601" cy="49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_Smal">
  <a:themeElements>
    <a:clrScheme name="HAN">
      <a:dk1>
        <a:sysClr val="windowText" lastClr="000000"/>
      </a:dk1>
      <a:lt1>
        <a:sysClr val="window" lastClr="FFFFFF"/>
      </a:lt1>
      <a:dk2>
        <a:srgbClr val="E50056"/>
      </a:dk2>
      <a:lt2>
        <a:srgbClr val="F8F8F8"/>
      </a:lt2>
      <a:accent1>
        <a:srgbClr val="000000"/>
      </a:accent1>
      <a:accent2>
        <a:srgbClr val="454545"/>
      </a:accent2>
      <a:accent3>
        <a:srgbClr val="757575"/>
      </a:accent3>
      <a:accent4>
        <a:srgbClr val="919191"/>
      </a:accent4>
      <a:accent5>
        <a:srgbClr val="E3E3E3"/>
      </a:accent5>
      <a:accent6>
        <a:srgbClr val="F8F8F8"/>
      </a:accent6>
      <a:hlink>
        <a:srgbClr val="000000"/>
      </a:hlink>
      <a:folHlink>
        <a:srgbClr val="000000"/>
      </a:folHlink>
    </a:clrScheme>
    <a:fontScheme name="HAN-PP">
      <a:majorFont>
        <a:latin typeface="Avenir Next Condensed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ed_zwart_v6.potx" id="{1F997A45-343E-4A6B-ADEC-C058C3E77A8D}" vid="{7EA1E006-3964-46D9-97FF-2FB79178A60A}"/>
    </a:ext>
  </a:extLst>
</a:theme>
</file>

<file path=ppt/theme/theme2.xml><?xml version="1.0" encoding="utf-8"?>
<a:theme xmlns:a="http://schemas.openxmlformats.org/drawingml/2006/main" name="1_Presentatie_Smal">
  <a:themeElements>
    <a:clrScheme name="HAN">
      <a:dk1>
        <a:sysClr val="windowText" lastClr="000000"/>
      </a:dk1>
      <a:lt1>
        <a:sysClr val="window" lastClr="FFFFFF"/>
      </a:lt1>
      <a:dk2>
        <a:srgbClr val="E50056"/>
      </a:dk2>
      <a:lt2>
        <a:srgbClr val="F8F8F8"/>
      </a:lt2>
      <a:accent1>
        <a:srgbClr val="000000"/>
      </a:accent1>
      <a:accent2>
        <a:srgbClr val="454545"/>
      </a:accent2>
      <a:accent3>
        <a:srgbClr val="757575"/>
      </a:accent3>
      <a:accent4>
        <a:srgbClr val="919191"/>
      </a:accent4>
      <a:accent5>
        <a:srgbClr val="E3E3E3"/>
      </a:accent5>
      <a:accent6>
        <a:srgbClr val="F8F8F8"/>
      </a:accent6>
      <a:hlink>
        <a:srgbClr val="000000"/>
      </a:hlink>
      <a:folHlink>
        <a:srgbClr val="000000"/>
      </a:folHlink>
    </a:clrScheme>
    <a:fontScheme name="HAN-PP">
      <a:majorFont>
        <a:latin typeface="Avenir Next Condensed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ed_wit_v5.potx" id="{4D97D74B-59CE-4775-B6A4-1321AC25E8B5}" vid="{EB38D629-E6E7-4519-8AEA-AE1008E760F3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N">
    <a:dk1>
      <a:sysClr val="windowText" lastClr="000000"/>
    </a:dk1>
    <a:lt1>
      <a:sysClr val="window" lastClr="FFFFFF"/>
    </a:lt1>
    <a:dk2>
      <a:srgbClr val="E50056"/>
    </a:dk2>
    <a:lt2>
      <a:srgbClr val="F8F8F8"/>
    </a:lt2>
    <a:accent1>
      <a:srgbClr val="000000"/>
    </a:accent1>
    <a:accent2>
      <a:srgbClr val="454545"/>
    </a:accent2>
    <a:accent3>
      <a:srgbClr val="757575"/>
    </a:accent3>
    <a:accent4>
      <a:srgbClr val="919191"/>
    </a:accent4>
    <a:accent5>
      <a:srgbClr val="E3E3E3"/>
    </a:accent5>
    <a:accent6>
      <a:srgbClr val="F8F8F8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3C912C48A442B4AFC39AB30017ED" ma:contentTypeVersion="4" ma:contentTypeDescription="Create a new document." ma:contentTypeScope="" ma:versionID="e36e54e3d97ed40b0380afb8e8d940ff">
  <xsd:schema xmlns:xsd="http://www.w3.org/2001/XMLSchema" xmlns:xs="http://www.w3.org/2001/XMLSchema" xmlns:p="http://schemas.microsoft.com/office/2006/metadata/properties" xmlns:ns2="e45e29b4-a72d-4697-b3de-c8e0d8b02381" xmlns:ns3="23c281c0-f30e-4760-9d15-ca161c12718a" targetNamespace="http://schemas.microsoft.com/office/2006/metadata/properties" ma:root="true" ma:fieldsID="c385fbffd8e8e4d99049a1c3e5b3a430" ns2:_="" ns3:_="">
    <xsd:import namespace="e45e29b4-a72d-4697-b3de-c8e0d8b02381"/>
    <xsd:import namespace="23c281c0-f30e-4760-9d15-ca161c1271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e29b4-a72d-4697-b3de-c8e0d8b02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281c0-f30e-4760-9d15-ca161c1271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6504A-44E5-4454-9B5E-F56B100187FA}"/>
</file>

<file path=customXml/itemProps2.xml><?xml version="1.0" encoding="utf-8"?>
<ds:datastoreItem xmlns:ds="http://schemas.openxmlformats.org/officeDocument/2006/customXml" ds:itemID="{CA040CCC-EFE2-4ADD-96E9-8A95CAB0B471}"/>
</file>

<file path=docProps/app.xml><?xml version="1.0" encoding="utf-8"?>
<Properties xmlns="http://schemas.openxmlformats.org/officeDocument/2006/extended-properties" xmlns:vt="http://schemas.openxmlformats.org/officeDocument/2006/docPropsVTypes">
  <Template>breed_zwart_v7 11-202 (4)</Template>
  <TotalTime>0</TotalTime>
  <Words>127</Words>
  <Application>Microsoft Office PowerPoint</Application>
  <PresentationFormat>Breedbeeld</PresentationFormat>
  <Paragraphs>60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Avenir Next Condensed Medium</vt:lpstr>
      <vt:lpstr>Calibri</vt:lpstr>
      <vt:lpstr>Calibri Light</vt:lpstr>
      <vt:lpstr>Presentatie_Smal</vt:lpstr>
      <vt:lpstr>1_Presentatie_Smal</vt:lpstr>
      <vt:lpstr>PowerPoint-presentatie</vt:lpstr>
      <vt:lpstr>Themaroute waterstoftechniek</vt:lpstr>
      <vt:lpstr>Themaroute waterstoftechniek</vt:lpstr>
      <vt:lpstr>Speelveld seece</vt:lpstr>
      <vt:lpstr>Themaroute waterstoftechniek</vt:lpstr>
      <vt:lpstr>Themaroute waterstoftechniek</vt:lpstr>
      <vt:lpstr>Themaroute waterstoftechniek</vt:lpstr>
      <vt:lpstr>Themaroute waterstoftechniek</vt:lpstr>
      <vt:lpstr>Themaroute waterstoftechniek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Zita Leite Ribeiro</dc:creator>
  <cp:lastModifiedBy>Jan Verbeek</cp:lastModifiedBy>
  <cp:revision>2</cp:revision>
  <dcterms:created xsi:type="dcterms:W3CDTF">2021-11-08T18:30:16Z</dcterms:created>
  <dcterms:modified xsi:type="dcterms:W3CDTF">2023-01-30T17:53:23Z</dcterms:modified>
</cp:coreProperties>
</file>